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6" r:id="rId3"/>
    <p:sldId id="357" r:id="rId4"/>
    <p:sldId id="359" r:id="rId5"/>
    <p:sldId id="358" r:id="rId6"/>
    <p:sldId id="360" r:id="rId7"/>
    <p:sldId id="361" r:id="rId8"/>
    <p:sldId id="362" r:id="rId9"/>
    <p:sldId id="369" r:id="rId10"/>
    <p:sldId id="363" r:id="rId11"/>
    <p:sldId id="364" r:id="rId12"/>
    <p:sldId id="365" r:id="rId13"/>
    <p:sldId id="366" r:id="rId14"/>
    <p:sldId id="367" r:id="rId15"/>
    <p:sldId id="3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0D61-11C4-4984-BC7C-0390623DEB67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56E0-9048-43E9-9087-01FA6265B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Systemic histology and </a:t>
            </a:r>
            <a:r>
              <a:rPr lang="en-US" sz="3200" dirty="0" err="1" smtClean="0">
                <a:latin typeface="Algerian" pitchFamily="82" charset="0"/>
              </a:rPr>
              <a:t>ultrastructure</a:t>
            </a:r>
            <a:r>
              <a:rPr lang="en-US" sz="3200" dirty="0" smtClean="0">
                <a:latin typeface="Algerian" pitchFamily="82" charset="0"/>
              </a:rPr>
              <a:t> 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VAN-607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 TOPIC-</a:t>
            </a: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HISTOLOGY OF FEMALE GENITAL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TRACT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HEAD,VETERINARY ANATOMY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HISTOLOGY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CERVIX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HISTOLOGY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VAGINA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HISTOLOGY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VAGINA CONTI…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HISTOLOGY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OF VAGINA CONTI…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HISTOLOGY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VULVA </a:t>
            </a:r>
            <a:endParaRPr lang="en-US" dirty="0"/>
          </a:p>
        </p:txBody>
      </p:sp>
      <p:pic>
        <p:nvPicPr>
          <p:cNvPr id="10242" name="Picture 2" descr="C:\Users\user1\Desktop\VUL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4267200" cy="2971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HISTOLOGY 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EXTERNAL GENITALIA</a:t>
            </a:r>
            <a:endParaRPr lang="en-US" dirty="0"/>
          </a:p>
        </p:txBody>
      </p:sp>
      <p:pic>
        <p:nvPicPr>
          <p:cNvPr id="11269" name="Picture 5" descr="C:\Users\user1\Desktop\histologic-structure-of-female-genital-system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Female Genital Organs Contains following organs 1.-</a:t>
            </a:r>
            <a:r>
              <a:rPr lang="en-US" dirty="0" smtClean="0">
                <a:solidFill>
                  <a:srgbClr val="FF0000"/>
                </a:solidFill>
              </a:rPr>
              <a:t>One Pair Gonads </a:t>
            </a:r>
            <a:r>
              <a:rPr lang="en-US" dirty="0" smtClean="0"/>
              <a:t>2.- </a:t>
            </a:r>
            <a:r>
              <a:rPr lang="en-US" dirty="0" smtClean="0">
                <a:solidFill>
                  <a:srgbClr val="FF0000"/>
                </a:solidFill>
              </a:rPr>
              <a:t>Tubular Organs </a:t>
            </a:r>
          </a:p>
          <a:p>
            <a:r>
              <a:rPr lang="en-US" dirty="0" smtClean="0">
                <a:latin typeface="Algerian" pitchFamily="82" charset="0"/>
              </a:rPr>
              <a:t>A.-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OVARY.</a:t>
            </a:r>
          </a:p>
          <a:p>
            <a:r>
              <a:rPr lang="en-US" dirty="0" smtClean="0">
                <a:latin typeface="Algerian" pitchFamily="82" charset="0"/>
              </a:rPr>
              <a:t>B.-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FALLOPIAN TUBE OR OVIDUCT</a:t>
            </a:r>
            <a:r>
              <a:rPr lang="en-US" dirty="0" smtClean="0">
                <a:latin typeface="Algerian" pitchFamily="82" charset="0"/>
              </a:rPr>
              <a:t>. </a:t>
            </a:r>
          </a:p>
          <a:p>
            <a:r>
              <a:rPr lang="en-US" dirty="0" smtClean="0">
                <a:latin typeface="Algerian" pitchFamily="82" charset="0"/>
              </a:rPr>
              <a:t>C.- UTERINE TUBE .</a:t>
            </a:r>
          </a:p>
          <a:p>
            <a:r>
              <a:rPr lang="en-US" dirty="0" smtClean="0">
                <a:latin typeface="Algerian" pitchFamily="82" charset="0"/>
              </a:rPr>
              <a:t>D.-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VAGINA</a:t>
            </a:r>
            <a:r>
              <a:rPr lang="en-US" dirty="0" smtClean="0">
                <a:latin typeface="Algerian" pitchFamily="82" charset="0"/>
              </a:rPr>
              <a:t>. </a:t>
            </a:r>
          </a:p>
          <a:p>
            <a:r>
              <a:rPr lang="en-US" dirty="0" smtClean="0">
                <a:latin typeface="Algerian" pitchFamily="82" charset="0"/>
              </a:rPr>
              <a:t>E.-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URETHRA</a:t>
            </a:r>
          </a:p>
          <a:p>
            <a:r>
              <a:rPr lang="en-US" dirty="0" smtClean="0">
                <a:latin typeface="Algerian" pitchFamily="82" charset="0"/>
              </a:rPr>
              <a:t>E.- VULVA, VESTIBULE &amp; CLITORIS</a:t>
            </a:r>
          </a:p>
          <a:p>
            <a:r>
              <a:rPr lang="en-US" dirty="0" smtClean="0">
                <a:latin typeface="Algerian" pitchFamily="82" charset="0"/>
              </a:rPr>
              <a:t>F.- Accessory sex glands-.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</a:rPr>
              <a:t>SYSTEMIC HISTOLOGY AND ULTRASTRUCTURE-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VAN-</a:t>
            </a:r>
            <a:r>
              <a:rPr lang="en-US" sz="2800" dirty="0" smtClean="0">
                <a:latin typeface="Algerian" pitchFamily="82" charset="0"/>
              </a:rPr>
              <a:t>607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TOPIC-</a:t>
            </a:r>
            <a:r>
              <a:rPr lang="en-US" sz="28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HISTOLOGY OF FEMALE GENITAL ORGANS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Gross Position of Female Genital organs-cow 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6" name="Picture 2" descr="C:\Users\user1\Desktop\th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352800"/>
            <a:ext cx="1905000" cy="2362200"/>
          </a:xfrm>
          <a:prstGeom prst="rect">
            <a:avLst/>
          </a:prstGeom>
          <a:noFill/>
        </p:spPr>
      </p:pic>
      <p:pic>
        <p:nvPicPr>
          <p:cNvPr id="1027" name="Picture 3" descr="C:\Users\user1\Desktop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2514600" cy="1524000"/>
          </a:xfrm>
          <a:prstGeom prst="rect">
            <a:avLst/>
          </a:prstGeom>
          <a:noFill/>
        </p:spPr>
      </p:pic>
      <p:pic>
        <p:nvPicPr>
          <p:cNvPr id="1028" name="Picture 4" descr="C:\Users\user1\Desktop\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76400"/>
            <a:ext cx="2590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1\Desktop\1AnestrusLab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4200" y="1481138"/>
            <a:ext cx="555560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HISTOLOGY OF UTERUS 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user1\Desktop\histology-of-uterus-and-cervix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2" y="1481138"/>
            <a:ext cx="602831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HISTOLOGY 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UTERUS CONTI..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HISTOLOGY OF UTERUS CONTI..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133601"/>
            <a:ext cx="2381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HISTOLOGY OF UTERUS CONTI..</a:t>
            </a:r>
            <a:endParaRPr lang="en-US" dirty="0"/>
          </a:p>
        </p:txBody>
      </p:sp>
      <p:pic>
        <p:nvPicPr>
          <p:cNvPr id="5122" name="Picture 2" descr="C:\Users\user1\Desktop\histologic-structure-of-female-genital-system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HISTOLOGY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OF UTERUS CONTI..</a:t>
            </a:r>
            <a:endParaRPr lang="en-US" dirty="0"/>
          </a:p>
        </p:txBody>
      </p:sp>
      <p:pic>
        <p:nvPicPr>
          <p:cNvPr id="12290" name="Picture 2" descr="C:\Users\user1\Desktop\008488640_1-5c5ed41981839ef5fb75f2fca5798bf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295400"/>
            <a:ext cx="5867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1358</TotalTime>
  <Words>126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Systemic histology and ultrastructure  VAN-607  TOPIC- HISTOLOGY OF FEMALE GENITAL TRACT</vt:lpstr>
      <vt:lpstr>SYSTEMIC HISTOLOGY AND ULTRASTRUCTURE- VAN-607 TOPIC- HISTOLOGY OF FEMALE GENITAL ORGANS</vt:lpstr>
      <vt:lpstr>Gross Position of Female Genital organs-cow </vt:lpstr>
      <vt:lpstr>Slide 4</vt:lpstr>
      <vt:lpstr>      HISTOLOGY OF UTERUS </vt:lpstr>
      <vt:lpstr>HISTOLOGY OF UTERUS CONTI..</vt:lpstr>
      <vt:lpstr>HISTOLOGY OF UTERUS CONTI..</vt:lpstr>
      <vt:lpstr>HISTOLOGY OF UTERUS CONTI..</vt:lpstr>
      <vt:lpstr>    HISTOLOGY OF UTERUS CONTI..</vt:lpstr>
      <vt:lpstr>         HISTOLOGY OF CERVIX</vt:lpstr>
      <vt:lpstr>       HISTOLOGY OF VAGINA</vt:lpstr>
      <vt:lpstr> HISTOLOGY OF VAGINA CONTI…</vt:lpstr>
      <vt:lpstr> HISTOLOGY OF VAGINA CONTI…</vt:lpstr>
      <vt:lpstr>      HISTOLOGY OF VULVA </vt:lpstr>
      <vt:lpstr>HISTOLOGY OF EXTERNAL GENITALIA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histology and ultrastructure  VAN-607</dc:title>
  <dc:creator>user1</dc:creator>
  <cp:lastModifiedBy>user1</cp:lastModifiedBy>
  <cp:revision>198</cp:revision>
  <dcterms:created xsi:type="dcterms:W3CDTF">2006-08-16T00:00:00Z</dcterms:created>
  <dcterms:modified xsi:type="dcterms:W3CDTF">2020-06-14T06:30:55Z</dcterms:modified>
</cp:coreProperties>
</file>