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DISEASES OF PANCREAS (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P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ANCREATITIS)</a:t>
            </a:r>
            <a:endParaRPr lang="en-US" sz="3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Vivek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286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UNIT-2</a:t>
            </a:r>
            <a:endParaRPr lang="en-US" dirty="0"/>
          </a:p>
        </p:txBody>
      </p:sp>
      <p:pic>
        <p:nvPicPr>
          <p:cNvPr id="5" name="Picture 4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0000FF"/>
                </a:solidFill>
                <a:latin typeface="Forte" pitchFamily="66" charset="0"/>
              </a:rPr>
              <a:t>Thank </a:t>
            </a:r>
            <a:r>
              <a:rPr lang="en-US" sz="6600" dirty="0" smtClean="0">
                <a:solidFill>
                  <a:srgbClr val="0000FF"/>
                </a:solidFill>
                <a:latin typeface="Forte" pitchFamily="66" charset="0"/>
              </a:rPr>
              <a:t>You</a:t>
            </a:r>
          </a:p>
          <a:p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Pancreatitis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It refers to the inflammation of pancreas, characterized by digestive disturbances</a:t>
            </a:r>
          </a:p>
          <a:p>
            <a:pPr algn="just"/>
            <a:endParaRPr lang="en-US" dirty="0" smtClean="0"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endParaRPr lang="en-US" dirty="0" smtClean="0">
              <a:latin typeface="Cambria" pitchFamily="18" charset="0"/>
              <a:ea typeface="Cambria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It can be acute and recurrent or chronic</a:t>
            </a:r>
            <a:endParaRPr lang="en-US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tiology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Excessive use of drugs like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Thiazide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Furosamide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Azathioprine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L-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asparginase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Sulphonamide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Tetracycline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endParaRPr lang="en-US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Cont…</a:t>
            </a:r>
            <a:endParaRPr lang="en-US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Excessive use of corticosteroids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Obesity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Low protein high fat diet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Generalized viral, </a:t>
            </a:r>
            <a:r>
              <a:rPr lang="en-US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Mycoplasmal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and parasitic infection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Partial or complete obstruction of pancreatic duct due to 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Biliary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calculi  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Sphinctor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spasm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Oedema of the duct or duodenal wall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T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umors 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Parasites 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Trauma or surgical interference</a:t>
            </a:r>
          </a:p>
          <a:p>
            <a:pPr lvl="5">
              <a:buNone/>
              <a:defRPr/>
            </a:pPr>
            <a:endParaRPr lang="en-US" sz="2400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Pathogenesis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600200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Obstruction of duct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600200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Change in diet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60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Excessive use of drugs 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667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Activation of digestive enzymes within pancreatic gland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429000"/>
            <a:ext cx="3364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Pancreatic auto digestion occurs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4114800"/>
            <a:ext cx="145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Pancreatitis</a:t>
            </a:r>
            <a:endParaRPr lang="en-US" b="1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648200"/>
            <a:ext cx="14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Free radicals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5105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Damage Endothelial cell membrane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5715000"/>
            <a:ext cx="243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Increases permeability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6324600"/>
            <a:ext cx="297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Pancreatic oedema develops</a:t>
            </a:r>
            <a:endParaRPr lang="en-US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67000" y="20574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619500" y="2324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038600" y="2057400"/>
            <a:ext cx="19431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923506" y="323850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924300" y="4000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3923506" y="461010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075906" y="5905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075906" y="506730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Clinical Finings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In acute cases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Sudden onset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Rise in body temperature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Depression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Anorexia and occasional diarrhoea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Abdominal pain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Mild </a:t>
            </a:r>
            <a:r>
              <a:rPr lang="en-US" sz="2400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Ascites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Dehydration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Shock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Death within 5-8 days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In chronic cases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Initially Polydipsia and polyuria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Continuous weight loss (Normal appetite)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Excessive gas accumulation in stomach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Greasy, foetid diarrhoea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Glycosuria and glycemia are noticed (if </a:t>
            </a:r>
            <a:r>
              <a:rPr lang="el-GR" sz="2400" dirty="0" smtClean="0">
                <a:solidFill>
                  <a:srgbClr val="C00000"/>
                </a:solidFill>
                <a:latin typeface="Cambria" pitchFamily="18" charset="0"/>
              </a:rPr>
              <a:t>β</a:t>
            </a:r>
            <a:r>
              <a:rPr lang="en-US" sz="2400" dirty="0" smtClean="0">
                <a:solidFill>
                  <a:srgbClr val="C00000"/>
                </a:solidFill>
                <a:latin typeface="Cambria" pitchFamily="18" charset="0"/>
              </a:rPr>
              <a:t> cells are affected)</a:t>
            </a:r>
            <a:endParaRPr lang="en-US" sz="2400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Diagnosis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History and clinical signs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Pancreatic function test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Radiological examination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Increased density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Increased contrast and granularity</a:t>
            </a:r>
          </a:p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Blood examination</a:t>
            </a: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Leukocytosis</a:t>
            </a:r>
            <a:endParaRPr lang="en-US" dirty="0" smtClean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  <a:p>
            <a:pPr lvl="5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Increase </a:t>
            </a:r>
            <a:r>
              <a:rPr lang="en-US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hematocrit</a:t>
            </a:r>
            <a:r>
              <a:rPr lang="en-US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value</a:t>
            </a:r>
          </a:p>
          <a:p>
            <a:pPr lvl="5">
              <a:buNone/>
              <a:defRPr/>
            </a:pPr>
            <a:endParaRPr lang="en-US" dirty="0" smtClean="0"/>
          </a:p>
          <a:p>
            <a:pPr lvl="5">
              <a:buNone/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Treatment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Eliminate the cause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Pancreas needs to be given rest (Maintain the animal on fluid and electrolyte)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To check the bacterial infection broad spectrum antibiotics can be given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Management of abdominal pain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Supplementation of diet with pancreatic enzyme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DISEASES OF PANCREAS (PANCREATITIS)</vt:lpstr>
      <vt:lpstr>Pancreatitis</vt:lpstr>
      <vt:lpstr>Etiology</vt:lpstr>
      <vt:lpstr>Cont…</vt:lpstr>
      <vt:lpstr>Pathogenesis</vt:lpstr>
      <vt:lpstr>Clinical Finings</vt:lpstr>
      <vt:lpstr>Slide 7</vt:lpstr>
      <vt:lpstr>Diagnosis</vt:lpstr>
      <vt:lpstr>Treatment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PANCREAS (PANCREATITIS)</dc:title>
  <dc:creator>hp</dc:creator>
  <cp:lastModifiedBy>Windows User</cp:lastModifiedBy>
  <cp:revision>3</cp:revision>
  <dcterms:created xsi:type="dcterms:W3CDTF">2006-08-16T00:00:00Z</dcterms:created>
  <dcterms:modified xsi:type="dcterms:W3CDTF">2020-06-22T23:27:40Z</dcterms:modified>
</cp:coreProperties>
</file>