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66" r:id="rId11"/>
    <p:sldId id="267" r:id="rId12"/>
    <p:sldId id="270" r:id="rId13"/>
    <p:sldId id="262" r:id="rId14"/>
    <p:sldId id="26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452D2-3E3D-5340-B187-84446419BCC7}" v="60" dt="2020-07-20T04:32:34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pallav shekhar" userId="51f6e2f01cc435ea" providerId="LiveId" clId="{160452D2-3E3D-5340-B187-84446419BCC7}"/>
    <pc:docChg chg="undo custSel mod addSld delSld modSld">
      <pc:chgData name="dr pallav shekhar" userId="51f6e2f01cc435ea" providerId="LiveId" clId="{160452D2-3E3D-5340-B187-84446419BCC7}" dt="2020-07-20T04:33:07.327" v="4191" actId="26606"/>
      <pc:docMkLst>
        <pc:docMk/>
      </pc:docMkLst>
      <pc:sldChg chg="addSp delSp modSp mod setBg">
        <pc:chgData name="dr pallav shekhar" userId="51f6e2f01cc435ea" providerId="LiveId" clId="{160452D2-3E3D-5340-B187-84446419BCC7}" dt="2020-07-20T04:33:07.327" v="4191" actId="26606"/>
        <pc:sldMkLst>
          <pc:docMk/>
          <pc:sldMk cId="2243180577" sldId="256"/>
        </pc:sldMkLst>
        <pc:spChg chg="mod or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" creationId="{36DE2FD6-63C0-B64B-A027-3CF44F16C83E}"/>
          </ac:spMkLst>
        </pc:spChg>
        <pc:spChg chg="mod or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3" creationId="{E6523AE5-1DEE-AD44-926E-44FEFD458697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8" creationId="{88294908-8B00-4F58-BBBA-20F71A40AA9E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10" creationId="{4364C879-1404-4203-8E9D-CC5DE0A621A2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12" creationId="{84617302-4B0D-4351-A6BB-6F0930D943AC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14" creationId="{DA2C7802-C2E0-4218-8F89-8DD7CCD2CD1C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16" creationId="{A6D7111A-21E5-4EE9-8A78-10E5530F0116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18" creationId="{A3969E80-A77B-49FC-9122-D89AFD5EE118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20" creationId="{1849CA57-76BD-4CF2-80BA-D7A46A01B7B1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22" creationId="{35E9085E-E730-4768-83D4-6CB7E9897153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24" creationId="{973272FE-A474-4CAE-8CA2-BCC8B476C3F4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26" creationId="{E07981EA-05A6-437C-88D7-B377B92B031D}"/>
          </ac:spMkLst>
        </pc:spChg>
        <pc:spChg chg="add del">
          <ac:chgData name="dr pallav shekhar" userId="51f6e2f01cc435ea" providerId="LiveId" clId="{160452D2-3E3D-5340-B187-84446419BCC7}" dt="2020-07-10T16:32:10.332" v="325" actId="26606"/>
          <ac:spMkLst>
            <pc:docMk/>
            <pc:sldMk cId="2243180577" sldId="256"/>
            <ac:spMk id="28" creationId="{15E3C750-986E-4769-B1AE-49289FBEE757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0" creationId="{EE39DFCF-9247-4DE5-BB93-074BFAF07A3F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1" creationId="{442B652E-D499-4CDA-8F7A-60469EDBCBE3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2" creationId="{484A22B8-F5B6-47C2-B88E-DADAF379130D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3" creationId="{A987C18C-164D-4263-B486-4647A98E888E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4" creationId="{E7E98B39-04C6-408B-92FD-76862874063D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5" creationId="{981C8C27-2457-421F-BDC4-7B4EA3C78286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6" creationId="{CEA13C66-82C1-44AF-972B-8F5CCA41B6D9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7" creationId="{9DB36437-FE59-457E-91A7-396BBD3C9C6A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8" creationId="{844D3693-2EFE-4667-89D5-47E2D5920912}"/>
          </ac:spMkLst>
        </pc:spChg>
        <pc:spChg chg="add del">
          <ac:chgData name="dr pallav shekhar" userId="51f6e2f01cc435ea" providerId="LiveId" clId="{160452D2-3E3D-5340-B187-84446419BCC7}" dt="2020-07-10T16:32:10.974" v="327" actId="26606"/>
          <ac:spMkLst>
            <pc:docMk/>
            <pc:sldMk cId="2243180577" sldId="256"/>
            <ac:spMk id="39" creationId="{C21FD796-9CD0-404D-8DF5-5274C0BCC754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1" creationId="{61B2441C-7AFE-43A7-87FE-3356A8078B68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2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3" creationId="{49F1A7E4-819D-4D21-8E8B-32671A9F9853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4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5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6" creationId="{B1ECBAC9-8FF8-4D44-BD49-6B81C38167DA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7" creationId="{530F234A-713C-4B90-B43E-8F10C8B679D2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8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49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50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51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52" creationId="{DC580C66-5435-4F00-873E-679D3D5049C0}"/>
          </ac:spMkLst>
        </pc:spChg>
        <pc:spChg chg="add del">
          <ac:chgData name="dr pallav shekhar" userId="51f6e2f01cc435ea" providerId="LiveId" clId="{160452D2-3E3D-5340-B187-84446419BCC7}" dt="2020-07-10T16:32:11.419" v="329" actId="26606"/>
          <ac:spMkLst>
            <pc:docMk/>
            <pc:sldMk cId="2243180577" sldId="256"/>
            <ac:spMk id="53" creationId="{B4AFD177-1A38-4FAE-87D4-840AE22C861C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55" creationId="{BC14C6D5-C295-4AE7-9EBC-A7D891451558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56" creationId="{A8DE0E0C-D349-42F5-9A39-823BED9EB2F8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57" creationId="{FFEC4229-734E-4FC2-B6A0-6DA9B8B1AD9A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58" creationId="{BC01FF70-2FFE-4A99-9E3F-9699B085CA53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59" creationId="{6FA8D7CA-01D6-49EC-955B-6E51F6FB64D2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0" creationId="{ADAA6A52-6F71-45C6-A3A3-8F41040919BD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1" creationId="{DBD14339-4332-4769-B35F-FDA39761E85A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2" creationId="{24D2F742-54E7-4C62-98C5-F8990E2A017F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3" creationId="{A176DD56-124E-424A-869A-5281743F2D46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4" creationId="{2401BDF6-9398-44DA-B3E3-5E3E9D80ADE7}"/>
          </ac:spMkLst>
        </pc:spChg>
        <pc:spChg chg="add del">
          <ac:chgData name="dr pallav shekhar" userId="51f6e2f01cc435ea" providerId="LiveId" clId="{160452D2-3E3D-5340-B187-84446419BCC7}" dt="2020-07-10T16:32:11.893" v="331" actId="26606"/>
          <ac:spMkLst>
            <pc:docMk/>
            <pc:sldMk cId="2243180577" sldId="256"/>
            <ac:spMk id="65" creationId="{90BDA9F5-1E5C-404B-9A6C-5D5C8E0D124E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67" creationId="{6027F030-58A9-44B8-ABF5-0372D2954EE6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68" creationId="{A6328306-71F0-4C12-A2D9-7C857146B1D0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69" creationId="{64AB010C-C307-4A53-9D97-39C6AAB2E056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0" creationId="{3252C512-4076-456E-AD89-50B0316453D0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1" creationId="{71C24C9E-C2F4-4FA4-947B-6CBAC7C3AE1D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2" creationId="{604B7750-FFCA-4912-AC2E-989EECC941B2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3" creationId="{52494659-52DF-4053-975B-36F06255E2E8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4" creationId="{EE807326-229C-458C-BDA0-C721262167D9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5" creationId="{FCADE1D5-E79C-4CEF-BEFD-B66EFB394D25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6" creationId="{54FC8EB5-1620-43B8-B816-8A91B6EAC975}"/>
          </ac:spMkLst>
        </pc:spChg>
        <pc:spChg chg="add del">
          <ac:chgData name="dr pallav shekhar" userId="51f6e2f01cc435ea" providerId="LiveId" clId="{160452D2-3E3D-5340-B187-84446419BCC7}" dt="2020-07-10T16:32:12.425" v="333" actId="26606"/>
          <ac:spMkLst>
            <pc:docMk/>
            <pc:sldMk cId="2243180577" sldId="256"/>
            <ac:spMk id="77" creationId="{3D544515-9F93-4809-A102-B49C85F4608F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79" creationId="{B4D3D850-2041-4B7C-AED9-54DA385B14F7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2" creationId="{4B7A2B20-C280-41CF-965D-FA68DA2BD679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3" creationId="{5CF218E6-E246-4EBB-BA8D-DB65AB59A70E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4" creationId="{13B9D26D-939B-4838-886B-07E227F3A303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5" creationId="{60A80B01-7FDA-4264-BAC7-CA797D49642F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6" creationId="{449E75B4-6C35-495B-850B-28CDE6E39ED0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7" creationId="{0EB2D58A-B2F2-4B07-9595-4FED1037FF80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8" creationId="{DEB95C3F-0968-4E23-80BD-35CE22E83376}"/>
          </ac:spMkLst>
        </pc:spChg>
        <pc:spChg chg="add del">
          <ac:chgData name="dr pallav shekhar" userId="51f6e2f01cc435ea" providerId="LiveId" clId="{160452D2-3E3D-5340-B187-84446419BCC7}" dt="2020-07-10T16:32:12.872" v="335" actId="26606"/>
          <ac:spMkLst>
            <pc:docMk/>
            <pc:sldMk cId="2243180577" sldId="256"/>
            <ac:spMk id="89" creationId="{16E9C92B-1893-4BFE-B7CF-905EB3F87DAF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1" creationId="{064C2418-6CE7-4778-82BB-A27145879A5C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2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3" creationId="{49F1A7E4-819D-4D21-8E8B-32671A9F9853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4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5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6" creationId="{B1ECBAC9-8FF8-4D44-BD49-6B81C38167DA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7" creationId="{530F234A-713C-4B90-B43E-8F10C8B679D2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8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99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100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101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102" creationId="{DC580C66-5435-4F00-873E-679D3D5049C0}"/>
          </ac:spMkLst>
        </pc:spChg>
        <pc:spChg chg="add del">
          <ac:chgData name="dr pallav shekhar" userId="51f6e2f01cc435ea" providerId="LiveId" clId="{160452D2-3E3D-5340-B187-84446419BCC7}" dt="2020-07-10T16:32:13.353" v="337" actId="26606"/>
          <ac:spMkLst>
            <pc:docMk/>
            <pc:sldMk cId="2243180577" sldId="256"/>
            <ac:spMk id="103" creationId="{B4AFD177-1A38-4FAE-87D4-840AE22C861C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05" creationId="{AD9CD2E3-DBE5-42F9-BEAE-FE74BCB8C7C5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06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07" creationId="{A77100AA-BF68-4139-8224-79EA1F9164BA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08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09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10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11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12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13.867" v="339" actId="26606"/>
          <ac:spMkLst>
            <pc:docMk/>
            <pc:sldMk cId="2243180577" sldId="256"/>
            <ac:spMk id="113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18" creationId="{59741E43-DA67-4902-A966-C3055EBEFCF5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19" creationId="{F675644C-899B-4714-9696-BB9863B9002E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0" creationId="{2E96FDEA-9753-492A-AC3F-6EEA67430DD4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1" creationId="{A8DE0E0C-D349-42F5-9A39-823BED9EB2F8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2" creationId="{ED9383F1-58F9-4DBA-92D5-9B32E90D3B59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3" creationId="{BC01FF70-2FFE-4A99-9E3F-9699B085CA53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4" creationId="{025BC6F1-1CC0-4099-9F93-A109CBE3511B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5" creationId="{08BE48F6-4887-4180-BF05-D9053DAAB1F3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6" creationId="{24D2F742-54E7-4C62-98C5-F8990E2A017F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7" creationId="{CB9C6D32-02E3-4990-89E8-366D73DEC27F}"/>
          </ac:spMkLst>
        </pc:spChg>
        <pc:spChg chg="add del">
          <ac:chgData name="dr pallav shekhar" userId="51f6e2f01cc435ea" providerId="LiveId" clId="{160452D2-3E3D-5340-B187-84446419BCC7}" dt="2020-07-10T16:32:14.285" v="341" actId="26606"/>
          <ac:spMkLst>
            <pc:docMk/>
            <pc:sldMk cId="2243180577" sldId="256"/>
            <ac:spMk id="128" creationId="{A176DD56-124E-424A-869A-5281743F2D46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0" creationId="{015806EC-2CC8-4BD3-9826-EC55E08B8622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1" creationId="{5FF2CABA-851F-4E41-8E96-C61D0ADB92A2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2" creationId="{71A23C00-792B-43F9-A5F3-3A97AD847B34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3" creationId="{65B59FB9-8A98-4966-AD0E-27A5BB87769C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4" creationId="{E8164A22-8ACC-4F6E-A439-56200F88B02A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5" creationId="{B497CCB5-5FC2-473C-AFCC-2430CEF1DF71}"/>
          </ac:spMkLst>
        </pc:spChg>
        <pc:spChg chg="add del">
          <ac:chgData name="dr pallav shekhar" userId="51f6e2f01cc435ea" providerId="LiveId" clId="{160452D2-3E3D-5340-B187-84446419BCC7}" dt="2020-07-10T16:32:17.181" v="343" actId="26606"/>
          <ac:spMkLst>
            <pc:docMk/>
            <pc:sldMk cId="2243180577" sldId="256"/>
            <ac:spMk id="136" creationId="{599C8C75-BFDF-44E7-A028-EEB5EDD58817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38" creationId="{59741E43-DA67-4902-A966-C3055EBEFCF5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39" creationId="{F675644C-899B-4714-9696-BB9863B9002E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0" creationId="{2E96FDEA-9753-492A-AC3F-6EEA67430DD4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1" creationId="{A8DE0E0C-D349-42F5-9A39-823BED9EB2F8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2" creationId="{ED9383F1-58F9-4DBA-92D5-9B32E90D3B59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3" creationId="{BC01FF70-2FFE-4A99-9E3F-9699B085CA53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4" creationId="{025BC6F1-1CC0-4099-9F93-A109CBE3511B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5" creationId="{08BE48F6-4887-4180-BF05-D9053DAAB1F3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6" creationId="{24D2F742-54E7-4C62-98C5-F8990E2A017F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7" creationId="{CB9C6D32-02E3-4990-89E8-366D73DEC27F}"/>
          </ac:spMkLst>
        </pc:spChg>
        <pc:spChg chg="add del">
          <ac:chgData name="dr pallav shekhar" userId="51f6e2f01cc435ea" providerId="LiveId" clId="{160452D2-3E3D-5340-B187-84446419BCC7}" dt="2020-07-10T16:32:17.554" v="345" actId="26606"/>
          <ac:spMkLst>
            <pc:docMk/>
            <pc:sldMk cId="2243180577" sldId="256"/>
            <ac:spMk id="148" creationId="{A176DD56-124E-424A-869A-5281743F2D46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0" creationId="{AD9CD2E3-DBE5-42F9-BEAE-FE74BCB8C7C5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1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2" creationId="{A77100AA-BF68-4139-8224-79EA1F9164BA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3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4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5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6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7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18.030" v="347" actId="26606"/>
          <ac:spMkLst>
            <pc:docMk/>
            <pc:sldMk cId="2243180577" sldId="256"/>
            <ac:spMk id="158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3" creationId="{064C2418-6CE7-4778-82BB-A27145879A5C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4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5" creationId="{49F1A7E4-819D-4D21-8E8B-32671A9F9853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6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7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8" creationId="{B1ECBAC9-8FF8-4D44-BD49-6B81C38167DA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69" creationId="{530F234A-713C-4B90-B43E-8F10C8B679D2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0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1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2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3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4" creationId="{DC580C66-5435-4F00-873E-679D3D5049C0}"/>
          </ac:spMkLst>
        </pc:spChg>
        <pc:spChg chg="add del">
          <ac:chgData name="dr pallav shekhar" userId="51f6e2f01cc435ea" providerId="LiveId" clId="{160452D2-3E3D-5340-B187-84446419BCC7}" dt="2020-07-10T16:32:18.475" v="349" actId="26606"/>
          <ac:spMkLst>
            <pc:docMk/>
            <pc:sldMk cId="2243180577" sldId="256"/>
            <ac:spMk id="175" creationId="{B4AFD177-1A38-4FAE-87D4-840AE22C861C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77" creationId="{B4D3D850-2041-4B7C-AED9-54DA385B14F7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0" creationId="{4B7A2B20-C280-41CF-965D-FA68DA2BD679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1" creationId="{5CF218E6-E246-4EBB-BA8D-DB65AB59A70E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2" creationId="{13B9D26D-939B-4838-886B-07E227F3A303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3" creationId="{60A80B01-7FDA-4264-BAC7-CA797D49642F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4" creationId="{449E75B4-6C35-495B-850B-28CDE6E39ED0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5" creationId="{0EB2D58A-B2F2-4B07-9595-4FED1037FF80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6" creationId="{DEB95C3F-0968-4E23-80BD-35CE22E83376}"/>
          </ac:spMkLst>
        </pc:spChg>
        <pc:spChg chg="add del">
          <ac:chgData name="dr pallav shekhar" userId="51f6e2f01cc435ea" providerId="LiveId" clId="{160452D2-3E3D-5340-B187-84446419BCC7}" dt="2020-07-10T16:32:19.294" v="351" actId="26606"/>
          <ac:spMkLst>
            <pc:docMk/>
            <pc:sldMk cId="2243180577" sldId="256"/>
            <ac:spMk id="187" creationId="{16E9C92B-1893-4BFE-B7CF-905EB3F87DAF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89" creationId="{6027F030-58A9-44B8-ABF5-0372D2954EE6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0" creationId="{A6328306-71F0-4C12-A2D9-7C857146B1D0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1" creationId="{64AB010C-C307-4A53-9D97-39C6AAB2E056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2" creationId="{3252C512-4076-456E-AD89-50B0316453D0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3" creationId="{71C24C9E-C2F4-4FA4-947B-6CBAC7C3AE1D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4" creationId="{604B7750-FFCA-4912-AC2E-989EECC941B2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5" creationId="{52494659-52DF-4053-975B-36F06255E2E8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6" creationId="{EE807326-229C-458C-BDA0-C721262167D9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7" creationId="{FCADE1D5-E79C-4CEF-BEFD-B66EFB394D25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8" creationId="{54FC8EB5-1620-43B8-B816-8A91B6EAC975}"/>
          </ac:spMkLst>
        </pc:spChg>
        <pc:spChg chg="add del">
          <ac:chgData name="dr pallav shekhar" userId="51f6e2f01cc435ea" providerId="LiveId" clId="{160452D2-3E3D-5340-B187-84446419BCC7}" dt="2020-07-10T16:32:20.121" v="353" actId="26606"/>
          <ac:spMkLst>
            <pc:docMk/>
            <pc:sldMk cId="2243180577" sldId="256"/>
            <ac:spMk id="199" creationId="{3D544515-9F93-4809-A102-B49C85F4608F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1" creationId="{BC14C6D5-C295-4AE7-9EBC-A7D891451558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2" creationId="{A8DE0E0C-D349-42F5-9A39-823BED9EB2F8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3" creationId="{FFEC4229-734E-4FC2-B6A0-6DA9B8B1AD9A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4" creationId="{BC01FF70-2FFE-4A99-9E3F-9699B085CA53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5" creationId="{6FA8D7CA-01D6-49EC-955B-6E51F6FB64D2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6" creationId="{ADAA6A52-6F71-45C6-A3A3-8F41040919BD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7" creationId="{DBD14339-4332-4769-B35F-FDA39761E85A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8" creationId="{24D2F742-54E7-4C62-98C5-F8990E2A017F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09" creationId="{A176DD56-124E-424A-869A-5281743F2D46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10" creationId="{2401BDF6-9398-44DA-B3E3-5E3E9D80ADE7}"/>
          </ac:spMkLst>
        </pc:spChg>
        <pc:spChg chg="add del">
          <ac:chgData name="dr pallav shekhar" userId="51f6e2f01cc435ea" providerId="LiveId" clId="{160452D2-3E3D-5340-B187-84446419BCC7}" dt="2020-07-10T16:32:21.201" v="355" actId="26606"/>
          <ac:spMkLst>
            <pc:docMk/>
            <pc:sldMk cId="2243180577" sldId="256"/>
            <ac:spMk id="211" creationId="{90BDA9F5-1E5C-404B-9A6C-5D5C8E0D124E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3" creationId="{61B2441C-7AFE-43A7-87FE-3356A8078B68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4" creationId="{5707F116-8EC0-4822-9067-186AC8C96EB8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5" creationId="{49F1A7E4-819D-4D21-8E8B-32671A9F9853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6" creationId="{EEF31B1A-1BB2-47DE-B18A-424413A9DF00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7" creationId="{B9FDBB0E-6648-40FA-8EA9-F5E39D798C41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8" creationId="{B1ECBAC9-8FF8-4D44-BD49-6B81C38167DA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19" creationId="{530F234A-713C-4B90-B43E-8F10C8B679D2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0" creationId="{3D9E8922-1B3D-4020-A05C-C539C0C550CC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1" creationId="{A8064EBB-920B-4259-AC3A-6F286FAF21A2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2" creationId="{52329D9A-3D48-4B69-939D-2A480F14786F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3" creationId="{2D5CC4CB-7B78-480A-A0AE-A8A35C08E190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4" creationId="{DC580C66-5435-4F00-873E-679D3D5049C0}"/>
          </ac:spMkLst>
        </pc:spChg>
        <pc:spChg chg="add del">
          <ac:chgData name="dr pallav shekhar" userId="51f6e2f01cc435ea" providerId="LiveId" clId="{160452D2-3E3D-5340-B187-84446419BCC7}" dt="2020-07-10T16:32:22.269" v="357" actId="26606"/>
          <ac:spMkLst>
            <pc:docMk/>
            <pc:sldMk cId="2243180577" sldId="256"/>
            <ac:spMk id="225" creationId="{B4AFD177-1A38-4FAE-87D4-840AE22C861C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27" creationId="{EE39DFCF-9247-4DE5-BB93-074BFAF07A3F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28" creationId="{442B652E-D499-4CDA-8F7A-60469EDBCBE3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29" creationId="{484A22B8-F5B6-47C2-B88E-DADAF379130D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0" creationId="{A987C18C-164D-4263-B486-4647A98E888E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1" creationId="{E7E98B39-04C6-408B-92FD-76862874063D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2" creationId="{981C8C27-2457-421F-BDC4-7B4EA3C78286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3" creationId="{CEA13C66-82C1-44AF-972B-8F5CCA41B6D9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4" creationId="{9DB36437-FE59-457E-91A7-396BBD3C9C6A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5" creationId="{844D3693-2EFE-4667-89D5-47E2D5920912}"/>
          </ac:spMkLst>
        </pc:spChg>
        <pc:spChg chg="add del">
          <ac:chgData name="dr pallav shekhar" userId="51f6e2f01cc435ea" providerId="LiveId" clId="{160452D2-3E3D-5340-B187-84446419BCC7}" dt="2020-07-10T16:32:23.301" v="359" actId="26606"/>
          <ac:spMkLst>
            <pc:docMk/>
            <pc:sldMk cId="2243180577" sldId="256"/>
            <ac:spMk id="236" creationId="{C21FD796-9CD0-404D-8DF5-5274C0BCC754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38" creationId="{88294908-8B00-4F58-BBBA-20F71A40AA9E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39" creationId="{4364C879-1404-4203-8E9D-CC5DE0A621A2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0" creationId="{84617302-4B0D-4351-A6BB-6F0930D943AC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1" creationId="{DA2C7802-C2E0-4218-8F89-8DD7CCD2CD1C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2" creationId="{A6D7111A-21E5-4EE9-8A78-10E5530F0116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3" creationId="{A3969E80-A77B-49FC-9122-D89AFD5EE118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4" creationId="{1849CA57-76BD-4CF2-80BA-D7A46A01B7B1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5" creationId="{35E9085E-E730-4768-83D4-6CB7E9897153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6" creationId="{973272FE-A474-4CAE-8CA2-BCC8B476C3F4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7" creationId="{E07981EA-05A6-437C-88D7-B377B92B031D}"/>
          </ac:spMkLst>
        </pc:spChg>
        <pc:spChg chg="add del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48" creationId="{15E3C750-986E-4769-B1AE-49289FBEE757}"/>
          </ac:spMkLst>
        </pc:spChg>
        <pc:spChg chg="add del">
          <ac:chgData name="dr pallav shekhar" userId="51f6e2f01cc435ea" providerId="LiveId" clId="{160452D2-3E3D-5340-B187-84446419BCC7}" dt="2020-07-20T04:33:03.504" v="4186" actId="26606"/>
          <ac:spMkLst>
            <pc:docMk/>
            <pc:sldMk cId="2243180577" sldId="256"/>
            <ac:spMk id="250" creationId="{88EB6E95-9C89-4CFF-A598-F278D0DFB39E}"/>
          </ac:spMkLst>
        </pc:spChg>
        <pc:spChg chg="add del">
          <ac:chgData name="dr pallav shekhar" userId="51f6e2f01cc435ea" providerId="LiveId" clId="{160452D2-3E3D-5340-B187-84446419BCC7}" dt="2020-07-20T04:33:03.504" v="4186" actId="26606"/>
          <ac:spMkLst>
            <pc:docMk/>
            <pc:sldMk cId="2243180577" sldId="256"/>
            <ac:spMk id="251" creationId="{474CD0F4-EA2A-4E5D-AE73-1112C1CA2A19}"/>
          </ac:spMkLst>
        </pc:spChg>
        <pc:spChg chg="add del">
          <ac:chgData name="dr pallav shekhar" userId="51f6e2f01cc435ea" providerId="LiveId" clId="{160452D2-3E3D-5340-B187-84446419BCC7}" dt="2020-07-20T04:33:06.292" v="4188" actId="26606"/>
          <ac:spMkLst>
            <pc:docMk/>
            <pc:sldMk cId="2243180577" sldId="256"/>
            <ac:spMk id="261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20T04:33:06.292" v="4188" actId="26606"/>
          <ac:spMkLst>
            <pc:docMk/>
            <pc:sldMk cId="2243180577" sldId="256"/>
            <ac:spMk id="262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20T04:33:07.312" v="4190" actId="26606"/>
          <ac:spMkLst>
            <pc:docMk/>
            <pc:sldMk cId="2243180577" sldId="256"/>
            <ac:spMk id="265" creationId="{54A6836E-C603-43CB-9DA7-89D8E3FA3838}"/>
          </ac:spMkLst>
        </pc:spChg>
        <pc:spChg chg="add del">
          <ac:chgData name="dr pallav shekhar" userId="51f6e2f01cc435ea" providerId="LiveId" clId="{160452D2-3E3D-5340-B187-84446419BCC7}" dt="2020-07-20T04:33:07.312" v="4190" actId="26606"/>
          <ac:spMkLst>
            <pc:docMk/>
            <pc:sldMk cId="2243180577" sldId="256"/>
            <ac:spMk id="266" creationId="{296007DD-F9BF-4F0F-B8C6-C514B2841971}"/>
          </ac:spMkLst>
        </pc:spChg>
        <pc:spChg chg="ad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77" creationId="{879EECFE-814E-4B68-96A7-86A795BD22F7}"/>
          </ac:spMkLst>
        </pc:spChg>
        <pc:spChg chg="ad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78" creationId="{AF180F00-B4B2-4196-BB1C-ECD21B03F0A9}"/>
          </ac:spMkLst>
        </pc:spChg>
        <pc:spChg chg="ad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79" creationId="{EE04B5EB-F158-4507-90DD-BD23620C7CC9}"/>
          </ac:spMkLst>
        </pc:spChg>
        <pc:spChg chg="add">
          <ac:chgData name="dr pallav shekhar" userId="51f6e2f01cc435ea" providerId="LiveId" clId="{160452D2-3E3D-5340-B187-84446419BCC7}" dt="2020-07-20T04:33:07.327" v="4191" actId="26606"/>
          <ac:spMkLst>
            <pc:docMk/>
            <pc:sldMk cId="2243180577" sldId="256"/>
            <ac:spMk id="280" creationId="{EBE2DC57-A7F4-40DA-AEE9-B1BEB92D8649}"/>
          </ac:spMkLst>
        </pc:spChg>
        <pc:grpChg chg="add del">
          <ac:chgData name="dr pallav shekhar" userId="51f6e2f01cc435ea" providerId="LiveId" clId="{160452D2-3E3D-5340-B187-84446419BCC7}" dt="2020-07-10T16:32:12.872" v="335" actId="26606"/>
          <ac:grpSpMkLst>
            <pc:docMk/>
            <pc:sldMk cId="2243180577" sldId="256"/>
            <ac:grpSpMk id="80" creationId="{8F428E7C-CF72-4177-B907-662EDCB35B02}"/>
          </ac:grpSpMkLst>
        </pc:grpChg>
        <pc:grpChg chg="add del">
          <ac:chgData name="dr pallav shekhar" userId="51f6e2f01cc435ea" providerId="LiveId" clId="{160452D2-3E3D-5340-B187-84446419BCC7}" dt="2020-07-10T16:32:13.867" v="339" actId="26606"/>
          <ac:grpSpMkLst>
            <pc:docMk/>
            <pc:sldMk cId="2243180577" sldId="256"/>
            <ac:grpSpMk id="114" creationId="{71818994-AAC6-44DA-B357-6002F63CA899}"/>
          </ac:grpSpMkLst>
        </pc:grpChg>
        <pc:grpChg chg="add del">
          <ac:chgData name="dr pallav shekhar" userId="51f6e2f01cc435ea" providerId="LiveId" clId="{160452D2-3E3D-5340-B187-84446419BCC7}" dt="2020-07-20T04:33:03.504" v="4186" actId="26606"/>
          <ac:grpSpMkLst>
            <pc:docMk/>
            <pc:sldMk cId="2243180577" sldId="256"/>
            <ac:grpSpMk id="129" creationId="{A1EDC8FC-C3D1-4FE4-8E66-29767478DBDB}"/>
          </ac:grpSpMkLst>
        </pc:grpChg>
        <pc:grpChg chg="add del">
          <ac:chgData name="dr pallav shekhar" userId="51f6e2f01cc435ea" providerId="LiveId" clId="{160452D2-3E3D-5340-B187-84446419BCC7}" dt="2020-07-10T16:32:18.030" v="347" actId="26606"/>
          <ac:grpSpMkLst>
            <pc:docMk/>
            <pc:sldMk cId="2243180577" sldId="256"/>
            <ac:grpSpMk id="159" creationId="{71818994-AAC6-44DA-B357-6002F63CA899}"/>
          </ac:grpSpMkLst>
        </pc:grpChg>
        <pc:grpChg chg="add del">
          <ac:chgData name="dr pallav shekhar" userId="51f6e2f01cc435ea" providerId="LiveId" clId="{160452D2-3E3D-5340-B187-84446419BCC7}" dt="2020-07-10T16:32:19.294" v="351" actId="26606"/>
          <ac:grpSpMkLst>
            <pc:docMk/>
            <pc:sldMk cId="2243180577" sldId="256"/>
            <ac:grpSpMk id="178" creationId="{8F428E7C-CF72-4177-B907-662EDCB35B02}"/>
          </ac:grpSpMkLst>
        </pc:grpChg>
        <pc:grpChg chg="add del">
          <ac:chgData name="dr pallav shekhar" userId="51f6e2f01cc435ea" providerId="LiveId" clId="{160452D2-3E3D-5340-B187-84446419BCC7}" dt="2020-07-20T04:33:03.504" v="4186" actId="26606"/>
          <ac:grpSpMkLst>
            <pc:docMk/>
            <pc:sldMk cId="2243180577" sldId="256"/>
            <ac:grpSpMk id="256" creationId="{1BC136B2-4D8D-4561-95D5-56167F4116BD}"/>
          </ac:grpSpMkLst>
        </pc:grpChg>
        <pc:grpChg chg="add del">
          <ac:chgData name="dr pallav shekhar" userId="51f6e2f01cc435ea" providerId="LiveId" clId="{160452D2-3E3D-5340-B187-84446419BCC7}" dt="2020-07-20T04:33:07.312" v="4190" actId="26606"/>
          <ac:grpSpMkLst>
            <pc:docMk/>
            <pc:sldMk cId="2243180577" sldId="256"/>
            <ac:grpSpMk id="267" creationId="{8A0FAFCA-5C96-453B-83B7-A9AEF7F18960}"/>
          </ac:grpSpMkLst>
        </pc:grpChg>
        <pc:grpChg chg="add del">
          <ac:chgData name="dr pallav shekhar" userId="51f6e2f01cc435ea" providerId="LiveId" clId="{160452D2-3E3D-5340-B187-84446419BCC7}" dt="2020-07-20T04:33:07.312" v="4190" actId="26606"/>
          <ac:grpSpMkLst>
            <pc:docMk/>
            <pc:sldMk cId="2243180577" sldId="256"/>
            <ac:grpSpMk id="272" creationId="{CD0398DD-AD75-4E2B-A3C6-35073082A8B4}"/>
          </ac:grpSpMkLst>
        </pc:grpChg>
        <pc:picChg chg="add del">
          <ac:chgData name="dr pallav shekhar" userId="51f6e2f01cc435ea" providerId="LiveId" clId="{160452D2-3E3D-5340-B187-84446419BCC7}" dt="2020-07-20T04:33:06.292" v="4188" actId="26606"/>
          <ac:picMkLst>
            <pc:docMk/>
            <pc:sldMk cId="2243180577" sldId="256"/>
            <ac:picMk id="263" creationId="{2897127E-6CEF-446C-BE87-93B7C46E49D1}"/>
          </ac:picMkLst>
        </pc:picChg>
      </pc:sldChg>
      <pc:sldChg chg="addSp delSp modSp mod setBg">
        <pc:chgData name="dr pallav shekhar" userId="51f6e2f01cc435ea" providerId="LiveId" clId="{160452D2-3E3D-5340-B187-84446419BCC7}" dt="2020-07-20T04:32:03.839" v="4172" actId="2711"/>
        <pc:sldMkLst>
          <pc:docMk/>
          <pc:sldMk cId="1182440781" sldId="257"/>
        </pc:sldMkLst>
        <pc:spChg chg="mod">
          <ac:chgData name="dr pallav shekhar" userId="51f6e2f01cc435ea" providerId="LiveId" clId="{160452D2-3E3D-5340-B187-84446419BCC7}" dt="2020-07-20T04:32:03.839" v="4172" actId="2711"/>
          <ac:spMkLst>
            <pc:docMk/>
            <pc:sldMk cId="1182440781" sldId="257"/>
            <ac:spMk id="2" creationId="{682CC035-B473-CF4E-8C50-3530BD0DB284}"/>
          </ac:spMkLst>
        </pc:spChg>
        <pc:spChg chg="mod">
          <ac:chgData name="dr pallav shekhar" userId="51f6e2f01cc435ea" providerId="LiveId" clId="{160452D2-3E3D-5340-B187-84446419BCC7}" dt="2020-07-20T04:31:35.921" v="4167" actId="5793"/>
          <ac:spMkLst>
            <pc:docMk/>
            <pc:sldMk cId="1182440781" sldId="257"/>
            <ac:spMk id="3" creationId="{9EF3E2D4-FEB3-6744-AD22-89A7D8D6099B}"/>
          </ac:spMkLst>
        </pc:spChg>
        <pc:spChg chg="add del">
          <ac:chgData name="dr pallav shekhar" userId="51f6e2f01cc435ea" providerId="LiveId" clId="{160452D2-3E3D-5340-B187-84446419BCC7}" dt="2020-07-10T14:06:08.237" v="146" actId="26606"/>
          <ac:spMkLst>
            <pc:docMk/>
            <pc:sldMk cId="1182440781" sldId="257"/>
            <ac:spMk id="8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10T14:06:08.237" v="146" actId="26606"/>
          <ac:spMkLst>
            <pc:docMk/>
            <pc:sldMk cId="1182440781" sldId="257"/>
            <ac:spMk id="10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10T16:32:57.380" v="389" actId="26606"/>
          <ac:spMkLst>
            <pc:docMk/>
            <pc:sldMk cId="1182440781" sldId="257"/>
            <ac:spMk id="14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10T16:32:57.380" v="389" actId="26606"/>
          <ac:spMkLst>
            <pc:docMk/>
            <pc:sldMk cId="1182440781" sldId="257"/>
            <ac:spMk id="15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10T16:32:57.380" v="389" actId="26606"/>
          <ac:spMkLst>
            <pc:docMk/>
            <pc:sldMk cId="1182440781" sldId="257"/>
            <ac:spMk id="16" creationId="{1E547BA6-BAE0-43BB-A7CA-60F69CE252F0}"/>
          </ac:spMkLst>
        </pc:spChg>
        <pc:spChg chg="add del">
          <ac:chgData name="dr pallav shekhar" userId="51f6e2f01cc435ea" providerId="LiveId" clId="{160452D2-3E3D-5340-B187-84446419BCC7}" dt="2020-07-10T16:32:57.380" v="389" actId="26606"/>
          <ac:spMkLst>
            <pc:docMk/>
            <pc:sldMk cId="1182440781" sldId="257"/>
            <ac:spMk id="17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0T16:32:57.380" v="389" actId="26606"/>
          <ac:spMkLst>
            <pc:docMk/>
            <pc:sldMk cId="1182440781" sldId="257"/>
            <ac:spMk id="18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10T16:32:34.841" v="362" actId="26606"/>
          <ac:spMkLst>
            <pc:docMk/>
            <pc:sldMk cId="1182440781" sldId="257"/>
            <ac:spMk id="20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10T16:32:34.841" v="362" actId="26606"/>
          <ac:spMkLst>
            <pc:docMk/>
            <pc:sldMk cId="1182440781" sldId="257"/>
            <ac:spMk id="21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0T16:32:34.841" v="362" actId="26606"/>
          <ac:spMkLst>
            <pc:docMk/>
            <pc:sldMk cId="1182440781" sldId="257"/>
            <ac:spMk id="22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23" creationId="{46D6306C-ED4F-4AAE-B4A5-EEA6AFAD726E}"/>
          </ac:spMkLst>
        </pc:spChg>
        <pc:spChg chg="add del">
          <ac:chgData name="dr pallav shekhar" userId="51f6e2f01cc435ea" providerId="LiveId" clId="{160452D2-3E3D-5340-B187-84446419BCC7}" dt="2020-07-10T16:32:34.841" v="362" actId="26606"/>
          <ac:spMkLst>
            <pc:docMk/>
            <pc:sldMk cId="1182440781" sldId="257"/>
            <ac:spMk id="24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25" creationId="{0EC5361D-F897-4856-B945-0455A365EB24}"/>
          </ac:spMkLst>
        </pc:spChg>
        <pc:spChg chg="add del">
          <ac:chgData name="dr pallav shekhar" userId="51f6e2f01cc435ea" providerId="LiveId" clId="{160452D2-3E3D-5340-B187-84446419BCC7}" dt="2020-07-10T16:32:34.841" v="362" actId="26606"/>
          <ac:spMkLst>
            <pc:docMk/>
            <pc:sldMk cId="1182440781" sldId="257"/>
            <ac:spMk id="26" creationId="{1E547BA6-BAE0-43BB-A7CA-60F69CE252F0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27" creationId="{4508C0C5-2268-42B5-B3C8-4D0899E05F8C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28" creationId="{46D6306C-ED4F-4AAE-B4A5-EEA6AFAD726E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29" creationId="{141ACBDB-38F8-4B34-8183-BD95B4E55A62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0" creationId="{0EC5361D-F897-4856-B945-0455A365EB24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31" creationId="{DE00DB52-3455-4E2F-867B-A6D0516E175B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2" creationId="{4508C0C5-2268-42B5-B3C8-4D0899E05F8C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33" creationId="{9E914C83-E0D8-4953-92D5-169D28CB43AE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4" creationId="{141ACBDB-38F8-4B34-8183-BD95B4E55A62}"/>
          </ac:spMkLst>
        </pc:spChg>
        <pc:spChg chg="add del">
          <ac:chgData name="dr pallav shekhar" userId="51f6e2f01cc435ea" providerId="LiveId" clId="{160452D2-3E3D-5340-B187-84446419BCC7}" dt="2020-07-10T14:06:57.423" v="164" actId="26606"/>
          <ac:spMkLst>
            <pc:docMk/>
            <pc:sldMk cId="1182440781" sldId="257"/>
            <ac:spMk id="35" creationId="{3512E083-F550-46AF-8490-767ECFD00CB7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6" creationId="{DE00DB52-3455-4E2F-867B-A6D0516E175B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7" creationId="{9E914C83-E0D8-4953-92D5-169D28CB43AE}"/>
          </ac:spMkLst>
        </pc:spChg>
        <pc:spChg chg="add del">
          <ac:chgData name="dr pallav shekhar" userId="51f6e2f01cc435ea" providerId="LiveId" clId="{160452D2-3E3D-5340-B187-84446419BCC7}" dt="2020-07-10T16:32:40.174" v="364" actId="26606"/>
          <ac:spMkLst>
            <pc:docMk/>
            <pc:sldMk cId="1182440781" sldId="257"/>
            <ac:spMk id="38" creationId="{3512E083-F550-46AF-8490-767ECFD00CB7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40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41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42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43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44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45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46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47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48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49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50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51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0T14:06:26.582" v="152" actId="26606"/>
          <ac:spMkLst>
            <pc:docMk/>
            <pc:sldMk cId="1182440781" sldId="257"/>
            <ac:spMk id="52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0T16:32:41.446" v="366" actId="26606"/>
          <ac:spMkLst>
            <pc:docMk/>
            <pc:sldMk cId="1182440781" sldId="257"/>
            <ac:spMk id="53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0T14:06:39.506" v="154" actId="26606"/>
          <ac:spMkLst>
            <pc:docMk/>
            <pc:sldMk cId="1182440781" sldId="257"/>
            <ac:spMk id="54" creationId="{6F1D7EC4-8A0C-4052-8B57-196C860B1515}"/>
          </ac:spMkLst>
        </pc:spChg>
        <pc:spChg chg="add del">
          <ac:chgData name="dr pallav shekhar" userId="51f6e2f01cc435ea" providerId="LiveId" clId="{160452D2-3E3D-5340-B187-84446419BCC7}" dt="2020-07-10T14:06:39.506" v="154" actId="26606"/>
          <ac:spMkLst>
            <pc:docMk/>
            <pc:sldMk cId="1182440781" sldId="257"/>
            <ac:spMk id="55" creationId="{404A7A3A-BEAE-4BC6-A163-5D0E5F8C4669}"/>
          </ac:spMkLst>
        </pc:spChg>
        <pc:spChg chg="add del">
          <ac:chgData name="dr pallav shekhar" userId="51f6e2f01cc435ea" providerId="LiveId" clId="{160452D2-3E3D-5340-B187-84446419BCC7}" dt="2020-07-10T14:06:39.506" v="154" actId="26606"/>
          <ac:spMkLst>
            <pc:docMk/>
            <pc:sldMk cId="1182440781" sldId="257"/>
            <ac:spMk id="56" creationId="{12ED3B7D-405D-4DFA-8608-B6DE7467183E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58" creationId="{12FB12AE-71D1-47FD-9AC3-EE2C07424534}"/>
          </ac:spMkLst>
        </pc:spChg>
        <pc:spChg chg="add del">
          <ac:chgData name="dr pallav shekhar" userId="51f6e2f01cc435ea" providerId="LiveId" clId="{160452D2-3E3D-5340-B187-84446419BCC7}" dt="2020-07-10T14:06:39.506" v="154" actId="26606"/>
          <ac:spMkLst>
            <pc:docMk/>
            <pc:sldMk cId="1182440781" sldId="257"/>
            <ac:spMk id="59" creationId="{6C132392-D5FF-4588-8FA1-5BAD77BF6464}"/>
          </ac:spMkLst>
        </pc:spChg>
        <pc:spChg chg="add del">
          <ac:chgData name="dr pallav shekhar" userId="51f6e2f01cc435ea" providerId="LiveId" clId="{160452D2-3E3D-5340-B187-84446419BCC7}" dt="2020-07-10T14:06:39.506" v="154" actId="26606"/>
          <ac:spMkLst>
            <pc:docMk/>
            <pc:sldMk cId="1182440781" sldId="257"/>
            <ac:spMk id="60" creationId="{C7EAC045-695C-4E73-9B7C-AFD6FB22DA20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61" creationId="{64853C7E-3CBA-4464-865F-6044D94B1BE9}"/>
          </ac:spMkLst>
        </pc:spChg>
        <pc:spChg chg="add del">
          <ac:chgData name="dr pallav shekhar" userId="51f6e2f01cc435ea" providerId="LiveId" clId="{160452D2-3E3D-5340-B187-84446419BCC7}" dt="2020-07-10T14:06:42.679" v="156" actId="26606"/>
          <ac:spMkLst>
            <pc:docMk/>
            <pc:sldMk cId="1182440781" sldId="257"/>
            <ac:spMk id="62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10T14:06:42.679" v="156" actId="26606"/>
          <ac:spMkLst>
            <pc:docMk/>
            <pc:sldMk cId="1182440781" sldId="257"/>
            <ac:spMk id="63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0T14:06:42.679" v="156" actId="26606"/>
          <ac:spMkLst>
            <pc:docMk/>
            <pc:sldMk cId="1182440781" sldId="257"/>
            <ac:spMk id="64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10T14:06:42.679" v="156" actId="26606"/>
          <ac:spMkLst>
            <pc:docMk/>
            <pc:sldMk cId="1182440781" sldId="257"/>
            <ac:spMk id="65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10T14:06:42.679" v="156" actId="26606"/>
          <ac:spMkLst>
            <pc:docMk/>
            <pc:sldMk cId="1182440781" sldId="257"/>
            <ac:spMk id="66" creationId="{1E547BA6-BAE0-43BB-A7CA-60F69CE252F0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67" creationId="{55EFEC59-B929-4851-9DEF-9106F27979A9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68" creationId="{46D6306C-ED4F-4AAE-B4A5-EEA6AFAD726E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69" creationId="{0EC5361D-F897-4856-B945-0455A365EB24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70" creationId="{4508C0C5-2268-42B5-B3C8-4D0899E05F8C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71" creationId="{141ACBDB-38F8-4B34-8183-BD95B4E55A62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72" creationId="{DE00DB52-3455-4E2F-867B-A6D0516E175B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73" creationId="{9E914C83-E0D8-4953-92D5-169D28CB43AE}"/>
          </ac:spMkLst>
        </pc:spChg>
        <pc:spChg chg="add del">
          <ac:chgData name="dr pallav shekhar" userId="51f6e2f01cc435ea" providerId="LiveId" clId="{160452D2-3E3D-5340-B187-84446419BCC7}" dt="2020-07-10T14:06:45.056" v="158" actId="26606"/>
          <ac:spMkLst>
            <pc:docMk/>
            <pc:sldMk cId="1182440781" sldId="257"/>
            <ac:spMk id="74" creationId="{3512E083-F550-46AF-8490-767ECFD00CB7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75" creationId="{6C132392-D5FF-4588-8FA1-5BAD77BF6464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76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77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78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79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80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81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0T14:06:47.252" v="160" actId="26606"/>
          <ac:spMkLst>
            <pc:docMk/>
            <pc:sldMk cId="1182440781" sldId="257"/>
            <ac:spMk id="82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83" creationId="{C7EAC045-695C-4E73-9B7C-AFD6FB22DA20}"/>
          </ac:spMkLst>
        </pc:spChg>
        <pc:spChg chg="add del">
          <ac:chgData name="dr pallav shekhar" userId="51f6e2f01cc435ea" providerId="LiveId" clId="{160452D2-3E3D-5340-B187-84446419BCC7}" dt="2020-07-10T14:06:52.600" v="162" actId="26606"/>
          <ac:spMkLst>
            <pc:docMk/>
            <pc:sldMk cId="1182440781" sldId="257"/>
            <ac:spMk id="84" creationId="{6F1D7EC4-8A0C-4052-8B57-196C860B1515}"/>
          </ac:spMkLst>
        </pc:spChg>
        <pc:spChg chg="add del">
          <ac:chgData name="dr pallav shekhar" userId="51f6e2f01cc435ea" providerId="LiveId" clId="{160452D2-3E3D-5340-B187-84446419BCC7}" dt="2020-07-10T14:06:52.600" v="162" actId="26606"/>
          <ac:spMkLst>
            <pc:docMk/>
            <pc:sldMk cId="1182440781" sldId="257"/>
            <ac:spMk id="85" creationId="{404A7A3A-BEAE-4BC6-A163-5D0E5F8C4669}"/>
          </ac:spMkLst>
        </pc:spChg>
        <pc:spChg chg="add del">
          <ac:chgData name="dr pallav shekhar" userId="51f6e2f01cc435ea" providerId="LiveId" clId="{160452D2-3E3D-5340-B187-84446419BCC7}" dt="2020-07-10T14:06:52.600" v="162" actId="26606"/>
          <ac:spMkLst>
            <pc:docMk/>
            <pc:sldMk cId="1182440781" sldId="257"/>
            <ac:spMk id="86" creationId="{12ED3B7D-405D-4DFA-8608-B6DE7467183E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88" creationId="{404A7A3A-BEAE-4BC6-A163-5D0E5F8C4669}"/>
          </ac:spMkLst>
        </pc:spChg>
        <pc:spChg chg="add del">
          <ac:chgData name="dr pallav shekhar" userId="51f6e2f01cc435ea" providerId="LiveId" clId="{160452D2-3E3D-5340-B187-84446419BCC7}" dt="2020-07-10T14:06:52.600" v="162" actId="26606"/>
          <ac:spMkLst>
            <pc:docMk/>
            <pc:sldMk cId="1182440781" sldId="257"/>
            <ac:spMk id="89" creationId="{6C132392-D5FF-4588-8FA1-5BAD77BF6464}"/>
          </ac:spMkLst>
        </pc:spChg>
        <pc:spChg chg="add del">
          <ac:chgData name="dr pallav shekhar" userId="51f6e2f01cc435ea" providerId="LiveId" clId="{160452D2-3E3D-5340-B187-84446419BCC7}" dt="2020-07-10T14:06:52.600" v="162" actId="26606"/>
          <ac:spMkLst>
            <pc:docMk/>
            <pc:sldMk cId="1182440781" sldId="257"/>
            <ac:spMk id="90" creationId="{C7EAC045-695C-4E73-9B7C-AFD6FB22DA20}"/>
          </ac:spMkLst>
        </pc:spChg>
        <pc:spChg chg="add del">
          <ac:chgData name="dr pallav shekhar" userId="51f6e2f01cc435ea" providerId="LiveId" clId="{160452D2-3E3D-5340-B187-84446419BCC7}" dt="2020-07-10T16:32:42.075" v="368" actId="26606"/>
          <ac:spMkLst>
            <pc:docMk/>
            <pc:sldMk cId="1182440781" sldId="257"/>
            <ac:spMk id="91" creationId="{12ED3B7D-405D-4DFA-8608-B6DE7467183E}"/>
          </ac:spMkLst>
        </pc:spChg>
        <pc:spChg chg="add del">
          <ac:chgData name="dr pallav shekhar" userId="51f6e2f01cc435ea" providerId="LiveId" clId="{160452D2-3E3D-5340-B187-84446419BCC7}" dt="2020-07-10T16:32:42.541" v="370" actId="26606"/>
          <ac:spMkLst>
            <pc:docMk/>
            <pc:sldMk cId="1182440781" sldId="257"/>
            <ac:spMk id="93" creationId="{9A297797-5C89-4791-8204-AB071FA1FBCA}"/>
          </ac:spMkLst>
        </pc:spChg>
        <pc:spChg chg="add del">
          <ac:chgData name="dr pallav shekhar" userId="51f6e2f01cc435ea" providerId="LiveId" clId="{160452D2-3E3D-5340-B187-84446419BCC7}" dt="2020-07-10T16:32:42.541" v="370" actId="26606"/>
          <ac:spMkLst>
            <pc:docMk/>
            <pc:sldMk cId="1182440781" sldId="257"/>
            <ac:spMk id="94" creationId="{569BBA9B-8F4E-4D2B-BEFA-41A475443377}"/>
          </ac:spMkLst>
        </pc:spChg>
        <pc:spChg chg="add del">
          <ac:chgData name="dr pallav shekhar" userId="51f6e2f01cc435ea" providerId="LiveId" clId="{160452D2-3E3D-5340-B187-84446419BCC7}" dt="2020-07-10T16:32:42.541" v="370" actId="26606"/>
          <ac:spMkLst>
            <pc:docMk/>
            <pc:sldMk cId="1182440781" sldId="257"/>
            <ac:spMk id="95" creationId="{851012D1-8033-40B1-9EC0-91390FFC7403}"/>
          </ac:spMkLst>
        </pc:spChg>
        <pc:spChg chg="add del">
          <ac:chgData name="dr pallav shekhar" userId="51f6e2f01cc435ea" providerId="LiveId" clId="{160452D2-3E3D-5340-B187-84446419BCC7}" dt="2020-07-10T16:32:42.541" v="370" actId="26606"/>
          <ac:spMkLst>
            <pc:docMk/>
            <pc:sldMk cId="1182440781" sldId="257"/>
            <ac:spMk id="96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0T16:32:42.541" v="370" actId="26606"/>
          <ac:spMkLst>
            <pc:docMk/>
            <pc:sldMk cId="1182440781" sldId="257"/>
            <ac:spMk id="97" creationId="{D291F021-C45C-4D44-A2B8-A789E386CC42}"/>
          </ac:spMkLst>
        </pc:spChg>
        <pc:spChg chg="add del">
          <ac:chgData name="dr pallav shekhar" userId="51f6e2f01cc435ea" providerId="LiveId" clId="{160452D2-3E3D-5340-B187-84446419BCC7}" dt="2020-07-10T16:32:46.378" v="372" actId="26606"/>
          <ac:spMkLst>
            <pc:docMk/>
            <pc:sldMk cId="1182440781" sldId="257"/>
            <ac:spMk id="99" creationId="{7CB4857B-ED7C-444D-9F04-2F885114A1C2}"/>
          </ac:spMkLst>
        </pc:spChg>
        <pc:spChg chg="add del">
          <ac:chgData name="dr pallav shekhar" userId="51f6e2f01cc435ea" providerId="LiveId" clId="{160452D2-3E3D-5340-B187-84446419BCC7}" dt="2020-07-10T16:32:46.378" v="372" actId="26606"/>
          <ac:spMkLst>
            <pc:docMk/>
            <pc:sldMk cId="1182440781" sldId="257"/>
            <ac:spMk id="100" creationId="{D18046FB-44EA-4FD8-A585-EA09A319B2D0}"/>
          </ac:spMkLst>
        </pc:spChg>
        <pc:spChg chg="add del">
          <ac:chgData name="dr pallav shekhar" userId="51f6e2f01cc435ea" providerId="LiveId" clId="{160452D2-3E3D-5340-B187-84446419BCC7}" dt="2020-07-10T16:32:46.378" v="372" actId="26606"/>
          <ac:spMkLst>
            <pc:docMk/>
            <pc:sldMk cId="1182440781" sldId="257"/>
            <ac:spMk id="101" creationId="{479F5F2B-8B58-4140-AE6A-51F6C67B18D9}"/>
          </ac:spMkLst>
        </pc:spChg>
        <pc:spChg chg="add del">
          <ac:chgData name="dr pallav shekhar" userId="51f6e2f01cc435ea" providerId="LiveId" clId="{160452D2-3E3D-5340-B187-84446419BCC7}" dt="2020-07-10T16:32:49.687" v="374" actId="26606"/>
          <ac:spMkLst>
            <pc:docMk/>
            <pc:sldMk cId="1182440781" sldId="257"/>
            <ac:spMk id="103" creationId="{1BB867FF-FC45-48F7-8104-F89BE54909F1}"/>
          </ac:spMkLst>
        </pc:spChg>
        <pc:spChg chg="add del">
          <ac:chgData name="dr pallav shekhar" userId="51f6e2f01cc435ea" providerId="LiveId" clId="{160452D2-3E3D-5340-B187-84446419BCC7}" dt="2020-07-10T16:32:49.687" v="374" actId="26606"/>
          <ac:spMkLst>
            <pc:docMk/>
            <pc:sldMk cId="1182440781" sldId="257"/>
            <ac:spMk id="104" creationId="{8BB56887-D0D5-4F0C-9E19-7247EB83C8B7}"/>
          </ac:spMkLst>
        </pc:spChg>
        <pc:spChg chg="add del">
          <ac:chgData name="dr pallav shekhar" userId="51f6e2f01cc435ea" providerId="LiveId" clId="{160452D2-3E3D-5340-B187-84446419BCC7}" dt="2020-07-10T16:32:49.687" v="374" actId="26606"/>
          <ac:spMkLst>
            <pc:docMk/>
            <pc:sldMk cId="1182440781" sldId="257"/>
            <ac:spMk id="105" creationId="{081E4A58-353D-44AE-B2FC-2A74E2E400F7}"/>
          </ac:spMkLst>
        </pc:spChg>
        <pc:spChg chg="add del">
          <ac:chgData name="dr pallav shekhar" userId="51f6e2f01cc435ea" providerId="LiveId" clId="{160452D2-3E3D-5340-B187-84446419BCC7}" dt="2020-07-10T16:32:52.091" v="376" actId="26606"/>
          <ac:spMkLst>
            <pc:docMk/>
            <pc:sldMk cId="1182440781" sldId="257"/>
            <ac:spMk id="107" creationId="{6F1D7EC4-8A0C-4052-8B57-196C860B1515}"/>
          </ac:spMkLst>
        </pc:spChg>
        <pc:spChg chg="add del">
          <ac:chgData name="dr pallav shekhar" userId="51f6e2f01cc435ea" providerId="LiveId" clId="{160452D2-3E3D-5340-B187-84446419BCC7}" dt="2020-07-10T16:32:52.091" v="376" actId="26606"/>
          <ac:spMkLst>
            <pc:docMk/>
            <pc:sldMk cId="1182440781" sldId="257"/>
            <ac:spMk id="108" creationId="{404A7A3A-BEAE-4BC6-A163-5D0E5F8C4669}"/>
          </ac:spMkLst>
        </pc:spChg>
        <pc:spChg chg="add del">
          <ac:chgData name="dr pallav shekhar" userId="51f6e2f01cc435ea" providerId="LiveId" clId="{160452D2-3E3D-5340-B187-84446419BCC7}" dt="2020-07-10T16:32:52.091" v="376" actId="26606"/>
          <ac:spMkLst>
            <pc:docMk/>
            <pc:sldMk cId="1182440781" sldId="257"/>
            <ac:spMk id="109" creationId="{12ED3B7D-405D-4DFA-8608-B6DE7467183E}"/>
          </ac:spMkLst>
        </pc:spChg>
        <pc:spChg chg="add del">
          <ac:chgData name="dr pallav shekhar" userId="51f6e2f01cc435ea" providerId="LiveId" clId="{160452D2-3E3D-5340-B187-84446419BCC7}" dt="2020-07-10T16:32:52.091" v="376" actId="26606"/>
          <ac:spMkLst>
            <pc:docMk/>
            <pc:sldMk cId="1182440781" sldId="257"/>
            <ac:spMk id="113" creationId="{6C132392-D5FF-4588-8FA1-5BAD77BF6464}"/>
          </ac:spMkLst>
        </pc:spChg>
        <pc:spChg chg="add del">
          <ac:chgData name="dr pallav shekhar" userId="51f6e2f01cc435ea" providerId="LiveId" clId="{160452D2-3E3D-5340-B187-84446419BCC7}" dt="2020-07-10T16:32:52.091" v="376" actId="26606"/>
          <ac:spMkLst>
            <pc:docMk/>
            <pc:sldMk cId="1182440781" sldId="257"/>
            <ac:spMk id="114" creationId="{C7EAC045-695C-4E73-9B7C-AFD6FB22DA20}"/>
          </ac:spMkLst>
        </pc:spChg>
        <pc:spChg chg="add del">
          <ac:chgData name="dr pallav shekhar" userId="51f6e2f01cc435ea" providerId="LiveId" clId="{160452D2-3E3D-5340-B187-84446419BCC7}" dt="2020-07-10T16:32:52.835" v="378" actId="26606"/>
          <ac:spMkLst>
            <pc:docMk/>
            <pc:sldMk cId="1182440781" sldId="257"/>
            <ac:spMk id="116" creationId="{1BB867FF-FC45-48F7-8104-F89BE54909F1}"/>
          </ac:spMkLst>
        </pc:spChg>
        <pc:spChg chg="add del">
          <ac:chgData name="dr pallav shekhar" userId="51f6e2f01cc435ea" providerId="LiveId" clId="{160452D2-3E3D-5340-B187-84446419BCC7}" dt="2020-07-10T16:32:52.835" v="378" actId="26606"/>
          <ac:spMkLst>
            <pc:docMk/>
            <pc:sldMk cId="1182440781" sldId="257"/>
            <ac:spMk id="117" creationId="{8BB56887-D0D5-4F0C-9E19-7247EB83C8B7}"/>
          </ac:spMkLst>
        </pc:spChg>
        <pc:spChg chg="add del">
          <ac:chgData name="dr pallav shekhar" userId="51f6e2f01cc435ea" providerId="LiveId" clId="{160452D2-3E3D-5340-B187-84446419BCC7}" dt="2020-07-10T16:32:52.835" v="378" actId="26606"/>
          <ac:spMkLst>
            <pc:docMk/>
            <pc:sldMk cId="1182440781" sldId="257"/>
            <ac:spMk id="118" creationId="{081E4A58-353D-44AE-B2FC-2A74E2E400F7}"/>
          </ac:spMkLst>
        </pc:spChg>
        <pc:spChg chg="add del">
          <ac:chgData name="dr pallav shekhar" userId="51f6e2f01cc435ea" providerId="LiveId" clId="{160452D2-3E3D-5340-B187-84446419BCC7}" dt="2020-07-10T16:32:53.521" v="380" actId="26606"/>
          <ac:spMkLst>
            <pc:docMk/>
            <pc:sldMk cId="1182440781" sldId="257"/>
            <ac:spMk id="120" creationId="{7CB4857B-ED7C-444D-9F04-2F885114A1C2}"/>
          </ac:spMkLst>
        </pc:spChg>
        <pc:spChg chg="add del">
          <ac:chgData name="dr pallav shekhar" userId="51f6e2f01cc435ea" providerId="LiveId" clId="{160452D2-3E3D-5340-B187-84446419BCC7}" dt="2020-07-10T16:32:53.521" v="380" actId="26606"/>
          <ac:spMkLst>
            <pc:docMk/>
            <pc:sldMk cId="1182440781" sldId="257"/>
            <ac:spMk id="121" creationId="{D18046FB-44EA-4FD8-A585-EA09A319B2D0}"/>
          </ac:spMkLst>
        </pc:spChg>
        <pc:spChg chg="add del">
          <ac:chgData name="dr pallav shekhar" userId="51f6e2f01cc435ea" providerId="LiveId" clId="{160452D2-3E3D-5340-B187-84446419BCC7}" dt="2020-07-10T16:32:53.521" v="380" actId="26606"/>
          <ac:spMkLst>
            <pc:docMk/>
            <pc:sldMk cId="1182440781" sldId="257"/>
            <ac:spMk id="122" creationId="{479F5F2B-8B58-4140-AE6A-51F6C67B18D9}"/>
          </ac:spMkLst>
        </pc:spChg>
        <pc:spChg chg="add del">
          <ac:chgData name="dr pallav shekhar" userId="51f6e2f01cc435ea" providerId="LiveId" clId="{160452D2-3E3D-5340-B187-84446419BCC7}" dt="2020-07-10T16:32:54.479" v="382" actId="26606"/>
          <ac:spMkLst>
            <pc:docMk/>
            <pc:sldMk cId="1182440781" sldId="257"/>
            <ac:spMk id="124" creationId="{9A297797-5C89-4791-8204-AB071FA1FBCA}"/>
          </ac:spMkLst>
        </pc:spChg>
        <pc:spChg chg="add del">
          <ac:chgData name="dr pallav shekhar" userId="51f6e2f01cc435ea" providerId="LiveId" clId="{160452D2-3E3D-5340-B187-84446419BCC7}" dt="2020-07-10T16:32:54.479" v="382" actId="26606"/>
          <ac:spMkLst>
            <pc:docMk/>
            <pc:sldMk cId="1182440781" sldId="257"/>
            <ac:spMk id="125" creationId="{569BBA9B-8F4E-4D2B-BEFA-41A475443377}"/>
          </ac:spMkLst>
        </pc:spChg>
        <pc:spChg chg="add del">
          <ac:chgData name="dr pallav shekhar" userId="51f6e2f01cc435ea" providerId="LiveId" clId="{160452D2-3E3D-5340-B187-84446419BCC7}" dt="2020-07-10T16:32:54.479" v="382" actId="26606"/>
          <ac:spMkLst>
            <pc:docMk/>
            <pc:sldMk cId="1182440781" sldId="257"/>
            <ac:spMk id="126" creationId="{851012D1-8033-40B1-9EC0-91390FFC7403}"/>
          </ac:spMkLst>
        </pc:spChg>
        <pc:spChg chg="add del">
          <ac:chgData name="dr pallav shekhar" userId="51f6e2f01cc435ea" providerId="LiveId" clId="{160452D2-3E3D-5340-B187-84446419BCC7}" dt="2020-07-10T16:32:54.479" v="382" actId="26606"/>
          <ac:spMkLst>
            <pc:docMk/>
            <pc:sldMk cId="1182440781" sldId="257"/>
            <ac:spMk id="127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0T16:32:54.479" v="382" actId="26606"/>
          <ac:spMkLst>
            <pc:docMk/>
            <pc:sldMk cId="1182440781" sldId="257"/>
            <ac:spMk id="128" creationId="{D291F021-C45C-4D44-A2B8-A789E386CC42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0" creationId="{12FB12AE-71D1-47FD-9AC3-EE2C07424534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1" creationId="{64853C7E-3CBA-4464-865F-6044D94B1BE9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2" creationId="{55EFEC59-B929-4851-9DEF-9106F27979A9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3" creationId="{6C132392-D5FF-4588-8FA1-5BAD77BF6464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4" creationId="{C7EAC045-695C-4E73-9B7C-AFD6FB22DA20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5" creationId="{404A7A3A-BEAE-4BC6-A163-5D0E5F8C4669}"/>
          </ac:spMkLst>
        </pc:spChg>
        <pc:spChg chg="add del">
          <ac:chgData name="dr pallav shekhar" userId="51f6e2f01cc435ea" providerId="LiveId" clId="{160452D2-3E3D-5340-B187-84446419BCC7}" dt="2020-07-10T16:32:55.252" v="384" actId="26606"/>
          <ac:spMkLst>
            <pc:docMk/>
            <pc:sldMk cId="1182440781" sldId="257"/>
            <ac:spMk id="136" creationId="{12ED3B7D-405D-4DFA-8608-B6DE7467183E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38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39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40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41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42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43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0T16:32:56.350" v="386" actId="26606"/>
          <ac:spMkLst>
            <pc:docMk/>
            <pc:sldMk cId="1182440781" sldId="257"/>
            <ac:spMk id="144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46" creationId="{46D6306C-ED4F-4AAE-B4A5-EEA6AFAD726E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47" creationId="{0EC5361D-F897-4856-B945-0455A365EB24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48" creationId="{4508C0C5-2268-42B5-B3C8-4D0899E05F8C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49" creationId="{141ACBDB-38F8-4B34-8183-BD95B4E55A62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50" creationId="{DE00DB52-3455-4E2F-867B-A6D0516E175B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51" creationId="{9E914C83-E0D8-4953-92D5-169D28CB43AE}"/>
          </ac:spMkLst>
        </pc:spChg>
        <pc:spChg chg="add del">
          <ac:chgData name="dr pallav shekhar" userId="51f6e2f01cc435ea" providerId="LiveId" clId="{160452D2-3E3D-5340-B187-84446419BCC7}" dt="2020-07-10T16:32:57.366" v="388" actId="26606"/>
          <ac:spMkLst>
            <pc:docMk/>
            <pc:sldMk cId="1182440781" sldId="257"/>
            <ac:spMk id="152" creationId="{3512E083-F550-46AF-8490-767ECFD00CB7}"/>
          </ac:spMkLst>
        </pc:spChg>
        <pc:spChg chg="add del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54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55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56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57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58" creationId="{1E547BA6-BAE0-43BB-A7CA-60F69CE252F0}"/>
          </ac:spMkLst>
        </pc:spChg>
        <pc:spChg chg="add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60" creationId="{B6FACB3C-9069-4791-BC5C-0DB7CD19B853}"/>
          </ac:spMkLst>
        </pc:spChg>
        <pc:spChg chg="add">
          <ac:chgData name="dr pallav shekhar" userId="51f6e2f01cc435ea" providerId="LiveId" clId="{160452D2-3E3D-5340-B187-84446419BCC7}" dt="2020-07-20T04:30:09.509" v="4153" actId="26606"/>
          <ac:spMkLst>
            <pc:docMk/>
            <pc:sldMk cId="1182440781" sldId="257"/>
            <ac:spMk id="161" creationId="{71F2038E-D777-4B76-81DD-DD13EE91B9DD}"/>
          </ac:spMkLst>
        </pc:spChg>
        <pc:grpChg chg="add del">
          <ac:chgData name="dr pallav shekhar" userId="51f6e2f01cc435ea" providerId="LiveId" clId="{160452D2-3E3D-5340-B187-84446419BCC7}" dt="2020-07-10T14:06:39.506" v="154" actId="26606"/>
          <ac:grpSpMkLst>
            <pc:docMk/>
            <pc:sldMk cId="1182440781" sldId="257"/>
            <ac:grpSpMk id="57" creationId="{4AE9E3B2-BC34-46EF-BE18-7E728778245E}"/>
          </ac:grpSpMkLst>
        </pc:grpChg>
        <pc:grpChg chg="add del">
          <ac:chgData name="dr pallav shekhar" userId="51f6e2f01cc435ea" providerId="LiveId" clId="{160452D2-3E3D-5340-B187-84446419BCC7}" dt="2020-07-10T14:06:52.600" v="162" actId="26606"/>
          <ac:grpSpMkLst>
            <pc:docMk/>
            <pc:sldMk cId="1182440781" sldId="257"/>
            <ac:grpSpMk id="87" creationId="{4AE9E3B2-BC34-46EF-BE18-7E728778245E}"/>
          </ac:grpSpMkLst>
        </pc:grpChg>
        <pc:grpChg chg="add del">
          <ac:chgData name="dr pallav shekhar" userId="51f6e2f01cc435ea" providerId="LiveId" clId="{160452D2-3E3D-5340-B187-84446419BCC7}" dt="2020-07-10T16:32:52.091" v="376" actId="26606"/>
          <ac:grpSpMkLst>
            <pc:docMk/>
            <pc:sldMk cId="1182440781" sldId="257"/>
            <ac:grpSpMk id="110" creationId="{4AE9E3B2-BC34-46EF-BE18-7E728778245E}"/>
          </ac:grpSpMkLst>
        </pc:grpChg>
        <pc:grpChg chg="add">
          <ac:chgData name="dr pallav shekhar" userId="51f6e2f01cc435ea" providerId="LiveId" clId="{160452D2-3E3D-5340-B187-84446419BCC7}" dt="2020-07-20T04:30:09.509" v="4153" actId="26606"/>
          <ac:grpSpMkLst>
            <pc:docMk/>
            <pc:sldMk cId="1182440781" sldId="257"/>
            <ac:grpSpMk id="162" creationId="{DD354807-230F-4402-B1B9-F733A8F1F190}"/>
          </ac:grpSpMkLst>
        </pc:grpChg>
        <pc:picChg chg="add del">
          <ac:chgData name="dr pallav shekhar" userId="51f6e2f01cc435ea" providerId="LiveId" clId="{160452D2-3E3D-5340-B187-84446419BCC7}" dt="2020-07-10T14:06:08.237" v="146" actId="26606"/>
          <ac:picMkLst>
            <pc:docMk/>
            <pc:sldMk cId="1182440781" sldId="257"/>
            <ac:picMk id="12" creationId="{2897127E-6CEF-446C-BE87-93B7C46E49D1}"/>
          </ac:picMkLst>
        </pc:picChg>
        <pc:picChg chg="add">
          <ac:chgData name="dr pallav shekhar" userId="51f6e2f01cc435ea" providerId="LiveId" clId="{160452D2-3E3D-5340-B187-84446419BCC7}" dt="2020-07-20T04:30:09.509" v="4153" actId="26606"/>
          <ac:picMkLst>
            <pc:docMk/>
            <pc:sldMk cId="1182440781" sldId="257"/>
            <ac:picMk id="98" creationId="{B97FD8CA-8F0F-4BA2-8972-827A54D5EEDE}"/>
          </ac:picMkLst>
        </pc:picChg>
      </pc:sldChg>
      <pc:sldChg chg="addSp modSp add mod setBg">
        <pc:chgData name="dr pallav shekhar" userId="51f6e2f01cc435ea" providerId="LiveId" clId="{160452D2-3E3D-5340-B187-84446419BCC7}" dt="2020-07-20T04:25:38.836" v="4152" actId="207"/>
        <pc:sldMkLst>
          <pc:docMk/>
          <pc:sldMk cId="2360749366" sldId="258"/>
        </pc:sldMkLst>
        <pc:spChg chg="mod">
          <ac:chgData name="dr pallav shekhar" userId="51f6e2f01cc435ea" providerId="LiveId" clId="{160452D2-3E3D-5340-B187-84446419BCC7}" dt="2020-07-20T04:25:13.501" v="4146" actId="26606"/>
          <ac:spMkLst>
            <pc:docMk/>
            <pc:sldMk cId="2360749366" sldId="258"/>
            <ac:spMk id="2" creationId="{3937212B-FD0F-4242-9A90-33901B4BCE46}"/>
          </ac:spMkLst>
        </pc:spChg>
        <pc:spChg chg="mod">
          <ac:chgData name="dr pallav shekhar" userId="51f6e2f01cc435ea" providerId="LiveId" clId="{160452D2-3E3D-5340-B187-84446419BCC7}" dt="2020-07-20T04:25:38.836" v="4152" actId="207"/>
          <ac:spMkLst>
            <pc:docMk/>
            <pc:sldMk cId="2360749366" sldId="258"/>
            <ac:spMk id="3" creationId="{5ED9023B-CDE8-C94F-8FA4-A3C9CEC5CEA4}"/>
          </ac:spMkLst>
        </pc:spChg>
        <pc:spChg chg="add">
          <ac:chgData name="dr pallav shekhar" userId="51f6e2f01cc435ea" providerId="LiveId" clId="{160452D2-3E3D-5340-B187-84446419BCC7}" dt="2020-07-20T04:25:13.501" v="4146" actId="26606"/>
          <ac:spMkLst>
            <pc:docMk/>
            <pc:sldMk cId="2360749366" sldId="258"/>
            <ac:spMk id="8" creationId="{18873D23-2DCF-4B31-A009-95721C06E8E1}"/>
          </ac:spMkLst>
        </pc:spChg>
        <pc:spChg chg="add">
          <ac:chgData name="dr pallav shekhar" userId="51f6e2f01cc435ea" providerId="LiveId" clId="{160452D2-3E3D-5340-B187-84446419BCC7}" dt="2020-07-20T04:25:13.501" v="4146" actId="26606"/>
          <ac:spMkLst>
            <pc:docMk/>
            <pc:sldMk cId="2360749366" sldId="258"/>
            <ac:spMk id="10" creationId="{C13EF075-D4EF-4929-ADBC-91B27DA19955}"/>
          </ac:spMkLst>
        </pc:spChg>
        <pc:grpChg chg="add">
          <ac:chgData name="dr pallav shekhar" userId="51f6e2f01cc435ea" providerId="LiveId" clId="{160452D2-3E3D-5340-B187-84446419BCC7}" dt="2020-07-20T04:25:13.501" v="4146" actId="26606"/>
          <ac:grpSpMkLst>
            <pc:docMk/>
            <pc:sldMk cId="2360749366" sldId="258"/>
            <ac:grpSpMk id="12" creationId="{DAA26DFA-AAB2-4973-9C17-16D587C7B198}"/>
          </ac:grpSpMkLst>
        </pc:grpChg>
      </pc:sldChg>
      <pc:sldChg chg="addSp delSp modSp add mod setBg">
        <pc:chgData name="dr pallav shekhar" userId="51f6e2f01cc435ea" providerId="LiveId" clId="{160452D2-3E3D-5340-B187-84446419BCC7}" dt="2020-07-10T17:15:57.834" v="677" actId="478"/>
        <pc:sldMkLst>
          <pc:docMk/>
          <pc:sldMk cId="3693024289" sldId="259"/>
        </pc:sldMkLst>
        <pc:spChg chg="mod">
          <ac:chgData name="dr pallav shekhar" userId="51f6e2f01cc435ea" providerId="LiveId" clId="{160452D2-3E3D-5340-B187-84446419BCC7}" dt="2020-07-10T17:15:51.454" v="676" actId="26606"/>
          <ac:spMkLst>
            <pc:docMk/>
            <pc:sldMk cId="3693024289" sldId="259"/>
            <ac:spMk id="2" creationId="{5EE8005A-C171-6A45-B83F-A926DE1B54B8}"/>
          </ac:spMkLst>
        </pc:spChg>
        <pc:spChg chg="del">
          <ac:chgData name="dr pallav shekhar" userId="51f6e2f01cc435ea" providerId="LiveId" clId="{160452D2-3E3D-5340-B187-84446419BCC7}" dt="2020-07-10T17:12:48.772" v="561"/>
          <ac:spMkLst>
            <pc:docMk/>
            <pc:sldMk cId="3693024289" sldId="259"/>
            <ac:spMk id="3" creationId="{F03C56DC-E18F-6442-912C-1CDAD867825E}"/>
          </ac:spMkLst>
        </pc:spChg>
        <pc:spChg chg="add del">
          <ac:chgData name="dr pallav shekhar" userId="51f6e2f01cc435ea" providerId="LiveId" clId="{160452D2-3E3D-5340-B187-84446419BCC7}" dt="2020-07-10T17:15:01.091" v="653" actId="26606"/>
          <ac:spMkLst>
            <pc:docMk/>
            <pc:sldMk cId="3693024289" sldId="259"/>
            <ac:spMk id="9" creationId="{BBE1165D-A4D3-4099-B777-C86D041D3EFC}"/>
          </ac:spMkLst>
        </pc:spChg>
        <pc:spChg chg="add del">
          <ac:chgData name="dr pallav shekhar" userId="51f6e2f01cc435ea" providerId="LiveId" clId="{160452D2-3E3D-5340-B187-84446419BCC7}" dt="2020-07-10T17:15:01.091" v="653" actId="26606"/>
          <ac:spMkLst>
            <pc:docMk/>
            <pc:sldMk cId="3693024289" sldId="259"/>
            <ac:spMk id="12" creationId="{42A5316D-ED2F-4F89-B4B4-8D9240B1A348}"/>
          </ac:spMkLst>
        </pc:spChg>
        <pc:spChg chg="add del">
          <ac:chgData name="dr pallav shekhar" userId="51f6e2f01cc435ea" providerId="LiveId" clId="{160452D2-3E3D-5340-B187-84446419BCC7}" dt="2020-07-10T17:15:02.391" v="655" actId="26606"/>
          <ac:spMkLst>
            <pc:docMk/>
            <pc:sldMk cId="3693024289" sldId="259"/>
            <ac:spMk id="14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02.391" v="655" actId="26606"/>
          <ac:spMkLst>
            <pc:docMk/>
            <pc:sldMk cId="3693024289" sldId="259"/>
            <ac:spMk id="15" creationId="{6FA77F26-D882-40EF-8A02-F9772A9DC5EE}"/>
          </ac:spMkLst>
        </pc:spChg>
        <pc:spChg chg="add del">
          <ac:chgData name="dr pallav shekhar" userId="51f6e2f01cc435ea" providerId="LiveId" clId="{160452D2-3E3D-5340-B187-84446419BCC7}" dt="2020-07-10T17:15:06.997" v="657" actId="26606"/>
          <ac:spMkLst>
            <pc:docMk/>
            <pc:sldMk cId="3693024289" sldId="259"/>
            <ac:spMk id="18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06.997" v="657" actId="26606"/>
          <ac:spMkLst>
            <pc:docMk/>
            <pc:sldMk cId="3693024289" sldId="259"/>
            <ac:spMk id="19" creationId="{07BC354F-8D5C-44A1-B706-AF5C1188A082}"/>
          </ac:spMkLst>
        </pc:spChg>
        <pc:spChg chg="add del">
          <ac:chgData name="dr pallav shekhar" userId="51f6e2f01cc435ea" providerId="LiveId" clId="{160452D2-3E3D-5340-B187-84446419BCC7}" dt="2020-07-10T17:15:09.655" v="659" actId="26606"/>
          <ac:spMkLst>
            <pc:docMk/>
            <pc:sldMk cId="3693024289" sldId="259"/>
            <ac:spMk id="22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09.655" v="659" actId="26606"/>
          <ac:spMkLst>
            <pc:docMk/>
            <pc:sldMk cId="3693024289" sldId="259"/>
            <ac:spMk id="23" creationId="{5F3B6AEE-8B3E-4DF8-95CD-9CEB763FB39F}"/>
          </ac:spMkLst>
        </pc:spChg>
        <pc:spChg chg="add del">
          <ac:chgData name="dr pallav shekhar" userId="51f6e2f01cc435ea" providerId="LiveId" clId="{160452D2-3E3D-5340-B187-84446419BCC7}" dt="2020-07-10T17:15:19.578" v="661" actId="26606"/>
          <ac:spMkLst>
            <pc:docMk/>
            <pc:sldMk cId="3693024289" sldId="259"/>
            <ac:spMk id="26" creationId="{AA474011-A49D-4C7A-BF41-0ACD0A2693B3}"/>
          </ac:spMkLst>
        </pc:spChg>
        <pc:spChg chg="add del">
          <ac:chgData name="dr pallav shekhar" userId="51f6e2f01cc435ea" providerId="LiveId" clId="{160452D2-3E3D-5340-B187-84446419BCC7}" dt="2020-07-10T17:15:19.578" v="661" actId="26606"/>
          <ac:spMkLst>
            <pc:docMk/>
            <pc:sldMk cId="3693024289" sldId="259"/>
            <ac:spMk id="27" creationId="{6D72081E-AD41-4FBB-B02B-698A68DBCA5E}"/>
          </ac:spMkLst>
        </pc:spChg>
        <pc:spChg chg="add del">
          <ac:chgData name="dr pallav shekhar" userId="51f6e2f01cc435ea" providerId="LiveId" clId="{160452D2-3E3D-5340-B187-84446419BCC7}" dt="2020-07-10T17:15:19.578" v="661" actId="26606"/>
          <ac:spMkLst>
            <pc:docMk/>
            <pc:sldMk cId="3693024289" sldId="259"/>
            <ac:spMk id="28" creationId="{716248AD-805F-41BF-9B57-FC53E5B32F98}"/>
          </ac:spMkLst>
        </pc:spChg>
        <pc:spChg chg="add del">
          <ac:chgData name="dr pallav shekhar" userId="51f6e2f01cc435ea" providerId="LiveId" clId="{160452D2-3E3D-5340-B187-84446419BCC7}" dt="2020-07-10T17:15:19.578" v="661" actId="26606"/>
          <ac:spMkLst>
            <pc:docMk/>
            <pc:sldMk cId="3693024289" sldId="259"/>
            <ac:spMk id="29" creationId="{1F82758F-B2B3-4F0A-BB90-4BFFEDD166D6}"/>
          </ac:spMkLst>
        </pc:spChg>
        <pc:spChg chg="add del">
          <ac:chgData name="dr pallav shekhar" userId="51f6e2f01cc435ea" providerId="LiveId" clId="{160452D2-3E3D-5340-B187-84446419BCC7}" dt="2020-07-10T17:15:19.578" v="661" actId="26606"/>
          <ac:spMkLst>
            <pc:docMk/>
            <pc:sldMk cId="3693024289" sldId="259"/>
            <ac:spMk id="30" creationId="{69DBF45C-3856-4366-873E-01CAD97BA2FE}"/>
          </ac:spMkLst>
        </pc:spChg>
        <pc:spChg chg="add del">
          <ac:chgData name="dr pallav shekhar" userId="51f6e2f01cc435ea" providerId="LiveId" clId="{160452D2-3E3D-5340-B187-84446419BCC7}" dt="2020-07-10T17:15:20.926" v="663" actId="26606"/>
          <ac:spMkLst>
            <pc:docMk/>
            <pc:sldMk cId="3693024289" sldId="259"/>
            <ac:spMk id="33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20.926" v="663" actId="26606"/>
          <ac:spMkLst>
            <pc:docMk/>
            <pc:sldMk cId="3693024289" sldId="259"/>
            <ac:spMk id="34" creationId="{5F3B6AEE-8B3E-4DF8-95CD-9CEB763FB39F}"/>
          </ac:spMkLst>
        </pc:spChg>
        <pc:spChg chg="add del">
          <ac:chgData name="dr pallav shekhar" userId="51f6e2f01cc435ea" providerId="LiveId" clId="{160452D2-3E3D-5340-B187-84446419BCC7}" dt="2020-07-10T17:15:22.034" v="665" actId="26606"/>
          <ac:spMkLst>
            <pc:docMk/>
            <pc:sldMk cId="3693024289" sldId="259"/>
            <ac:spMk id="37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22.034" v="665" actId="26606"/>
          <ac:spMkLst>
            <pc:docMk/>
            <pc:sldMk cId="3693024289" sldId="259"/>
            <ac:spMk id="38" creationId="{07BC354F-8D5C-44A1-B706-AF5C1188A082}"/>
          </ac:spMkLst>
        </pc:spChg>
        <pc:spChg chg="add del">
          <ac:chgData name="dr pallav shekhar" userId="51f6e2f01cc435ea" providerId="LiveId" clId="{160452D2-3E3D-5340-B187-84446419BCC7}" dt="2020-07-10T17:15:32.172" v="667" actId="26606"/>
          <ac:spMkLst>
            <pc:docMk/>
            <pc:sldMk cId="3693024289" sldId="259"/>
            <ac:spMk id="41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32.172" v="667" actId="26606"/>
          <ac:spMkLst>
            <pc:docMk/>
            <pc:sldMk cId="3693024289" sldId="259"/>
            <ac:spMk id="42" creationId="{6FA77F26-D882-40EF-8A02-F9772A9DC5EE}"/>
          </ac:spMkLst>
        </pc:spChg>
        <pc:spChg chg="add del">
          <ac:chgData name="dr pallav shekhar" userId="51f6e2f01cc435ea" providerId="LiveId" clId="{160452D2-3E3D-5340-B187-84446419BCC7}" dt="2020-07-10T17:15:35.489" v="669" actId="26606"/>
          <ac:spMkLst>
            <pc:docMk/>
            <pc:sldMk cId="3693024289" sldId="259"/>
            <ac:spMk id="45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35.489" v="669" actId="26606"/>
          <ac:spMkLst>
            <pc:docMk/>
            <pc:sldMk cId="3693024289" sldId="259"/>
            <ac:spMk id="46" creationId="{07BC354F-8D5C-44A1-B706-AF5C1188A082}"/>
          </ac:spMkLst>
        </pc:spChg>
        <pc:spChg chg="add del">
          <ac:chgData name="dr pallav shekhar" userId="51f6e2f01cc435ea" providerId="LiveId" clId="{160452D2-3E3D-5340-B187-84446419BCC7}" dt="2020-07-10T17:15:39.962" v="671" actId="26606"/>
          <ac:spMkLst>
            <pc:docMk/>
            <pc:sldMk cId="3693024289" sldId="259"/>
            <ac:spMk id="49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39.962" v="671" actId="26606"/>
          <ac:spMkLst>
            <pc:docMk/>
            <pc:sldMk cId="3693024289" sldId="259"/>
            <ac:spMk id="50" creationId="{5F3B6AEE-8B3E-4DF8-95CD-9CEB763FB39F}"/>
          </ac:spMkLst>
        </pc:spChg>
        <pc:spChg chg="add del">
          <ac:chgData name="dr pallav shekhar" userId="51f6e2f01cc435ea" providerId="LiveId" clId="{160452D2-3E3D-5340-B187-84446419BCC7}" dt="2020-07-10T17:15:48.081" v="673" actId="26606"/>
          <ac:spMkLst>
            <pc:docMk/>
            <pc:sldMk cId="3693024289" sldId="259"/>
            <ac:spMk id="53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48.081" v="673" actId="26606"/>
          <ac:spMkLst>
            <pc:docMk/>
            <pc:sldMk cId="3693024289" sldId="259"/>
            <ac:spMk id="54" creationId="{6FA77F26-D882-40EF-8A02-F9772A9DC5EE}"/>
          </ac:spMkLst>
        </pc:spChg>
        <pc:spChg chg="add del">
          <ac:chgData name="dr pallav shekhar" userId="51f6e2f01cc435ea" providerId="LiveId" clId="{160452D2-3E3D-5340-B187-84446419BCC7}" dt="2020-07-10T17:15:51.441" v="675" actId="26606"/>
          <ac:spMkLst>
            <pc:docMk/>
            <pc:sldMk cId="3693024289" sldId="259"/>
            <ac:spMk id="57" creationId="{1A95671B-3CC6-4792-9114-B74FAEA224E6}"/>
          </ac:spMkLst>
        </pc:spChg>
        <pc:spChg chg="add del">
          <ac:chgData name="dr pallav shekhar" userId="51f6e2f01cc435ea" providerId="LiveId" clId="{160452D2-3E3D-5340-B187-84446419BCC7}" dt="2020-07-10T17:15:51.441" v="675" actId="26606"/>
          <ac:spMkLst>
            <pc:docMk/>
            <pc:sldMk cId="3693024289" sldId="259"/>
            <ac:spMk id="58" creationId="{C7CCA430-CBAD-4EEC-BEC1-CE363E4E7E7D}"/>
          </ac:spMkLst>
        </pc:spChg>
        <pc:spChg chg="add">
          <ac:chgData name="dr pallav shekhar" userId="51f6e2f01cc435ea" providerId="LiveId" clId="{160452D2-3E3D-5340-B187-84446419BCC7}" dt="2020-07-10T17:15:51.454" v="676" actId="26606"/>
          <ac:spMkLst>
            <pc:docMk/>
            <pc:sldMk cId="3693024289" sldId="259"/>
            <ac:spMk id="61" creationId="{42A5316D-ED2F-4F89-B4B4-8D9240B1A348}"/>
          </ac:spMkLst>
        </pc:spChg>
        <pc:spChg chg="add del">
          <ac:chgData name="dr pallav shekhar" userId="51f6e2f01cc435ea" providerId="LiveId" clId="{160452D2-3E3D-5340-B187-84446419BCC7}" dt="2020-07-10T17:15:57.834" v="677" actId="478"/>
          <ac:spMkLst>
            <pc:docMk/>
            <pc:sldMk cId="3693024289" sldId="259"/>
            <ac:spMk id="62" creationId="{BBE1165D-A4D3-4099-B777-C86D041D3EFC}"/>
          </ac:spMkLst>
        </pc:spChg>
        <pc:graphicFrameChg chg="add del mod modGraphic">
          <ac:chgData name="dr pallav shekhar" userId="51f6e2f01cc435ea" providerId="LiveId" clId="{160452D2-3E3D-5340-B187-84446419BCC7}" dt="2020-07-10T17:15:51.454" v="676" actId="26606"/>
          <ac:graphicFrameMkLst>
            <pc:docMk/>
            <pc:sldMk cId="3693024289" sldId="259"/>
            <ac:graphicFrameMk id="4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01.091" v="653" actId="26606"/>
          <ac:graphicFrameMkLst>
            <pc:docMk/>
            <pc:sldMk cId="3693024289" sldId="259"/>
            <ac:graphicFrameMk id="7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02.391" v="655" actId="26606"/>
          <ac:graphicFrameMkLst>
            <pc:docMk/>
            <pc:sldMk cId="3693024289" sldId="259"/>
            <ac:graphicFrameMk id="16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06.997" v="657" actId="26606"/>
          <ac:graphicFrameMkLst>
            <pc:docMk/>
            <pc:sldMk cId="3693024289" sldId="259"/>
            <ac:graphicFrameMk id="20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09.655" v="659" actId="26606"/>
          <ac:graphicFrameMkLst>
            <pc:docMk/>
            <pc:sldMk cId="3693024289" sldId="259"/>
            <ac:graphicFrameMk id="24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19.578" v="661" actId="26606"/>
          <ac:graphicFrameMkLst>
            <pc:docMk/>
            <pc:sldMk cId="3693024289" sldId="259"/>
            <ac:graphicFrameMk id="31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20.926" v="663" actId="26606"/>
          <ac:graphicFrameMkLst>
            <pc:docMk/>
            <pc:sldMk cId="3693024289" sldId="259"/>
            <ac:graphicFrameMk id="35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22.034" v="665" actId="26606"/>
          <ac:graphicFrameMkLst>
            <pc:docMk/>
            <pc:sldMk cId="3693024289" sldId="259"/>
            <ac:graphicFrameMk id="39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32.172" v="667" actId="26606"/>
          <ac:graphicFrameMkLst>
            <pc:docMk/>
            <pc:sldMk cId="3693024289" sldId="259"/>
            <ac:graphicFrameMk id="43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35.489" v="669" actId="26606"/>
          <ac:graphicFrameMkLst>
            <pc:docMk/>
            <pc:sldMk cId="3693024289" sldId="259"/>
            <ac:graphicFrameMk id="47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39.962" v="671" actId="26606"/>
          <ac:graphicFrameMkLst>
            <pc:docMk/>
            <pc:sldMk cId="3693024289" sldId="259"/>
            <ac:graphicFrameMk id="51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48.081" v="673" actId="26606"/>
          <ac:graphicFrameMkLst>
            <pc:docMk/>
            <pc:sldMk cId="3693024289" sldId="259"/>
            <ac:graphicFrameMk id="55" creationId="{8EAC1A61-DE0D-6844-9355-4396F989AD28}"/>
          </ac:graphicFrameMkLst>
        </pc:graphicFrameChg>
        <pc:graphicFrameChg chg="add del">
          <ac:chgData name="dr pallav shekhar" userId="51f6e2f01cc435ea" providerId="LiveId" clId="{160452D2-3E3D-5340-B187-84446419BCC7}" dt="2020-07-10T17:15:51.441" v="675" actId="26606"/>
          <ac:graphicFrameMkLst>
            <pc:docMk/>
            <pc:sldMk cId="3693024289" sldId="259"/>
            <ac:graphicFrameMk id="59" creationId="{8EAC1A61-DE0D-6844-9355-4396F989AD28}"/>
          </ac:graphicFrameMkLst>
        </pc:graphicFrameChg>
        <pc:graphicFrameChg chg="add">
          <ac:chgData name="dr pallav shekhar" userId="51f6e2f01cc435ea" providerId="LiveId" clId="{160452D2-3E3D-5340-B187-84446419BCC7}" dt="2020-07-10T17:15:51.454" v="676" actId="26606"/>
          <ac:graphicFrameMkLst>
            <pc:docMk/>
            <pc:sldMk cId="3693024289" sldId="259"/>
            <ac:graphicFrameMk id="63" creationId="{8EAC1A61-DE0D-6844-9355-4396F989AD28}"/>
          </ac:graphicFrameMkLst>
        </pc:graphicFrameChg>
      </pc:sldChg>
      <pc:sldChg chg="modSp add mod">
        <pc:chgData name="dr pallav shekhar" userId="51f6e2f01cc435ea" providerId="LiveId" clId="{160452D2-3E3D-5340-B187-84446419BCC7}" dt="2020-07-12T13:49:16.323" v="970" actId="20577"/>
        <pc:sldMkLst>
          <pc:docMk/>
          <pc:sldMk cId="1867368378" sldId="260"/>
        </pc:sldMkLst>
        <pc:spChg chg="mod">
          <ac:chgData name="dr pallav shekhar" userId="51f6e2f01cc435ea" providerId="LiveId" clId="{160452D2-3E3D-5340-B187-84446419BCC7}" dt="2020-07-11T04:48:10.355" v="690" actId="20577"/>
          <ac:spMkLst>
            <pc:docMk/>
            <pc:sldMk cId="1867368378" sldId="260"/>
            <ac:spMk id="2" creationId="{F6C74A84-6A41-4E4E-B918-AE17318B0D82}"/>
          </ac:spMkLst>
        </pc:spChg>
        <pc:spChg chg="mod">
          <ac:chgData name="dr pallav shekhar" userId="51f6e2f01cc435ea" providerId="LiveId" clId="{160452D2-3E3D-5340-B187-84446419BCC7}" dt="2020-07-12T13:49:16.323" v="970" actId="20577"/>
          <ac:spMkLst>
            <pc:docMk/>
            <pc:sldMk cId="1867368378" sldId="260"/>
            <ac:spMk id="3" creationId="{AC9DFC2B-BD53-5245-B122-800D52CAD96A}"/>
          </ac:spMkLst>
        </pc:spChg>
      </pc:sldChg>
      <pc:sldChg chg="modSp add mod">
        <pc:chgData name="dr pallav shekhar" userId="51f6e2f01cc435ea" providerId="LiveId" clId="{160452D2-3E3D-5340-B187-84446419BCC7}" dt="2020-07-12T13:53:40.019" v="1457" actId="5793"/>
        <pc:sldMkLst>
          <pc:docMk/>
          <pc:sldMk cId="2131889851" sldId="261"/>
        </pc:sldMkLst>
        <pc:spChg chg="mod">
          <ac:chgData name="dr pallav shekhar" userId="51f6e2f01cc435ea" providerId="LiveId" clId="{160452D2-3E3D-5340-B187-84446419BCC7}" dt="2020-07-12T13:49:56.180" v="972"/>
          <ac:spMkLst>
            <pc:docMk/>
            <pc:sldMk cId="2131889851" sldId="261"/>
            <ac:spMk id="2" creationId="{A741987E-FD4A-484C-94AC-54B187E901A0}"/>
          </ac:spMkLst>
        </pc:spChg>
        <pc:spChg chg="mod">
          <ac:chgData name="dr pallav shekhar" userId="51f6e2f01cc435ea" providerId="LiveId" clId="{160452D2-3E3D-5340-B187-84446419BCC7}" dt="2020-07-12T13:53:40.019" v="1457" actId="5793"/>
          <ac:spMkLst>
            <pc:docMk/>
            <pc:sldMk cId="2131889851" sldId="261"/>
            <ac:spMk id="3" creationId="{68694E35-AA9B-8344-A000-9A3FAB23F20F}"/>
          </ac:spMkLst>
        </pc:spChg>
      </pc:sldChg>
      <pc:sldChg chg="addSp delSp modSp add mod setBg">
        <pc:chgData name="dr pallav shekhar" userId="51f6e2f01cc435ea" providerId="LiveId" clId="{160452D2-3E3D-5340-B187-84446419BCC7}" dt="2020-07-20T04:24:12.082" v="4143" actId="20577"/>
        <pc:sldMkLst>
          <pc:docMk/>
          <pc:sldMk cId="3848033712" sldId="262"/>
        </pc:sldMkLst>
        <pc:spChg chg="mod">
          <ac:chgData name="dr pallav shekhar" userId="51f6e2f01cc435ea" providerId="LiveId" clId="{160452D2-3E3D-5340-B187-84446419BCC7}" dt="2020-07-20T04:07:10.904" v="3518" actId="26606"/>
          <ac:spMkLst>
            <pc:docMk/>
            <pc:sldMk cId="3848033712" sldId="262"/>
            <ac:spMk id="2" creationId="{AA103F09-CF25-2043-8882-63F506BC7263}"/>
          </ac:spMkLst>
        </pc:spChg>
        <pc:spChg chg="mod">
          <ac:chgData name="dr pallav shekhar" userId="51f6e2f01cc435ea" providerId="LiveId" clId="{160452D2-3E3D-5340-B187-84446419BCC7}" dt="2020-07-20T04:24:12.082" v="4143" actId="20577"/>
          <ac:spMkLst>
            <pc:docMk/>
            <pc:sldMk cId="3848033712" sldId="262"/>
            <ac:spMk id="3" creationId="{12488B39-022A-7D48-BB62-E8B689B9A50D}"/>
          </ac:spMkLst>
        </pc:spChg>
        <pc:spChg chg="add del">
          <ac:chgData name="dr pallav shekhar" userId="51f6e2f01cc435ea" providerId="LiveId" clId="{160452D2-3E3D-5340-B187-84446419BCC7}" dt="2020-07-20T04:06:55.269" v="3509" actId="26606"/>
          <ac:spMkLst>
            <pc:docMk/>
            <pc:sldMk cId="3848033712" sldId="262"/>
            <ac:spMk id="8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20T04:06:55.269" v="3509" actId="26606"/>
          <ac:spMkLst>
            <pc:docMk/>
            <pc:sldMk cId="3848033712" sldId="262"/>
            <ac:spMk id="10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20T04:06:55.269" v="3509" actId="26606"/>
          <ac:spMkLst>
            <pc:docMk/>
            <pc:sldMk cId="3848033712" sldId="262"/>
            <ac:spMk id="12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20T04:06:55.269" v="3509" actId="26606"/>
          <ac:spMkLst>
            <pc:docMk/>
            <pc:sldMk cId="3848033712" sldId="262"/>
            <ac:spMk id="14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20T04:06:55.269" v="3509" actId="26606"/>
          <ac:spMkLst>
            <pc:docMk/>
            <pc:sldMk cId="3848033712" sldId="262"/>
            <ac:spMk id="16" creationId="{1E547BA6-BAE0-43BB-A7CA-60F69CE252F0}"/>
          </ac:spMkLst>
        </pc:spChg>
        <pc:spChg chg="add del">
          <ac:chgData name="dr pallav shekhar" userId="51f6e2f01cc435ea" providerId="LiveId" clId="{160452D2-3E3D-5340-B187-84446419BCC7}" dt="2020-07-20T04:06:59.193" v="3511" actId="26606"/>
          <ac:spMkLst>
            <pc:docMk/>
            <pc:sldMk cId="3848033712" sldId="262"/>
            <ac:spMk id="18" creationId="{76EFD3D9-44F0-4267-BCC1-1613E79D8274}"/>
          </ac:spMkLst>
        </pc:spChg>
        <pc:spChg chg="add del">
          <ac:chgData name="dr pallav shekhar" userId="51f6e2f01cc435ea" providerId="LiveId" clId="{160452D2-3E3D-5340-B187-84446419BCC7}" dt="2020-07-20T04:06:59.193" v="3511" actId="26606"/>
          <ac:spMkLst>
            <pc:docMk/>
            <pc:sldMk cId="3848033712" sldId="262"/>
            <ac:spMk id="19" creationId="{A779A851-95D6-41AF-937A-B0E4B7F6FA8D}"/>
          </ac:spMkLst>
        </pc:spChg>
        <pc:spChg chg="add del">
          <ac:chgData name="dr pallav shekhar" userId="51f6e2f01cc435ea" providerId="LiveId" clId="{160452D2-3E3D-5340-B187-84446419BCC7}" dt="2020-07-20T04:06:59.193" v="3511" actId="26606"/>
          <ac:spMkLst>
            <pc:docMk/>
            <pc:sldMk cId="3848033712" sldId="262"/>
            <ac:spMk id="20" creationId="{953FB2E7-B6CB-429C-81EB-D9516D6D5C8D}"/>
          </ac:spMkLst>
        </pc:spChg>
        <pc:spChg chg="add del">
          <ac:chgData name="dr pallav shekhar" userId="51f6e2f01cc435ea" providerId="LiveId" clId="{160452D2-3E3D-5340-B187-84446419BCC7}" dt="2020-07-20T04:06:59.193" v="3511" actId="26606"/>
          <ac:spMkLst>
            <pc:docMk/>
            <pc:sldMk cId="3848033712" sldId="262"/>
            <ac:spMk id="21" creationId="{2EC40DB1-B719-4A13-9A4D-0966B4B27866}"/>
          </ac:spMkLst>
        </pc:spChg>
        <pc:spChg chg="add del">
          <ac:chgData name="dr pallav shekhar" userId="51f6e2f01cc435ea" providerId="LiveId" clId="{160452D2-3E3D-5340-B187-84446419BCC7}" dt="2020-07-20T04:06:59.193" v="3511" actId="26606"/>
          <ac:spMkLst>
            <pc:docMk/>
            <pc:sldMk cId="3848033712" sldId="262"/>
            <ac:spMk id="22" creationId="{82211336-CFF3-412D-868A-6679C1004C45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4" creationId="{827B839B-9ADE-406B-8590-F1CAEDED45A1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5" creationId="{CFE45BF0-46DB-408C-B5F7-7B11716805D4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6" creationId="{2AEBC8F2-97B1-41B4-93F1-2D289E197FBA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7" creationId="{472E3A19-F5D5-48FC-BB9C-48C2F68F598B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8" creationId="{7A62E32F-BB65-43A8-8EB5-92346890E549}"/>
          </ac:spMkLst>
        </pc:spChg>
        <pc:spChg chg="add del">
          <ac:chgData name="dr pallav shekhar" userId="51f6e2f01cc435ea" providerId="LiveId" clId="{160452D2-3E3D-5340-B187-84446419BCC7}" dt="2020-07-20T04:07:02.831" v="3513" actId="26606"/>
          <ac:spMkLst>
            <pc:docMk/>
            <pc:sldMk cId="3848033712" sldId="262"/>
            <ac:spMk id="29" creationId="{14E91B64-9FCC-451E-AFB4-A827D6329367}"/>
          </ac:spMkLst>
        </pc:spChg>
        <pc:spChg chg="add del">
          <ac:chgData name="dr pallav shekhar" userId="51f6e2f01cc435ea" providerId="LiveId" clId="{160452D2-3E3D-5340-B187-84446419BCC7}" dt="2020-07-20T04:07:07.035" v="3515" actId="26606"/>
          <ac:spMkLst>
            <pc:docMk/>
            <pc:sldMk cId="3848033712" sldId="262"/>
            <ac:spMk id="31" creationId="{4351DFE5-F63D-4BE0-BDA9-E3EB88F01AA5}"/>
          </ac:spMkLst>
        </pc:spChg>
        <pc:spChg chg="add del">
          <ac:chgData name="dr pallav shekhar" userId="51f6e2f01cc435ea" providerId="LiveId" clId="{160452D2-3E3D-5340-B187-84446419BCC7}" dt="2020-07-20T04:07:10.886" v="3517" actId="26606"/>
          <ac:spMkLst>
            <pc:docMk/>
            <pc:sldMk cId="3848033712" sldId="262"/>
            <ac:spMk id="34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20T04:07:10.886" v="3517" actId="26606"/>
          <ac:spMkLst>
            <pc:docMk/>
            <pc:sldMk cId="3848033712" sldId="262"/>
            <ac:spMk id="35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20T04:07:10.886" v="3517" actId="26606"/>
          <ac:spMkLst>
            <pc:docMk/>
            <pc:sldMk cId="3848033712" sldId="262"/>
            <ac:spMk id="36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20T04:07:10.886" v="3517" actId="26606"/>
          <ac:spMkLst>
            <pc:docMk/>
            <pc:sldMk cId="3848033712" sldId="262"/>
            <ac:spMk id="37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20T04:07:10.886" v="3517" actId="26606"/>
          <ac:spMkLst>
            <pc:docMk/>
            <pc:sldMk cId="3848033712" sldId="262"/>
            <ac:spMk id="38" creationId="{1E547BA6-BAE0-43BB-A7CA-60F69CE252F0}"/>
          </ac:spMkLst>
        </pc:spChg>
        <pc:spChg chg="add">
          <ac:chgData name="dr pallav shekhar" userId="51f6e2f01cc435ea" providerId="LiveId" clId="{160452D2-3E3D-5340-B187-84446419BCC7}" dt="2020-07-20T04:07:10.904" v="3518" actId="26606"/>
          <ac:spMkLst>
            <pc:docMk/>
            <pc:sldMk cId="3848033712" sldId="262"/>
            <ac:spMk id="40" creationId="{3B854194-185D-494D-905C-7C7CB2E30F6E}"/>
          </ac:spMkLst>
        </pc:spChg>
        <pc:spChg chg="add">
          <ac:chgData name="dr pallav shekhar" userId="51f6e2f01cc435ea" providerId="LiveId" clId="{160452D2-3E3D-5340-B187-84446419BCC7}" dt="2020-07-20T04:07:10.904" v="3518" actId="26606"/>
          <ac:spMkLst>
            <pc:docMk/>
            <pc:sldMk cId="3848033712" sldId="262"/>
            <ac:spMk id="41" creationId="{B4F5FA0D-0104-4987-8241-EFF7C85B88DE}"/>
          </ac:spMkLst>
        </pc:spChg>
        <pc:picChg chg="add del">
          <ac:chgData name="dr pallav shekhar" userId="51f6e2f01cc435ea" providerId="LiveId" clId="{160452D2-3E3D-5340-B187-84446419BCC7}" dt="2020-07-20T04:07:07.035" v="3515" actId="26606"/>
          <ac:picMkLst>
            <pc:docMk/>
            <pc:sldMk cId="3848033712" sldId="262"/>
            <ac:picMk id="32" creationId="{3AA16612-ACD2-4A16-8F2B-4514FD6BF28F}"/>
          </ac:picMkLst>
        </pc:picChg>
        <pc:picChg chg="add">
          <ac:chgData name="dr pallav shekhar" userId="51f6e2f01cc435ea" providerId="LiveId" clId="{160452D2-3E3D-5340-B187-84446419BCC7}" dt="2020-07-20T04:07:10.904" v="3518" actId="26606"/>
          <ac:picMkLst>
            <pc:docMk/>
            <pc:sldMk cId="3848033712" sldId="262"/>
            <ac:picMk id="42" creationId="{2897127E-6CEF-446C-BE87-93B7C46E49D1}"/>
          </ac:picMkLst>
        </pc:picChg>
      </pc:sldChg>
      <pc:sldChg chg="addSp delSp modSp add mod setBg setClrOvrMap">
        <pc:chgData name="dr pallav shekhar" userId="51f6e2f01cc435ea" providerId="LiveId" clId="{160452D2-3E3D-5340-B187-84446419BCC7}" dt="2020-07-12T15:49:20.520" v="1686" actId="20577"/>
        <pc:sldMkLst>
          <pc:docMk/>
          <pc:sldMk cId="481992213" sldId="263"/>
        </pc:sldMkLst>
        <pc:spChg chg="mod">
          <ac:chgData name="dr pallav shekhar" userId="51f6e2f01cc435ea" providerId="LiveId" clId="{160452D2-3E3D-5340-B187-84446419BCC7}" dt="2020-07-12T15:49:20.520" v="1686" actId="20577"/>
          <ac:spMkLst>
            <pc:docMk/>
            <pc:sldMk cId="481992213" sldId="263"/>
            <ac:spMk id="2" creationId="{EBB87C90-9FFC-8B47-8F33-DD916FAEA853}"/>
          </ac:spMkLst>
        </pc:spChg>
        <pc:spChg chg="mod">
          <ac:chgData name="dr pallav shekhar" userId="51f6e2f01cc435ea" providerId="LiveId" clId="{160452D2-3E3D-5340-B187-84446419BCC7}" dt="2020-07-12T15:48:38.053" v="1651" actId="20577"/>
          <ac:spMkLst>
            <pc:docMk/>
            <pc:sldMk cId="481992213" sldId="263"/>
            <ac:spMk id="3" creationId="{7856870F-0516-6D41-B31D-B0565FF822A5}"/>
          </ac:spMkLst>
        </pc:spChg>
        <pc:spChg chg="add del">
          <ac:chgData name="dr pallav shekhar" userId="51f6e2f01cc435ea" providerId="LiveId" clId="{160452D2-3E3D-5340-B187-84446419BCC7}" dt="2020-07-12T15:47:58.565" v="1494" actId="26606"/>
          <ac:spMkLst>
            <pc:docMk/>
            <pc:sldMk cId="481992213" sldId="263"/>
            <ac:spMk id="8" creationId="{DFF2AC85-FAA0-4844-813F-83C04D7382E2}"/>
          </ac:spMkLst>
        </pc:spChg>
        <pc:spChg chg="add del">
          <ac:chgData name="dr pallav shekhar" userId="51f6e2f01cc435ea" providerId="LiveId" clId="{160452D2-3E3D-5340-B187-84446419BCC7}" dt="2020-07-12T15:47:58.565" v="1494" actId="26606"/>
          <ac:spMkLst>
            <pc:docMk/>
            <pc:sldMk cId="481992213" sldId="263"/>
            <ac:spMk id="10" creationId="{89CC0F1E-BAA2-47B1-8F83-7ECB9FD9E009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2" creationId="{2AEBC8F2-97B1-41B4-93F1-2D289E197FBA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3" creationId="{827B839B-9ADE-406B-8590-F1CAEDED45A1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4" creationId="{472E3A19-F5D5-48FC-BB9C-48C2F68F598B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5" creationId="{CFE45BF0-46DB-408C-B5F7-7B11716805D4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6" creationId="{7A62E32F-BB65-43A8-8EB5-92346890E549}"/>
          </ac:spMkLst>
        </pc:spChg>
        <pc:spChg chg="add del">
          <ac:chgData name="dr pallav shekhar" userId="51f6e2f01cc435ea" providerId="LiveId" clId="{160452D2-3E3D-5340-B187-84446419BCC7}" dt="2020-07-12T15:48:02.504" v="1496" actId="26606"/>
          <ac:spMkLst>
            <pc:docMk/>
            <pc:sldMk cId="481992213" sldId="263"/>
            <ac:spMk id="18" creationId="{14E91B64-9FCC-451E-AFB4-A827D6329367}"/>
          </ac:spMkLst>
        </pc:spChg>
        <pc:spChg chg="add">
          <ac:chgData name="dr pallav shekhar" userId="51f6e2f01cc435ea" providerId="LiveId" clId="{160452D2-3E3D-5340-B187-84446419BCC7}" dt="2020-07-12T15:48:02.515" v="1497" actId="26606"/>
          <ac:spMkLst>
            <pc:docMk/>
            <pc:sldMk cId="481992213" sldId="263"/>
            <ac:spMk id="20" creationId="{8D70B121-56F4-4848-B38B-182089D909FA}"/>
          </ac:spMkLst>
        </pc:spChg>
        <pc:cxnChg chg="add">
          <ac:chgData name="dr pallav shekhar" userId="51f6e2f01cc435ea" providerId="LiveId" clId="{160452D2-3E3D-5340-B187-84446419BCC7}" dt="2020-07-12T15:48:02.515" v="1497" actId="26606"/>
          <ac:cxnSpMkLst>
            <pc:docMk/>
            <pc:sldMk cId="481992213" sldId="263"/>
            <ac:cxnSpMk id="21" creationId="{2D72A2C9-F3CA-4216-8BAD-FA4C970C3C4E}"/>
          </ac:cxnSpMkLst>
        </pc:cxnChg>
      </pc:sldChg>
      <pc:sldChg chg="addSp delSp modSp add mod setBg">
        <pc:chgData name="dr pallav shekhar" userId="51f6e2f01cc435ea" providerId="LiveId" clId="{160452D2-3E3D-5340-B187-84446419BCC7}" dt="2020-07-14T16:52:05.514" v="2286" actId="27636"/>
        <pc:sldMkLst>
          <pc:docMk/>
          <pc:sldMk cId="13386227" sldId="264"/>
        </pc:sldMkLst>
        <pc:spChg chg="mo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" creationId="{D7E90C3C-FF87-6D49-9CE8-7B289E3E51F1}"/>
          </ac:spMkLst>
        </pc:spChg>
        <pc:spChg chg="mod">
          <ac:chgData name="dr pallav shekhar" userId="51f6e2f01cc435ea" providerId="LiveId" clId="{160452D2-3E3D-5340-B187-84446419BCC7}" dt="2020-07-14T16:52:05.514" v="2286" actId="27636"/>
          <ac:spMkLst>
            <pc:docMk/>
            <pc:sldMk cId="13386227" sldId="264"/>
            <ac:spMk id="3" creationId="{A41B26DC-222C-6748-B893-085611CCDF7B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8" creationId="{827B839B-9ADE-406B-8590-F1CAEDED45A1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10" creationId="{CFE45BF0-46DB-408C-B5F7-7B11716805D4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12" creationId="{2AEBC8F2-97B1-41B4-93F1-2D289E197FBA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14" creationId="{472E3A19-F5D5-48FC-BB9C-48C2F68F598B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16" creationId="{7A62E32F-BB65-43A8-8EB5-92346890E549}"/>
          </ac:spMkLst>
        </pc:spChg>
        <pc:spChg chg="add del">
          <ac:chgData name="dr pallav shekhar" userId="51f6e2f01cc435ea" providerId="LiveId" clId="{160452D2-3E3D-5340-B187-84446419BCC7}" dt="2020-07-14T16:50:42.310" v="2254" actId="26606"/>
          <ac:spMkLst>
            <pc:docMk/>
            <pc:sldMk cId="13386227" sldId="264"/>
            <ac:spMk id="18" creationId="{14E91B64-9FCC-451E-AFB4-A827D6329367}"/>
          </ac:spMkLst>
        </pc:spChg>
        <pc:spChg chg="add del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0" creationId="{2B566528-1B12-4246-9431-5C2D7D081168}"/>
          </ac:spMkLst>
        </pc:spChg>
        <pc:spChg chg="add del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1" creationId="{2E80C965-DB6D-4F81-9E9E-B027384D0BD6}"/>
          </ac:spMkLst>
        </pc:spChg>
        <pc:spChg chg="add del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2" creationId="{A580F890-B085-4E95-96AA-55AEBEC5CE6E}"/>
          </ac:spMkLst>
        </pc:spChg>
        <pc:spChg chg="add del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3" creationId="{D3F51FEB-38FB-4F6C-9F7B-2F2AFAB65463}"/>
          </ac:spMkLst>
        </pc:spChg>
        <pc:spChg chg="add del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24" creationId="{1E547BA6-BAE0-43BB-A7CA-60F69CE252F0}"/>
          </ac:spMkLst>
        </pc:spChg>
        <pc:spChg chg="add del">
          <ac:chgData name="dr pallav shekhar" userId="51f6e2f01cc435ea" providerId="LiveId" clId="{160452D2-3E3D-5340-B187-84446419BCC7}" dt="2020-07-14T16:50:58.639" v="2258" actId="26606"/>
          <ac:spMkLst>
            <pc:docMk/>
            <pc:sldMk cId="13386227" sldId="264"/>
            <ac:spMk id="29" creationId="{76EFD3D9-44F0-4267-BCC1-1613E79D8274}"/>
          </ac:spMkLst>
        </pc:spChg>
        <pc:spChg chg="add del">
          <ac:chgData name="dr pallav shekhar" userId="51f6e2f01cc435ea" providerId="LiveId" clId="{160452D2-3E3D-5340-B187-84446419BCC7}" dt="2020-07-14T16:50:58.639" v="2258" actId="26606"/>
          <ac:spMkLst>
            <pc:docMk/>
            <pc:sldMk cId="13386227" sldId="264"/>
            <ac:spMk id="31" creationId="{A779A851-95D6-41AF-937A-B0E4B7F6FA8D}"/>
          </ac:spMkLst>
        </pc:spChg>
        <pc:spChg chg="add del">
          <ac:chgData name="dr pallav shekhar" userId="51f6e2f01cc435ea" providerId="LiveId" clId="{160452D2-3E3D-5340-B187-84446419BCC7}" dt="2020-07-14T16:50:58.639" v="2258" actId="26606"/>
          <ac:spMkLst>
            <pc:docMk/>
            <pc:sldMk cId="13386227" sldId="264"/>
            <ac:spMk id="33" creationId="{953FB2E7-B6CB-429C-81EB-D9516D6D5C8D}"/>
          </ac:spMkLst>
        </pc:spChg>
        <pc:spChg chg="add del">
          <ac:chgData name="dr pallav shekhar" userId="51f6e2f01cc435ea" providerId="LiveId" clId="{160452D2-3E3D-5340-B187-84446419BCC7}" dt="2020-07-14T16:50:58.639" v="2258" actId="26606"/>
          <ac:spMkLst>
            <pc:docMk/>
            <pc:sldMk cId="13386227" sldId="264"/>
            <ac:spMk id="35" creationId="{2EC40DB1-B719-4A13-9A4D-0966B4B27866}"/>
          </ac:spMkLst>
        </pc:spChg>
        <pc:spChg chg="add del">
          <ac:chgData name="dr pallav shekhar" userId="51f6e2f01cc435ea" providerId="LiveId" clId="{160452D2-3E3D-5340-B187-84446419BCC7}" dt="2020-07-14T16:50:58.639" v="2258" actId="26606"/>
          <ac:spMkLst>
            <pc:docMk/>
            <pc:sldMk cId="13386227" sldId="264"/>
            <ac:spMk id="37" creationId="{82211336-CFF3-412D-868A-6679C1004C45}"/>
          </ac:spMkLst>
        </pc:spChg>
        <pc:spChg chg="add del">
          <ac:chgData name="dr pallav shekhar" userId="51f6e2f01cc435ea" providerId="LiveId" clId="{160452D2-3E3D-5340-B187-84446419BCC7}" dt="2020-07-14T16:51:02.975" v="2260" actId="26606"/>
          <ac:spMkLst>
            <pc:docMk/>
            <pc:sldMk cId="13386227" sldId="264"/>
            <ac:spMk id="39" creationId="{7CB4857B-ED7C-444D-9F04-2F885114A1C2}"/>
          </ac:spMkLst>
        </pc:spChg>
        <pc:spChg chg="add del">
          <ac:chgData name="dr pallav shekhar" userId="51f6e2f01cc435ea" providerId="LiveId" clId="{160452D2-3E3D-5340-B187-84446419BCC7}" dt="2020-07-14T16:51:02.975" v="2260" actId="26606"/>
          <ac:spMkLst>
            <pc:docMk/>
            <pc:sldMk cId="13386227" sldId="264"/>
            <ac:spMk id="40" creationId="{D18046FB-44EA-4FD8-A585-EA09A319B2D0}"/>
          </ac:spMkLst>
        </pc:spChg>
        <pc:spChg chg="add del">
          <ac:chgData name="dr pallav shekhar" userId="51f6e2f01cc435ea" providerId="LiveId" clId="{160452D2-3E3D-5340-B187-84446419BCC7}" dt="2020-07-14T16:51:02.975" v="2260" actId="26606"/>
          <ac:spMkLst>
            <pc:docMk/>
            <pc:sldMk cId="13386227" sldId="264"/>
            <ac:spMk id="41" creationId="{479F5F2B-8B58-4140-AE6A-51F6C67B18D9}"/>
          </ac:spMkLst>
        </pc:spChg>
        <pc:spChg chg="add del">
          <ac:chgData name="dr pallav shekhar" userId="51f6e2f01cc435ea" providerId="LiveId" clId="{160452D2-3E3D-5340-B187-84446419BCC7}" dt="2020-07-14T16:51:10.980" v="2264" actId="26606"/>
          <ac:spMkLst>
            <pc:docMk/>
            <pc:sldMk cId="13386227" sldId="264"/>
            <ac:spMk id="60" creationId="{43C823D3-D619-407C-89E0-C6F6B1E7A42A}"/>
          </ac:spMkLst>
        </pc:spChg>
        <pc:spChg chg="add del">
          <ac:chgData name="dr pallav shekhar" userId="51f6e2f01cc435ea" providerId="LiveId" clId="{160452D2-3E3D-5340-B187-84446419BCC7}" dt="2020-07-14T16:51:10.980" v="2264" actId="26606"/>
          <ac:spMkLst>
            <pc:docMk/>
            <pc:sldMk cId="13386227" sldId="264"/>
            <ac:spMk id="61" creationId="{047F8E3E-2FFA-4A0F-B3C7-E57ADDCFB415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69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0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1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2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3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4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4T16:51:13.579" v="2266" actId="26606"/>
          <ac:spMkLst>
            <pc:docMk/>
            <pc:sldMk cId="13386227" sldId="264"/>
            <ac:spMk id="75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4T16:51:19.120" v="2268" actId="26606"/>
          <ac:spMkLst>
            <pc:docMk/>
            <pc:sldMk cId="13386227" sldId="264"/>
            <ac:spMk id="77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14T16:51:19.120" v="2268" actId="26606"/>
          <ac:spMkLst>
            <pc:docMk/>
            <pc:sldMk cId="13386227" sldId="264"/>
            <ac:spMk id="78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14T16:51:22.806" v="2270" actId="26606"/>
          <ac:spMkLst>
            <pc:docMk/>
            <pc:sldMk cId="13386227" sldId="264"/>
            <ac:spMk id="81" creationId="{1C4A7C96-9E71-4CE8-ADCD-504C0D522B89}"/>
          </ac:spMkLst>
        </pc:spChg>
        <pc:spChg chg="add del">
          <ac:chgData name="dr pallav shekhar" userId="51f6e2f01cc435ea" providerId="LiveId" clId="{160452D2-3E3D-5340-B187-84446419BCC7}" dt="2020-07-14T16:51:26.620" v="2272" actId="26606"/>
          <ac:spMkLst>
            <pc:docMk/>
            <pc:sldMk cId="13386227" sldId="264"/>
            <ac:spMk id="83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14T16:51:26.620" v="2272" actId="26606"/>
          <ac:spMkLst>
            <pc:docMk/>
            <pc:sldMk cId="13386227" sldId="264"/>
            <ac:spMk id="84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87" creationId="{F3060C83-F051-4F0E-ABAD-AA0DFC48B218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88" creationId="{83C98ABE-055B-441F-B07E-44F97F083C39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89" creationId="{29FDB030-9B49-4CED-8CCD-4D99382388AC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90" creationId="{3783CA14-24A1-485C-8B30-D6A5D87987AD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91" creationId="{9A97C86A-04D6-40F7-AE84-31AB43E6A846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92" creationId="{FF9F2414-84E8-453E-B1F3-389FDE8192D9}"/>
          </ac:spMkLst>
        </pc:spChg>
        <pc:spChg chg="add del">
          <ac:chgData name="dr pallav shekhar" userId="51f6e2f01cc435ea" providerId="LiveId" clId="{160452D2-3E3D-5340-B187-84446419BCC7}" dt="2020-07-14T16:51:29.119" v="2274" actId="26606"/>
          <ac:spMkLst>
            <pc:docMk/>
            <pc:sldMk cId="13386227" sldId="264"/>
            <ac:spMk id="93" creationId="{3ECA69A1-7536-43AC-85EF-C7106179F5ED}"/>
          </ac:spMkLst>
        </pc:spChg>
        <pc:spChg chg="add del">
          <ac:chgData name="dr pallav shekhar" userId="51f6e2f01cc435ea" providerId="LiveId" clId="{160452D2-3E3D-5340-B187-84446419BCC7}" dt="2020-07-14T16:51:32.865" v="2276" actId="26606"/>
          <ac:spMkLst>
            <pc:docMk/>
            <pc:sldMk cId="13386227" sldId="264"/>
            <ac:spMk id="95" creationId="{43C823D3-D619-407C-89E0-C6F6B1E7A42A}"/>
          </ac:spMkLst>
        </pc:spChg>
        <pc:spChg chg="add del">
          <ac:chgData name="dr pallav shekhar" userId="51f6e2f01cc435ea" providerId="LiveId" clId="{160452D2-3E3D-5340-B187-84446419BCC7}" dt="2020-07-14T16:51:32.865" v="2276" actId="26606"/>
          <ac:spMkLst>
            <pc:docMk/>
            <pc:sldMk cId="13386227" sldId="264"/>
            <ac:spMk id="96" creationId="{047F8E3E-2FFA-4A0F-B3C7-E57ADDCFB415}"/>
          </ac:spMkLst>
        </pc:spChg>
        <pc:spChg chg="add del">
          <ac:chgData name="dr pallav shekhar" userId="51f6e2f01cc435ea" providerId="LiveId" clId="{160452D2-3E3D-5340-B187-84446419BCC7}" dt="2020-07-14T16:51:39.790" v="2280" actId="26606"/>
          <ac:spMkLst>
            <pc:docMk/>
            <pc:sldMk cId="13386227" sldId="264"/>
            <ac:spMk id="117" creationId="{7CB4857B-ED7C-444D-9F04-2F885114A1C2}"/>
          </ac:spMkLst>
        </pc:spChg>
        <pc:spChg chg="add del">
          <ac:chgData name="dr pallav shekhar" userId="51f6e2f01cc435ea" providerId="LiveId" clId="{160452D2-3E3D-5340-B187-84446419BCC7}" dt="2020-07-14T16:51:39.790" v="2280" actId="26606"/>
          <ac:spMkLst>
            <pc:docMk/>
            <pc:sldMk cId="13386227" sldId="264"/>
            <ac:spMk id="118" creationId="{D18046FB-44EA-4FD8-A585-EA09A319B2D0}"/>
          </ac:spMkLst>
        </pc:spChg>
        <pc:spChg chg="add del">
          <ac:chgData name="dr pallav shekhar" userId="51f6e2f01cc435ea" providerId="LiveId" clId="{160452D2-3E3D-5340-B187-84446419BCC7}" dt="2020-07-14T16:51:39.790" v="2280" actId="26606"/>
          <ac:spMkLst>
            <pc:docMk/>
            <pc:sldMk cId="13386227" sldId="264"/>
            <ac:spMk id="119" creationId="{479F5F2B-8B58-4140-AE6A-51F6C67B18D9}"/>
          </ac:spMkLst>
        </pc:spChg>
        <pc:spChg chg="ad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121" creationId="{76EFD3D9-44F0-4267-BCC1-1613E79D8274}"/>
          </ac:spMkLst>
        </pc:spChg>
        <pc:spChg chg="ad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122" creationId="{A779A851-95D6-41AF-937A-B0E4B7F6FA8D}"/>
          </ac:spMkLst>
        </pc:spChg>
        <pc:spChg chg="ad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123" creationId="{953FB2E7-B6CB-429C-81EB-D9516D6D5C8D}"/>
          </ac:spMkLst>
        </pc:spChg>
        <pc:spChg chg="ad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124" creationId="{2EC40DB1-B719-4A13-9A4D-0966B4B27866}"/>
          </ac:spMkLst>
        </pc:spChg>
        <pc:spChg chg="add">
          <ac:chgData name="dr pallav shekhar" userId="51f6e2f01cc435ea" providerId="LiveId" clId="{160452D2-3E3D-5340-B187-84446419BCC7}" dt="2020-07-14T16:51:39.805" v="2281" actId="26606"/>
          <ac:spMkLst>
            <pc:docMk/>
            <pc:sldMk cId="13386227" sldId="264"/>
            <ac:spMk id="125" creationId="{82211336-CFF3-412D-868A-6679C1004C45}"/>
          </ac:spMkLst>
        </pc:spChg>
        <pc:grpChg chg="add del">
          <ac:chgData name="dr pallav shekhar" userId="51f6e2f01cc435ea" providerId="LiveId" clId="{160452D2-3E3D-5340-B187-84446419BCC7}" dt="2020-07-14T16:51:08.120" v="2262" actId="26606"/>
          <ac:grpSpMkLst>
            <pc:docMk/>
            <pc:sldMk cId="13386227" sldId="264"/>
            <ac:grpSpMk id="51" creationId="{84860832-27F3-4D30-9288-7521D2491514}"/>
          </ac:grpSpMkLst>
        </pc:grpChg>
        <pc:grpChg chg="add del">
          <ac:chgData name="dr pallav shekhar" userId="51f6e2f01cc435ea" providerId="LiveId" clId="{160452D2-3E3D-5340-B187-84446419BCC7}" dt="2020-07-14T16:51:10.980" v="2264" actId="26606"/>
          <ac:grpSpMkLst>
            <pc:docMk/>
            <pc:sldMk cId="13386227" sldId="264"/>
            <ac:grpSpMk id="62" creationId="{33D939F1-7ABE-4D0E-946A-43F37F556AFD}"/>
          </ac:grpSpMkLst>
        </pc:grpChg>
        <pc:grpChg chg="add del">
          <ac:chgData name="dr pallav shekhar" userId="51f6e2f01cc435ea" providerId="LiveId" clId="{160452D2-3E3D-5340-B187-84446419BCC7}" dt="2020-07-14T16:51:10.980" v="2264" actId="26606"/>
          <ac:grpSpMkLst>
            <pc:docMk/>
            <pc:sldMk cId="13386227" sldId="264"/>
            <ac:grpSpMk id="65" creationId="{9DB3963A-4187-4A72-9DA4-CA6BADE22931}"/>
          </ac:grpSpMkLst>
        </pc:grpChg>
        <pc:grpChg chg="add del">
          <ac:chgData name="dr pallav shekhar" userId="51f6e2f01cc435ea" providerId="LiveId" clId="{160452D2-3E3D-5340-B187-84446419BCC7}" dt="2020-07-14T16:51:32.865" v="2276" actId="26606"/>
          <ac:grpSpMkLst>
            <pc:docMk/>
            <pc:sldMk cId="13386227" sldId="264"/>
            <ac:grpSpMk id="97" creationId="{33D939F1-7ABE-4D0E-946A-43F37F556AFD}"/>
          </ac:grpSpMkLst>
        </pc:grpChg>
        <pc:grpChg chg="add del">
          <ac:chgData name="dr pallav shekhar" userId="51f6e2f01cc435ea" providerId="LiveId" clId="{160452D2-3E3D-5340-B187-84446419BCC7}" dt="2020-07-14T16:51:32.865" v="2276" actId="26606"/>
          <ac:grpSpMkLst>
            <pc:docMk/>
            <pc:sldMk cId="13386227" sldId="264"/>
            <ac:grpSpMk id="100" creationId="{9DB3963A-4187-4A72-9DA4-CA6BADE22931}"/>
          </ac:grpSpMkLst>
        </pc:grpChg>
        <pc:grpChg chg="add del">
          <ac:chgData name="dr pallav shekhar" userId="51f6e2f01cc435ea" providerId="LiveId" clId="{160452D2-3E3D-5340-B187-84446419BCC7}" dt="2020-07-14T16:51:36.077" v="2278" actId="26606"/>
          <ac:grpSpMkLst>
            <pc:docMk/>
            <pc:sldMk cId="13386227" sldId="264"/>
            <ac:grpSpMk id="104" creationId="{84860832-27F3-4D30-9288-7521D2491514}"/>
          </ac:grpSpMkLst>
        </pc:grpChg>
        <pc:picChg chg="add del">
          <ac:chgData name="dr pallav shekhar" userId="51f6e2f01cc435ea" providerId="LiveId" clId="{160452D2-3E3D-5340-B187-84446419BCC7}" dt="2020-07-14T16:51:19.120" v="2268" actId="26606"/>
          <ac:picMkLst>
            <pc:docMk/>
            <pc:sldMk cId="13386227" sldId="264"/>
            <ac:picMk id="79" creationId="{2897127E-6CEF-446C-BE87-93B7C46E49D1}"/>
          </ac:picMkLst>
        </pc:picChg>
        <pc:picChg chg="add del">
          <ac:chgData name="dr pallav shekhar" userId="51f6e2f01cc435ea" providerId="LiveId" clId="{160452D2-3E3D-5340-B187-84446419BCC7}" dt="2020-07-14T16:51:26.620" v="2272" actId="26606"/>
          <ac:picMkLst>
            <pc:docMk/>
            <pc:sldMk cId="13386227" sldId="264"/>
            <ac:picMk id="85" creationId="{2897127E-6CEF-446C-BE87-93B7C46E49D1}"/>
          </ac:picMkLst>
        </pc:picChg>
      </pc:sldChg>
      <pc:sldChg chg="add del">
        <pc:chgData name="dr pallav shekhar" userId="51f6e2f01cc435ea" providerId="LiveId" clId="{160452D2-3E3D-5340-B187-84446419BCC7}" dt="2020-07-14T16:43:31.957" v="1688"/>
        <pc:sldMkLst>
          <pc:docMk/>
          <pc:sldMk cId="1998324636" sldId="264"/>
        </pc:sldMkLst>
      </pc:sldChg>
      <pc:sldChg chg="addSp modSp add mod setBg">
        <pc:chgData name="dr pallav shekhar" userId="51f6e2f01cc435ea" providerId="LiveId" clId="{160452D2-3E3D-5340-B187-84446419BCC7}" dt="2020-07-14T17:01:18.673" v="2943" actId="26606"/>
        <pc:sldMkLst>
          <pc:docMk/>
          <pc:sldMk cId="3275475553" sldId="265"/>
        </pc:sldMkLst>
        <pc:spChg chg="mo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2" creationId="{F029CE35-F1FC-5C44-B252-9F4D7AA8CE29}"/>
          </ac:spMkLst>
        </pc:spChg>
        <pc:spChg chg="mo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3" creationId="{00CA5144-0849-F340-9EE1-AB5C94BF5A79}"/>
          </ac:spMkLst>
        </pc:spChg>
        <pc:spChg chg="ad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8" creationId="{76EFD3D9-44F0-4267-BCC1-1613E79D8274}"/>
          </ac:spMkLst>
        </pc:spChg>
        <pc:spChg chg="ad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10" creationId="{A779A851-95D6-41AF-937A-B0E4B7F6FA8D}"/>
          </ac:spMkLst>
        </pc:spChg>
        <pc:spChg chg="ad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12" creationId="{953FB2E7-B6CB-429C-81EB-D9516D6D5C8D}"/>
          </ac:spMkLst>
        </pc:spChg>
        <pc:spChg chg="ad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14" creationId="{2EC40DB1-B719-4A13-9A4D-0966B4B27866}"/>
          </ac:spMkLst>
        </pc:spChg>
        <pc:spChg chg="add">
          <ac:chgData name="dr pallav shekhar" userId="51f6e2f01cc435ea" providerId="LiveId" clId="{160452D2-3E3D-5340-B187-84446419BCC7}" dt="2020-07-14T17:01:18.673" v="2943" actId="26606"/>
          <ac:spMkLst>
            <pc:docMk/>
            <pc:sldMk cId="3275475553" sldId="265"/>
            <ac:spMk id="16" creationId="{82211336-CFF3-412D-868A-6679C1004C45}"/>
          </ac:spMkLst>
        </pc:spChg>
      </pc:sldChg>
      <pc:sldChg chg="addSp delSp modSp add mod setBg">
        <pc:chgData name="dr pallav shekhar" userId="51f6e2f01cc435ea" providerId="LiveId" clId="{160452D2-3E3D-5340-B187-84446419BCC7}" dt="2020-07-20T04:08:35.749" v="3558" actId="26606"/>
        <pc:sldMkLst>
          <pc:docMk/>
          <pc:sldMk cId="2601320218" sldId="266"/>
        </pc:sldMkLst>
        <pc:spChg chg="del">
          <ac:chgData name="dr pallav shekhar" userId="51f6e2f01cc435ea" providerId="LiveId" clId="{160452D2-3E3D-5340-B187-84446419BCC7}" dt="2020-07-14T17:04:51.637" v="3078" actId="478"/>
          <ac:spMkLst>
            <pc:docMk/>
            <pc:sldMk cId="2601320218" sldId="266"/>
            <ac:spMk id="2" creationId="{9E4B9CF6-F576-B543-9BFF-7DE554D370A5}"/>
          </ac:spMkLst>
        </pc:spChg>
        <pc:spChg chg="mod">
          <ac:chgData name="dr pallav shekhar" userId="51f6e2f01cc435ea" providerId="LiveId" clId="{160452D2-3E3D-5340-B187-84446419BCC7}" dt="2020-07-20T04:08:35.749" v="3558" actId="26606"/>
          <ac:spMkLst>
            <pc:docMk/>
            <pc:sldMk cId="2601320218" sldId="266"/>
            <ac:spMk id="3" creationId="{FBE4D2A3-321A-A244-A701-D373702A47F2}"/>
          </ac:spMkLst>
        </pc:spChg>
        <pc:spChg chg="add del">
          <ac:chgData name="dr pallav shekhar" userId="51f6e2f01cc435ea" providerId="LiveId" clId="{160452D2-3E3D-5340-B187-84446419BCC7}" dt="2020-07-20T04:07:56.245" v="3525" actId="26606"/>
          <ac:spMkLst>
            <pc:docMk/>
            <pc:sldMk cId="2601320218" sldId="266"/>
            <ac:spMk id="8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20T04:07:56.245" v="3525" actId="26606"/>
          <ac:spMkLst>
            <pc:docMk/>
            <pc:sldMk cId="2601320218" sldId="266"/>
            <ac:spMk id="10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20T04:07:56.736" v="3527" actId="26606"/>
          <ac:spMkLst>
            <pc:docMk/>
            <pc:sldMk cId="2601320218" sldId="266"/>
            <ac:spMk id="56" creationId="{FFE2FE29-1120-4FE4-9FDA-311CBA66F438}"/>
          </ac:spMkLst>
        </pc:spChg>
        <pc:spChg chg="add del">
          <ac:chgData name="dr pallav shekhar" userId="51f6e2f01cc435ea" providerId="LiveId" clId="{160452D2-3E3D-5340-B187-84446419BCC7}" dt="2020-07-20T04:07:56.736" v="3527" actId="26606"/>
          <ac:spMkLst>
            <pc:docMk/>
            <pc:sldMk cId="2601320218" sldId="266"/>
            <ac:spMk id="70" creationId="{DDD926EC-6F88-4D89-9AED-1C4C1AC00E22}"/>
          </ac:spMkLst>
        </pc:spChg>
        <pc:spChg chg="add del">
          <ac:chgData name="dr pallav shekhar" userId="51f6e2f01cc435ea" providerId="LiveId" clId="{160452D2-3E3D-5340-B187-84446419BCC7}" dt="2020-07-20T04:07:56.736" v="3527" actId="26606"/>
          <ac:spMkLst>
            <pc:docMk/>
            <pc:sldMk cId="2601320218" sldId="266"/>
            <ac:spMk id="71" creationId="{A210685A-6235-45A7-850D-A6F555466EF7}"/>
          </ac:spMkLst>
        </pc:spChg>
        <pc:spChg chg="add del">
          <ac:chgData name="dr pallav shekhar" userId="51f6e2f01cc435ea" providerId="LiveId" clId="{160452D2-3E3D-5340-B187-84446419BCC7}" dt="2020-07-20T04:07:57.613" v="3529" actId="26606"/>
          <ac:spMkLst>
            <pc:docMk/>
            <pc:sldMk cId="2601320218" sldId="266"/>
            <ac:spMk id="73" creationId="{B164D969-46F1-44FC-B488-3FA68C67756D}"/>
          </ac:spMkLst>
        </pc:spChg>
        <pc:spChg chg="add del">
          <ac:chgData name="dr pallav shekhar" userId="51f6e2f01cc435ea" providerId="LiveId" clId="{160452D2-3E3D-5340-B187-84446419BCC7}" dt="2020-07-20T04:07:57.613" v="3529" actId="26606"/>
          <ac:spMkLst>
            <pc:docMk/>
            <pc:sldMk cId="2601320218" sldId="266"/>
            <ac:spMk id="76" creationId="{9E0A01E6-95B9-424D-93AE-19F4928DFD40}"/>
          </ac:spMkLst>
        </pc:spChg>
        <pc:spChg chg="add del">
          <ac:chgData name="dr pallav shekhar" userId="51f6e2f01cc435ea" providerId="LiveId" clId="{160452D2-3E3D-5340-B187-84446419BCC7}" dt="2020-07-20T04:08:02.184" v="3531" actId="26606"/>
          <ac:spMkLst>
            <pc:docMk/>
            <pc:sldMk cId="2601320218" sldId="266"/>
            <ac:spMk id="78" creationId="{18873D23-2DCF-4B31-A009-95721C06E8E1}"/>
          </ac:spMkLst>
        </pc:spChg>
        <pc:spChg chg="add del">
          <ac:chgData name="dr pallav shekhar" userId="51f6e2f01cc435ea" providerId="LiveId" clId="{160452D2-3E3D-5340-B187-84446419BCC7}" dt="2020-07-20T04:08:02.184" v="3531" actId="26606"/>
          <ac:spMkLst>
            <pc:docMk/>
            <pc:sldMk cId="2601320218" sldId="266"/>
            <ac:spMk id="79" creationId="{C13EF075-D4EF-4929-ADBC-91B27DA19955}"/>
          </ac:spMkLst>
        </pc:spChg>
        <pc:spChg chg="add del">
          <ac:chgData name="dr pallav shekhar" userId="51f6e2f01cc435ea" providerId="LiveId" clId="{160452D2-3E3D-5340-B187-84446419BCC7}" dt="2020-07-20T04:08:03.882" v="3533" actId="26606"/>
          <ac:spMkLst>
            <pc:docMk/>
            <pc:sldMk cId="2601320218" sldId="266"/>
            <ac:spMk id="85" creationId="{1BB867FF-FC45-48F7-8104-F89BE54909F1}"/>
          </ac:spMkLst>
        </pc:spChg>
        <pc:spChg chg="add del">
          <ac:chgData name="dr pallav shekhar" userId="51f6e2f01cc435ea" providerId="LiveId" clId="{160452D2-3E3D-5340-B187-84446419BCC7}" dt="2020-07-20T04:08:03.882" v="3533" actId="26606"/>
          <ac:spMkLst>
            <pc:docMk/>
            <pc:sldMk cId="2601320218" sldId="266"/>
            <ac:spMk id="86" creationId="{8BB56887-D0D5-4F0C-9E19-7247EB83C8B7}"/>
          </ac:spMkLst>
        </pc:spChg>
        <pc:spChg chg="add del">
          <ac:chgData name="dr pallav shekhar" userId="51f6e2f01cc435ea" providerId="LiveId" clId="{160452D2-3E3D-5340-B187-84446419BCC7}" dt="2020-07-20T04:08:03.882" v="3533" actId="26606"/>
          <ac:spMkLst>
            <pc:docMk/>
            <pc:sldMk cId="2601320218" sldId="266"/>
            <ac:spMk id="87" creationId="{081E4A58-353D-44AE-B2FC-2A74E2E400F7}"/>
          </ac:spMkLst>
        </pc:spChg>
        <pc:spChg chg="add del">
          <ac:chgData name="dr pallav shekhar" userId="51f6e2f01cc435ea" providerId="LiveId" clId="{160452D2-3E3D-5340-B187-84446419BCC7}" dt="2020-07-20T04:08:05.083" v="3535" actId="26606"/>
          <ac:spMkLst>
            <pc:docMk/>
            <pc:sldMk cId="2601320218" sldId="266"/>
            <ac:spMk id="89" creationId="{43C823D3-D619-407C-89E0-C6F6B1E7A42A}"/>
          </ac:spMkLst>
        </pc:spChg>
        <pc:spChg chg="add del">
          <ac:chgData name="dr pallav shekhar" userId="51f6e2f01cc435ea" providerId="LiveId" clId="{160452D2-3E3D-5340-B187-84446419BCC7}" dt="2020-07-20T04:08:05.083" v="3535" actId="26606"/>
          <ac:spMkLst>
            <pc:docMk/>
            <pc:sldMk cId="2601320218" sldId="266"/>
            <ac:spMk id="90" creationId="{047F8E3E-2FFA-4A0F-B3C7-E57ADDCFB415}"/>
          </ac:spMkLst>
        </pc:spChg>
        <pc:spChg chg="add del">
          <ac:chgData name="dr pallav shekhar" userId="51f6e2f01cc435ea" providerId="LiveId" clId="{160452D2-3E3D-5340-B187-84446419BCC7}" dt="2020-07-20T04:08:06.824" v="3537" actId="26606"/>
          <ac:spMkLst>
            <pc:docMk/>
            <pc:sldMk cId="2601320218" sldId="266"/>
            <ac:spMk id="94" creationId="{ECF157C5-282F-4C93-80F7-CCD7F4A435BD}"/>
          </ac:spMkLst>
        </pc:spChg>
        <pc:spChg chg="add del">
          <ac:chgData name="dr pallav shekhar" userId="51f6e2f01cc435ea" providerId="LiveId" clId="{160452D2-3E3D-5340-B187-84446419BCC7}" dt="2020-07-20T04:08:06.824" v="3537" actId="26606"/>
          <ac:spMkLst>
            <pc:docMk/>
            <pc:sldMk cId="2601320218" sldId="266"/>
            <ac:spMk id="95" creationId="{54A9C5F1-B76A-4908-9A82-8F1CD0FB5008}"/>
          </ac:spMkLst>
        </pc:spChg>
        <pc:spChg chg="add del">
          <ac:chgData name="dr pallav shekhar" userId="51f6e2f01cc435ea" providerId="LiveId" clId="{160452D2-3E3D-5340-B187-84446419BCC7}" dt="2020-07-20T04:08:15.564" v="3539" actId="26606"/>
          <ac:spMkLst>
            <pc:docMk/>
            <pc:sldMk cId="2601320218" sldId="266"/>
            <ac:spMk id="97" creationId="{E3E51905-F374-4E1A-97CF-B741584B74D5}"/>
          </ac:spMkLst>
        </pc:spChg>
        <pc:spChg chg="add del">
          <ac:chgData name="dr pallav shekhar" userId="51f6e2f01cc435ea" providerId="LiveId" clId="{160452D2-3E3D-5340-B187-84446419BCC7}" dt="2020-07-20T04:08:15.564" v="3539" actId="26606"/>
          <ac:spMkLst>
            <pc:docMk/>
            <pc:sldMk cId="2601320218" sldId="266"/>
            <ac:spMk id="98" creationId="{DDD926EC-6F88-4D89-9AED-1C4C1AC00E22}"/>
          </ac:spMkLst>
        </pc:spChg>
        <pc:spChg chg="add del">
          <ac:chgData name="dr pallav shekhar" userId="51f6e2f01cc435ea" providerId="LiveId" clId="{160452D2-3E3D-5340-B187-84446419BCC7}" dt="2020-07-20T04:08:15.564" v="3539" actId="26606"/>
          <ac:spMkLst>
            <pc:docMk/>
            <pc:sldMk cId="2601320218" sldId="266"/>
            <ac:spMk id="99" creationId="{A210685A-6235-45A7-850D-A6F555466EF7}"/>
          </ac:spMkLst>
        </pc:spChg>
        <pc:spChg chg="add del">
          <ac:chgData name="dr pallav shekhar" userId="51f6e2f01cc435ea" providerId="LiveId" clId="{160452D2-3E3D-5340-B187-84446419BCC7}" dt="2020-07-20T04:08:18.229" v="3541" actId="26606"/>
          <ac:spMkLst>
            <pc:docMk/>
            <pc:sldMk cId="2601320218" sldId="266"/>
            <ac:spMk id="114" creationId="{ECF157C5-282F-4C93-80F7-CCD7F4A435BD}"/>
          </ac:spMkLst>
        </pc:spChg>
        <pc:spChg chg="add del">
          <ac:chgData name="dr pallav shekhar" userId="51f6e2f01cc435ea" providerId="LiveId" clId="{160452D2-3E3D-5340-B187-84446419BCC7}" dt="2020-07-20T04:08:18.229" v="3541" actId="26606"/>
          <ac:spMkLst>
            <pc:docMk/>
            <pc:sldMk cId="2601320218" sldId="266"/>
            <ac:spMk id="115" creationId="{54A9C5F1-B76A-4908-9A82-8F1CD0FB5008}"/>
          </ac:spMkLst>
        </pc:spChg>
        <pc:spChg chg="add del">
          <ac:chgData name="dr pallav shekhar" userId="51f6e2f01cc435ea" providerId="LiveId" clId="{160452D2-3E3D-5340-B187-84446419BCC7}" dt="2020-07-20T04:08:19.091" v="3543" actId="26606"/>
          <ac:spMkLst>
            <pc:docMk/>
            <pc:sldMk cId="2601320218" sldId="266"/>
            <ac:spMk id="117" creationId="{43C823D3-D619-407C-89E0-C6F6B1E7A42A}"/>
          </ac:spMkLst>
        </pc:spChg>
        <pc:spChg chg="add del">
          <ac:chgData name="dr pallav shekhar" userId="51f6e2f01cc435ea" providerId="LiveId" clId="{160452D2-3E3D-5340-B187-84446419BCC7}" dt="2020-07-20T04:08:19.091" v="3543" actId="26606"/>
          <ac:spMkLst>
            <pc:docMk/>
            <pc:sldMk cId="2601320218" sldId="266"/>
            <ac:spMk id="118" creationId="{047F8E3E-2FFA-4A0F-B3C7-E57ADDCFB415}"/>
          </ac:spMkLst>
        </pc:spChg>
        <pc:spChg chg="add del">
          <ac:chgData name="dr pallav shekhar" userId="51f6e2f01cc435ea" providerId="LiveId" clId="{160452D2-3E3D-5340-B187-84446419BCC7}" dt="2020-07-20T04:08:24.421" v="3545" actId="26606"/>
          <ac:spMkLst>
            <pc:docMk/>
            <pc:sldMk cId="2601320218" sldId="266"/>
            <ac:spMk id="123" creationId="{1BB867FF-FC45-48F7-8104-F89BE54909F1}"/>
          </ac:spMkLst>
        </pc:spChg>
        <pc:spChg chg="add del">
          <ac:chgData name="dr pallav shekhar" userId="51f6e2f01cc435ea" providerId="LiveId" clId="{160452D2-3E3D-5340-B187-84446419BCC7}" dt="2020-07-20T04:08:24.421" v="3545" actId="26606"/>
          <ac:spMkLst>
            <pc:docMk/>
            <pc:sldMk cId="2601320218" sldId="266"/>
            <ac:spMk id="124" creationId="{8BB56887-D0D5-4F0C-9E19-7247EB83C8B7}"/>
          </ac:spMkLst>
        </pc:spChg>
        <pc:spChg chg="add del">
          <ac:chgData name="dr pallav shekhar" userId="51f6e2f01cc435ea" providerId="LiveId" clId="{160452D2-3E3D-5340-B187-84446419BCC7}" dt="2020-07-20T04:08:24.421" v="3545" actId="26606"/>
          <ac:spMkLst>
            <pc:docMk/>
            <pc:sldMk cId="2601320218" sldId="266"/>
            <ac:spMk id="125" creationId="{081E4A58-353D-44AE-B2FC-2A74E2E400F7}"/>
          </ac:spMkLst>
        </pc:spChg>
        <pc:spChg chg="add del">
          <ac:chgData name="dr pallav shekhar" userId="51f6e2f01cc435ea" providerId="LiveId" clId="{160452D2-3E3D-5340-B187-84446419BCC7}" dt="2020-07-20T04:08:26.982" v="3547" actId="26606"/>
          <ac:spMkLst>
            <pc:docMk/>
            <pc:sldMk cId="2601320218" sldId="266"/>
            <ac:spMk id="127" creationId="{18873D23-2DCF-4B31-A009-95721C06E8E1}"/>
          </ac:spMkLst>
        </pc:spChg>
        <pc:spChg chg="add del">
          <ac:chgData name="dr pallav shekhar" userId="51f6e2f01cc435ea" providerId="LiveId" clId="{160452D2-3E3D-5340-B187-84446419BCC7}" dt="2020-07-20T04:08:26.982" v="3547" actId="26606"/>
          <ac:spMkLst>
            <pc:docMk/>
            <pc:sldMk cId="2601320218" sldId="266"/>
            <ac:spMk id="128" creationId="{C13EF075-D4EF-4929-ADBC-91B27DA19955}"/>
          </ac:spMkLst>
        </pc:spChg>
        <pc:spChg chg="add del">
          <ac:chgData name="dr pallav shekhar" userId="51f6e2f01cc435ea" providerId="LiveId" clId="{160452D2-3E3D-5340-B187-84446419BCC7}" dt="2020-07-20T04:08:28.082" v="3549" actId="26606"/>
          <ac:spMkLst>
            <pc:docMk/>
            <pc:sldMk cId="2601320218" sldId="266"/>
            <ac:spMk id="132" creationId="{B164D969-46F1-44FC-B488-3FA68C67756D}"/>
          </ac:spMkLst>
        </pc:spChg>
        <pc:spChg chg="add del">
          <ac:chgData name="dr pallav shekhar" userId="51f6e2f01cc435ea" providerId="LiveId" clId="{160452D2-3E3D-5340-B187-84446419BCC7}" dt="2020-07-20T04:08:28.082" v="3549" actId="26606"/>
          <ac:spMkLst>
            <pc:docMk/>
            <pc:sldMk cId="2601320218" sldId="266"/>
            <ac:spMk id="135" creationId="{9E0A01E6-95B9-424D-93AE-19F4928DFD40}"/>
          </ac:spMkLst>
        </pc:spChg>
        <pc:spChg chg="add del">
          <ac:chgData name="dr pallav shekhar" userId="51f6e2f01cc435ea" providerId="LiveId" clId="{160452D2-3E3D-5340-B187-84446419BCC7}" dt="2020-07-20T04:08:30.018" v="3551" actId="26606"/>
          <ac:spMkLst>
            <pc:docMk/>
            <pc:sldMk cId="2601320218" sldId="266"/>
            <ac:spMk id="137" creationId="{FFE2FE29-1120-4FE4-9FDA-311CBA66F438}"/>
          </ac:spMkLst>
        </pc:spChg>
        <pc:spChg chg="add del">
          <ac:chgData name="dr pallav shekhar" userId="51f6e2f01cc435ea" providerId="LiveId" clId="{160452D2-3E3D-5340-B187-84446419BCC7}" dt="2020-07-20T04:08:30.018" v="3551" actId="26606"/>
          <ac:spMkLst>
            <pc:docMk/>
            <pc:sldMk cId="2601320218" sldId="266"/>
            <ac:spMk id="138" creationId="{DDD926EC-6F88-4D89-9AED-1C4C1AC00E22}"/>
          </ac:spMkLst>
        </pc:spChg>
        <pc:spChg chg="add del">
          <ac:chgData name="dr pallav shekhar" userId="51f6e2f01cc435ea" providerId="LiveId" clId="{160452D2-3E3D-5340-B187-84446419BCC7}" dt="2020-07-20T04:08:30.018" v="3551" actId="26606"/>
          <ac:spMkLst>
            <pc:docMk/>
            <pc:sldMk cId="2601320218" sldId="266"/>
            <ac:spMk id="139" creationId="{A210685A-6235-45A7-850D-A6F555466EF7}"/>
          </ac:spMkLst>
        </pc:spChg>
        <pc:spChg chg="add del">
          <ac:chgData name="dr pallav shekhar" userId="51f6e2f01cc435ea" providerId="LiveId" clId="{160452D2-3E3D-5340-B187-84446419BCC7}" dt="2020-07-20T04:08:34.116" v="3553" actId="26606"/>
          <ac:spMkLst>
            <pc:docMk/>
            <pc:sldMk cId="2601320218" sldId="266"/>
            <ac:spMk id="145" creationId="{3B854194-185D-494D-905C-7C7CB2E30F6E}"/>
          </ac:spMkLst>
        </pc:spChg>
        <pc:spChg chg="add del">
          <ac:chgData name="dr pallav shekhar" userId="51f6e2f01cc435ea" providerId="LiveId" clId="{160452D2-3E3D-5340-B187-84446419BCC7}" dt="2020-07-20T04:08:34.116" v="3553" actId="26606"/>
          <ac:spMkLst>
            <pc:docMk/>
            <pc:sldMk cId="2601320218" sldId="266"/>
            <ac:spMk id="146" creationId="{B4F5FA0D-0104-4987-8241-EFF7C85B88DE}"/>
          </ac:spMkLst>
        </pc:spChg>
        <pc:spChg chg="add del">
          <ac:chgData name="dr pallav shekhar" userId="51f6e2f01cc435ea" providerId="LiveId" clId="{160452D2-3E3D-5340-B187-84446419BCC7}" dt="2020-07-20T04:08:34.968" v="3555" actId="26606"/>
          <ac:spMkLst>
            <pc:docMk/>
            <pc:sldMk cId="2601320218" sldId="266"/>
            <ac:spMk id="149" creationId="{FFE2FE29-1120-4FE4-9FDA-311CBA66F438}"/>
          </ac:spMkLst>
        </pc:spChg>
        <pc:spChg chg="add del">
          <ac:chgData name="dr pallav shekhar" userId="51f6e2f01cc435ea" providerId="LiveId" clId="{160452D2-3E3D-5340-B187-84446419BCC7}" dt="2020-07-20T04:08:34.968" v="3555" actId="26606"/>
          <ac:spMkLst>
            <pc:docMk/>
            <pc:sldMk cId="2601320218" sldId="266"/>
            <ac:spMk id="150" creationId="{DDD926EC-6F88-4D89-9AED-1C4C1AC00E22}"/>
          </ac:spMkLst>
        </pc:spChg>
        <pc:spChg chg="add del">
          <ac:chgData name="dr pallav shekhar" userId="51f6e2f01cc435ea" providerId="LiveId" clId="{160452D2-3E3D-5340-B187-84446419BCC7}" dt="2020-07-20T04:08:34.968" v="3555" actId="26606"/>
          <ac:spMkLst>
            <pc:docMk/>
            <pc:sldMk cId="2601320218" sldId="266"/>
            <ac:spMk id="151" creationId="{A210685A-6235-45A7-850D-A6F555466EF7}"/>
          </ac:spMkLst>
        </pc:spChg>
        <pc:spChg chg="add del">
          <ac:chgData name="dr pallav shekhar" userId="51f6e2f01cc435ea" providerId="LiveId" clId="{160452D2-3E3D-5340-B187-84446419BCC7}" dt="2020-07-20T04:08:35.731" v="3557" actId="26606"/>
          <ac:spMkLst>
            <pc:docMk/>
            <pc:sldMk cId="2601320218" sldId="266"/>
            <ac:spMk id="157" creationId="{B164D969-46F1-44FC-B488-3FA68C67756D}"/>
          </ac:spMkLst>
        </pc:spChg>
        <pc:spChg chg="add del">
          <ac:chgData name="dr pallav shekhar" userId="51f6e2f01cc435ea" providerId="LiveId" clId="{160452D2-3E3D-5340-B187-84446419BCC7}" dt="2020-07-20T04:08:35.731" v="3557" actId="26606"/>
          <ac:spMkLst>
            <pc:docMk/>
            <pc:sldMk cId="2601320218" sldId="266"/>
            <ac:spMk id="160" creationId="{9E0A01E6-95B9-424D-93AE-19F4928DFD40}"/>
          </ac:spMkLst>
        </pc:spChg>
        <pc:spChg chg="add">
          <ac:chgData name="dr pallav shekhar" userId="51f6e2f01cc435ea" providerId="LiveId" clId="{160452D2-3E3D-5340-B187-84446419BCC7}" dt="2020-07-20T04:08:35.749" v="3558" actId="26606"/>
          <ac:spMkLst>
            <pc:docMk/>
            <pc:sldMk cId="2601320218" sldId="266"/>
            <ac:spMk id="162" creationId="{18873D23-2DCF-4B31-A009-95721C06E8E1}"/>
          </ac:spMkLst>
        </pc:spChg>
        <pc:spChg chg="add">
          <ac:chgData name="dr pallav shekhar" userId="51f6e2f01cc435ea" providerId="LiveId" clId="{160452D2-3E3D-5340-B187-84446419BCC7}" dt="2020-07-20T04:08:35.749" v="3558" actId="26606"/>
          <ac:spMkLst>
            <pc:docMk/>
            <pc:sldMk cId="2601320218" sldId="266"/>
            <ac:spMk id="163" creationId="{C13EF075-D4EF-4929-ADBC-91B27DA19955}"/>
          </ac:spMkLst>
        </pc:spChg>
        <pc:grpChg chg="add del">
          <ac:chgData name="dr pallav shekhar" userId="51f6e2f01cc435ea" providerId="LiveId" clId="{160452D2-3E3D-5340-B187-84446419BCC7}" dt="2020-07-20T04:07:56.736" v="3527" actId="26606"/>
          <ac:grpSpMkLst>
            <pc:docMk/>
            <pc:sldMk cId="2601320218" sldId="266"/>
            <ac:grpSpMk id="14" creationId="{13BE3671-0C43-4D05-A267-3400AD091C75}"/>
          </ac:grpSpMkLst>
        </pc:grpChg>
        <pc:grpChg chg="add del">
          <ac:chgData name="dr pallav shekhar" userId="51f6e2f01cc435ea" providerId="LiveId" clId="{160452D2-3E3D-5340-B187-84446419BCC7}" dt="2020-07-20T04:08:05.083" v="3535" actId="26606"/>
          <ac:grpSpMkLst>
            <pc:docMk/>
            <pc:sldMk cId="2601320218" sldId="266"/>
            <ac:grpSpMk id="18" creationId="{9DB3963A-4187-4A72-9DA4-CA6BADE22931}"/>
          </ac:grpSpMkLst>
        </pc:grpChg>
        <pc:grpChg chg="add del">
          <ac:chgData name="dr pallav shekhar" userId="51f6e2f01cc435ea" providerId="LiveId" clId="{160452D2-3E3D-5340-B187-84446419BCC7}" dt="2020-07-20T04:08:15.564" v="3539" actId="26606"/>
          <ac:grpSpMkLst>
            <pc:docMk/>
            <pc:sldMk cId="2601320218" sldId="266"/>
            <ac:grpSpMk id="28" creationId="{0CAE4406-0262-4B0E-8BEC-062D5079F2EC}"/>
          </ac:grpSpMkLst>
        </pc:grpChg>
        <pc:grpChg chg="add del">
          <ac:chgData name="dr pallav shekhar" userId="51f6e2f01cc435ea" providerId="LiveId" clId="{160452D2-3E3D-5340-B187-84446419BCC7}" dt="2020-07-20T04:07:56.736" v="3527" actId="26606"/>
          <ac:grpSpMkLst>
            <pc:docMk/>
            <pc:sldMk cId="2601320218" sldId="266"/>
            <ac:grpSpMk id="57" creationId="{283F107F-9294-4679-B247-91D8556A6EFE}"/>
          </ac:grpSpMkLst>
        </pc:grpChg>
        <pc:grpChg chg="add del">
          <ac:chgData name="dr pallav shekhar" userId="51f6e2f01cc435ea" providerId="LiveId" clId="{160452D2-3E3D-5340-B187-84446419BCC7}" dt="2020-07-20T04:08:02.184" v="3531" actId="26606"/>
          <ac:grpSpMkLst>
            <pc:docMk/>
            <pc:sldMk cId="2601320218" sldId="266"/>
            <ac:grpSpMk id="80" creationId="{DAA26DFA-AAB2-4973-9C17-16D587C7B198}"/>
          </ac:grpSpMkLst>
        </pc:grpChg>
        <pc:grpChg chg="add del">
          <ac:chgData name="dr pallav shekhar" userId="51f6e2f01cc435ea" providerId="LiveId" clId="{160452D2-3E3D-5340-B187-84446419BCC7}" dt="2020-07-20T04:08:05.083" v="3535" actId="26606"/>
          <ac:grpSpMkLst>
            <pc:docMk/>
            <pc:sldMk cId="2601320218" sldId="266"/>
            <ac:grpSpMk id="91" creationId="{33D939F1-7ABE-4D0E-946A-43F37F556AFD}"/>
          </ac:grpSpMkLst>
        </pc:grpChg>
        <pc:grpChg chg="add del">
          <ac:chgData name="dr pallav shekhar" userId="51f6e2f01cc435ea" providerId="LiveId" clId="{160452D2-3E3D-5340-B187-84446419BCC7}" dt="2020-07-20T04:08:15.564" v="3539" actId="26606"/>
          <ac:grpSpMkLst>
            <pc:docMk/>
            <pc:sldMk cId="2601320218" sldId="266"/>
            <ac:grpSpMk id="100" creationId="{C4218787-E6A4-4B80-9264-401AC864C8A6}"/>
          </ac:grpSpMkLst>
        </pc:grpChg>
        <pc:grpChg chg="add del">
          <ac:chgData name="dr pallav shekhar" userId="51f6e2f01cc435ea" providerId="LiveId" clId="{160452D2-3E3D-5340-B187-84446419BCC7}" dt="2020-07-20T04:08:19.091" v="3543" actId="26606"/>
          <ac:grpSpMkLst>
            <pc:docMk/>
            <pc:sldMk cId="2601320218" sldId="266"/>
            <ac:grpSpMk id="119" creationId="{33D939F1-7ABE-4D0E-946A-43F37F556AFD}"/>
          </ac:grpSpMkLst>
        </pc:grpChg>
        <pc:grpChg chg="add del">
          <ac:chgData name="dr pallav shekhar" userId="51f6e2f01cc435ea" providerId="LiveId" clId="{160452D2-3E3D-5340-B187-84446419BCC7}" dt="2020-07-20T04:08:19.091" v="3543" actId="26606"/>
          <ac:grpSpMkLst>
            <pc:docMk/>
            <pc:sldMk cId="2601320218" sldId="266"/>
            <ac:grpSpMk id="121" creationId="{9DB3963A-4187-4A72-9DA4-CA6BADE22931}"/>
          </ac:grpSpMkLst>
        </pc:grpChg>
        <pc:grpChg chg="add del">
          <ac:chgData name="dr pallav shekhar" userId="51f6e2f01cc435ea" providerId="LiveId" clId="{160452D2-3E3D-5340-B187-84446419BCC7}" dt="2020-07-20T04:08:26.982" v="3547" actId="26606"/>
          <ac:grpSpMkLst>
            <pc:docMk/>
            <pc:sldMk cId="2601320218" sldId="266"/>
            <ac:grpSpMk id="129" creationId="{DAA26DFA-AAB2-4973-9C17-16D587C7B198}"/>
          </ac:grpSpMkLst>
        </pc:grpChg>
        <pc:grpChg chg="add del">
          <ac:chgData name="dr pallav shekhar" userId="51f6e2f01cc435ea" providerId="LiveId" clId="{160452D2-3E3D-5340-B187-84446419BCC7}" dt="2020-07-20T04:08:30.018" v="3551" actId="26606"/>
          <ac:grpSpMkLst>
            <pc:docMk/>
            <pc:sldMk cId="2601320218" sldId="266"/>
            <ac:grpSpMk id="140" creationId="{13BE3671-0C43-4D05-A267-3400AD091C75}"/>
          </ac:grpSpMkLst>
        </pc:grpChg>
        <pc:grpChg chg="add del">
          <ac:chgData name="dr pallav shekhar" userId="51f6e2f01cc435ea" providerId="LiveId" clId="{160452D2-3E3D-5340-B187-84446419BCC7}" dt="2020-07-20T04:08:30.018" v="3551" actId="26606"/>
          <ac:grpSpMkLst>
            <pc:docMk/>
            <pc:sldMk cId="2601320218" sldId="266"/>
            <ac:grpSpMk id="143" creationId="{283F107F-9294-4679-B247-91D8556A6EFE}"/>
          </ac:grpSpMkLst>
        </pc:grpChg>
        <pc:grpChg chg="add del">
          <ac:chgData name="dr pallav shekhar" userId="51f6e2f01cc435ea" providerId="LiveId" clId="{160452D2-3E3D-5340-B187-84446419BCC7}" dt="2020-07-20T04:08:34.968" v="3555" actId="26606"/>
          <ac:grpSpMkLst>
            <pc:docMk/>
            <pc:sldMk cId="2601320218" sldId="266"/>
            <ac:grpSpMk id="152" creationId="{13BE3671-0C43-4D05-A267-3400AD091C75}"/>
          </ac:grpSpMkLst>
        </pc:grpChg>
        <pc:grpChg chg="add del">
          <ac:chgData name="dr pallav shekhar" userId="51f6e2f01cc435ea" providerId="LiveId" clId="{160452D2-3E3D-5340-B187-84446419BCC7}" dt="2020-07-20T04:08:34.968" v="3555" actId="26606"/>
          <ac:grpSpMkLst>
            <pc:docMk/>
            <pc:sldMk cId="2601320218" sldId="266"/>
            <ac:grpSpMk id="155" creationId="{283F107F-9294-4679-B247-91D8556A6EFE}"/>
          </ac:grpSpMkLst>
        </pc:grpChg>
        <pc:grpChg chg="add">
          <ac:chgData name="dr pallav shekhar" userId="51f6e2f01cc435ea" providerId="LiveId" clId="{160452D2-3E3D-5340-B187-84446419BCC7}" dt="2020-07-20T04:08:35.749" v="3558" actId="26606"/>
          <ac:grpSpMkLst>
            <pc:docMk/>
            <pc:sldMk cId="2601320218" sldId="266"/>
            <ac:grpSpMk id="164" creationId="{DAA26DFA-AAB2-4973-9C17-16D587C7B198}"/>
          </ac:grpSpMkLst>
        </pc:grpChg>
        <pc:picChg chg="add del">
          <ac:chgData name="dr pallav shekhar" userId="51f6e2f01cc435ea" providerId="LiveId" clId="{160452D2-3E3D-5340-B187-84446419BCC7}" dt="2020-07-20T04:07:56.245" v="3525" actId="26606"/>
          <ac:picMkLst>
            <pc:docMk/>
            <pc:sldMk cId="2601320218" sldId="266"/>
            <ac:picMk id="12" creationId="{2897127E-6CEF-446C-BE87-93B7C46E49D1}"/>
          </ac:picMkLst>
        </pc:picChg>
        <pc:picChg chg="add del">
          <ac:chgData name="dr pallav shekhar" userId="51f6e2f01cc435ea" providerId="LiveId" clId="{160452D2-3E3D-5340-B187-84446419BCC7}" dt="2020-07-20T04:07:57.613" v="3529" actId="26606"/>
          <ac:picMkLst>
            <pc:docMk/>
            <pc:sldMk cId="2601320218" sldId="266"/>
            <ac:picMk id="74" creationId="{F3003D4E-E9FF-4669-90E7-7CED081587F1}"/>
          </ac:picMkLst>
        </pc:picChg>
        <pc:picChg chg="add del">
          <ac:chgData name="dr pallav shekhar" userId="51f6e2f01cc435ea" providerId="LiveId" clId="{160452D2-3E3D-5340-B187-84446419BCC7}" dt="2020-07-20T04:07:57.613" v="3529" actId="26606"/>
          <ac:picMkLst>
            <pc:docMk/>
            <pc:sldMk cId="2601320218" sldId="266"/>
            <ac:picMk id="75" creationId="{A7D98261-3895-4FB5-B9CE-26FAF635730F}"/>
          </ac:picMkLst>
        </pc:picChg>
        <pc:picChg chg="add del">
          <ac:chgData name="dr pallav shekhar" userId="51f6e2f01cc435ea" providerId="LiveId" clId="{160452D2-3E3D-5340-B187-84446419BCC7}" dt="2020-07-20T04:08:28.082" v="3549" actId="26606"/>
          <ac:picMkLst>
            <pc:docMk/>
            <pc:sldMk cId="2601320218" sldId="266"/>
            <ac:picMk id="133" creationId="{F3003D4E-E9FF-4669-90E7-7CED081587F1}"/>
          </ac:picMkLst>
        </pc:picChg>
        <pc:picChg chg="add del">
          <ac:chgData name="dr pallav shekhar" userId="51f6e2f01cc435ea" providerId="LiveId" clId="{160452D2-3E3D-5340-B187-84446419BCC7}" dt="2020-07-20T04:08:28.082" v="3549" actId="26606"/>
          <ac:picMkLst>
            <pc:docMk/>
            <pc:sldMk cId="2601320218" sldId="266"/>
            <ac:picMk id="134" creationId="{A7D98261-3895-4FB5-B9CE-26FAF635730F}"/>
          </ac:picMkLst>
        </pc:picChg>
        <pc:picChg chg="add del">
          <ac:chgData name="dr pallav shekhar" userId="51f6e2f01cc435ea" providerId="LiveId" clId="{160452D2-3E3D-5340-B187-84446419BCC7}" dt="2020-07-20T04:08:34.116" v="3553" actId="26606"/>
          <ac:picMkLst>
            <pc:docMk/>
            <pc:sldMk cId="2601320218" sldId="266"/>
            <ac:picMk id="147" creationId="{2897127E-6CEF-446C-BE87-93B7C46E49D1}"/>
          </ac:picMkLst>
        </pc:picChg>
        <pc:picChg chg="add del">
          <ac:chgData name="dr pallav shekhar" userId="51f6e2f01cc435ea" providerId="LiveId" clId="{160452D2-3E3D-5340-B187-84446419BCC7}" dt="2020-07-20T04:08:35.731" v="3557" actId="26606"/>
          <ac:picMkLst>
            <pc:docMk/>
            <pc:sldMk cId="2601320218" sldId="266"/>
            <ac:picMk id="158" creationId="{F3003D4E-E9FF-4669-90E7-7CED081587F1}"/>
          </ac:picMkLst>
        </pc:picChg>
        <pc:picChg chg="add del">
          <ac:chgData name="dr pallav shekhar" userId="51f6e2f01cc435ea" providerId="LiveId" clId="{160452D2-3E3D-5340-B187-84446419BCC7}" dt="2020-07-20T04:08:35.731" v="3557" actId="26606"/>
          <ac:picMkLst>
            <pc:docMk/>
            <pc:sldMk cId="2601320218" sldId="266"/>
            <ac:picMk id="159" creationId="{A7D98261-3895-4FB5-B9CE-26FAF635730F}"/>
          </ac:picMkLst>
        </pc:picChg>
      </pc:sldChg>
      <pc:sldChg chg="addSp delSp modSp add mod setBg">
        <pc:chgData name="dr pallav shekhar" userId="51f6e2f01cc435ea" providerId="LiveId" clId="{160452D2-3E3D-5340-B187-84446419BCC7}" dt="2020-07-20T04:07:41.045" v="3523" actId="26606"/>
        <pc:sldMkLst>
          <pc:docMk/>
          <pc:sldMk cId="3383666482" sldId="267"/>
        </pc:sldMkLst>
        <pc:spChg chg="mod">
          <ac:chgData name="dr pallav shekhar" userId="51f6e2f01cc435ea" providerId="LiveId" clId="{160452D2-3E3D-5340-B187-84446419BCC7}" dt="2020-07-20T04:07:41.045" v="3523" actId="26606"/>
          <ac:spMkLst>
            <pc:docMk/>
            <pc:sldMk cId="3383666482" sldId="267"/>
            <ac:spMk id="2" creationId="{B5A39FC8-421B-814B-87C8-38BC80E39F8E}"/>
          </ac:spMkLst>
        </pc:spChg>
        <pc:spChg chg="mod">
          <ac:chgData name="dr pallav shekhar" userId="51f6e2f01cc435ea" providerId="LiveId" clId="{160452D2-3E3D-5340-B187-84446419BCC7}" dt="2020-07-20T04:07:41.045" v="3523" actId="26606"/>
          <ac:spMkLst>
            <pc:docMk/>
            <pc:sldMk cId="3383666482" sldId="267"/>
            <ac:spMk id="3" creationId="{11A3FDAE-1452-7941-A9E0-AE2CBEF1953B}"/>
          </ac:spMkLst>
        </pc:spChg>
        <pc:spChg chg="add del">
          <ac:chgData name="dr pallav shekhar" userId="51f6e2f01cc435ea" providerId="LiveId" clId="{160452D2-3E3D-5340-B187-84446419BCC7}" dt="2020-07-20T04:07:34.913" v="3520" actId="26606"/>
          <ac:spMkLst>
            <pc:docMk/>
            <pc:sldMk cId="3383666482" sldId="267"/>
            <ac:spMk id="8" creationId="{4351DFE5-F63D-4BE0-BDA9-E3EB88F01AA5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2" creationId="{2AEBC8F2-97B1-41B4-93F1-2D289E197FBA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3" creationId="{827B839B-9ADE-406B-8590-F1CAEDED45A1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4" creationId="{472E3A19-F5D5-48FC-BB9C-48C2F68F598B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5" creationId="{CFE45BF0-46DB-408C-B5F7-7B11716805D4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6" creationId="{7A62E32F-BB65-43A8-8EB5-92346890E549}"/>
          </ac:spMkLst>
        </pc:spChg>
        <pc:spChg chg="add del">
          <ac:chgData name="dr pallav shekhar" userId="51f6e2f01cc435ea" providerId="LiveId" clId="{160452D2-3E3D-5340-B187-84446419BCC7}" dt="2020-07-20T04:07:41.011" v="3522" actId="26606"/>
          <ac:spMkLst>
            <pc:docMk/>
            <pc:sldMk cId="3383666482" sldId="267"/>
            <ac:spMk id="18" creationId="{14E91B64-9FCC-451E-AFB4-A827D6329367}"/>
          </ac:spMkLst>
        </pc:spChg>
        <pc:spChg chg="add">
          <ac:chgData name="dr pallav shekhar" userId="51f6e2f01cc435ea" providerId="LiveId" clId="{160452D2-3E3D-5340-B187-84446419BCC7}" dt="2020-07-20T04:07:41.045" v="3523" actId="26606"/>
          <ac:spMkLst>
            <pc:docMk/>
            <pc:sldMk cId="3383666482" sldId="267"/>
            <ac:spMk id="56" creationId="{FFE2FE29-1120-4FE4-9FDA-311CBA66F438}"/>
          </ac:spMkLst>
        </pc:spChg>
        <pc:spChg chg="add">
          <ac:chgData name="dr pallav shekhar" userId="51f6e2f01cc435ea" providerId="LiveId" clId="{160452D2-3E3D-5340-B187-84446419BCC7}" dt="2020-07-20T04:07:41.045" v="3523" actId="26606"/>
          <ac:spMkLst>
            <pc:docMk/>
            <pc:sldMk cId="3383666482" sldId="267"/>
            <ac:spMk id="70" creationId="{DDD926EC-6F88-4D89-9AED-1C4C1AC00E22}"/>
          </ac:spMkLst>
        </pc:spChg>
        <pc:spChg chg="add">
          <ac:chgData name="dr pallav shekhar" userId="51f6e2f01cc435ea" providerId="LiveId" clId="{160452D2-3E3D-5340-B187-84446419BCC7}" dt="2020-07-20T04:07:41.045" v="3523" actId="26606"/>
          <ac:spMkLst>
            <pc:docMk/>
            <pc:sldMk cId="3383666482" sldId="267"/>
            <ac:spMk id="71" creationId="{A210685A-6235-45A7-850D-A6F555466EF7}"/>
          </ac:spMkLst>
        </pc:spChg>
        <pc:grpChg chg="add">
          <ac:chgData name="dr pallav shekhar" userId="51f6e2f01cc435ea" providerId="LiveId" clId="{160452D2-3E3D-5340-B187-84446419BCC7}" dt="2020-07-20T04:07:41.045" v="3523" actId="26606"/>
          <ac:grpSpMkLst>
            <pc:docMk/>
            <pc:sldMk cId="3383666482" sldId="267"/>
            <ac:grpSpMk id="57" creationId="{283F107F-9294-4679-B247-91D8556A6EFE}"/>
          </ac:grpSpMkLst>
        </pc:grpChg>
        <pc:grpChg chg="add">
          <ac:chgData name="dr pallav shekhar" userId="51f6e2f01cc435ea" providerId="LiveId" clId="{160452D2-3E3D-5340-B187-84446419BCC7}" dt="2020-07-20T04:07:41.045" v="3523" actId="26606"/>
          <ac:grpSpMkLst>
            <pc:docMk/>
            <pc:sldMk cId="3383666482" sldId="267"/>
            <ac:grpSpMk id="72" creationId="{13BE3671-0C43-4D05-A267-3400AD091C75}"/>
          </ac:grpSpMkLst>
        </pc:grpChg>
        <pc:picChg chg="add del">
          <ac:chgData name="dr pallav shekhar" userId="51f6e2f01cc435ea" providerId="LiveId" clId="{160452D2-3E3D-5340-B187-84446419BCC7}" dt="2020-07-20T04:07:34.913" v="3520" actId="26606"/>
          <ac:picMkLst>
            <pc:docMk/>
            <pc:sldMk cId="3383666482" sldId="267"/>
            <ac:picMk id="10" creationId="{3AA16612-ACD2-4A16-8F2B-4514FD6BF28F}"/>
          </ac:picMkLst>
        </pc:picChg>
      </pc:sldChg>
      <pc:sldChg chg="modSp add mod">
        <pc:chgData name="dr pallav shekhar" userId="51f6e2f01cc435ea" providerId="LiveId" clId="{160452D2-3E3D-5340-B187-84446419BCC7}" dt="2020-07-20T04:23:09.730" v="4095" actId="20577"/>
        <pc:sldMkLst>
          <pc:docMk/>
          <pc:sldMk cId="5519622" sldId="268"/>
        </pc:sldMkLst>
        <pc:spChg chg="mod">
          <ac:chgData name="dr pallav shekhar" userId="51f6e2f01cc435ea" providerId="LiveId" clId="{160452D2-3E3D-5340-B187-84446419BCC7}" dt="2020-07-20T04:23:09.730" v="4095" actId="20577"/>
          <ac:spMkLst>
            <pc:docMk/>
            <pc:sldMk cId="5519622" sldId="268"/>
            <ac:spMk id="3" creationId="{2C100AA9-CE19-7D4E-AA2A-792577FE80D1}"/>
          </ac:spMkLst>
        </pc:spChg>
      </pc:sldChg>
      <pc:sldChg chg="addSp modSp add mod setBg">
        <pc:chgData name="dr pallav shekhar" userId="51f6e2f01cc435ea" providerId="LiveId" clId="{160452D2-3E3D-5340-B187-84446419BCC7}" dt="2020-07-14T17:02:15.160" v="3007" actId="20577"/>
        <pc:sldMkLst>
          <pc:docMk/>
          <pc:sldMk cId="2612731049" sldId="269"/>
        </pc:sldMkLst>
        <pc:spChg chg="mo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2" creationId="{C828EA51-D828-4649-90F1-7A04AD1E9370}"/>
          </ac:spMkLst>
        </pc:spChg>
        <pc:spChg chg="mod">
          <ac:chgData name="dr pallav shekhar" userId="51f6e2f01cc435ea" providerId="LiveId" clId="{160452D2-3E3D-5340-B187-84446419BCC7}" dt="2020-07-14T17:02:15.160" v="3007" actId="20577"/>
          <ac:spMkLst>
            <pc:docMk/>
            <pc:sldMk cId="2612731049" sldId="269"/>
            <ac:spMk id="3" creationId="{51F86FD3-5141-7046-B00D-2D343F5A018D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8" creationId="{827B839B-9ADE-406B-8590-F1CAEDED45A1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10" creationId="{CFE45BF0-46DB-408C-B5F7-7B11716805D4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12" creationId="{2AEBC8F2-97B1-41B4-93F1-2D289E197FBA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14" creationId="{472E3A19-F5D5-48FC-BB9C-48C2F68F598B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16" creationId="{7A62E32F-BB65-43A8-8EB5-92346890E549}"/>
          </ac:spMkLst>
        </pc:spChg>
        <pc:spChg chg="add">
          <ac:chgData name="dr pallav shekhar" userId="51f6e2f01cc435ea" providerId="LiveId" clId="{160452D2-3E3D-5340-B187-84446419BCC7}" dt="2020-07-14T17:01:26.822" v="2944" actId="26606"/>
          <ac:spMkLst>
            <pc:docMk/>
            <pc:sldMk cId="2612731049" sldId="269"/>
            <ac:spMk id="18" creationId="{14E91B64-9FCC-451E-AFB4-A827D6329367}"/>
          </ac:spMkLst>
        </pc:spChg>
      </pc:sldChg>
      <pc:sldChg chg="addSp delSp modSp add mod setBg">
        <pc:chgData name="dr pallav shekhar" userId="51f6e2f01cc435ea" providerId="LiveId" clId="{160452D2-3E3D-5340-B187-84446419BCC7}" dt="2020-07-20T04:17:10.223" v="3582" actId="5793"/>
        <pc:sldMkLst>
          <pc:docMk/>
          <pc:sldMk cId="4258133017" sldId="270"/>
        </pc:sldMkLst>
        <pc:spChg chg="add del mod">
          <ac:chgData name="dr pallav shekhar" userId="51f6e2f01cc435ea" providerId="LiveId" clId="{160452D2-3E3D-5340-B187-84446419BCC7}" dt="2020-07-20T04:16:27.493" v="3575" actId="478"/>
          <ac:spMkLst>
            <pc:docMk/>
            <pc:sldMk cId="4258133017" sldId="270"/>
            <ac:spMk id="2" creationId="{327F4EF9-C21A-B54F-A11C-65D3BB6370E0}"/>
          </ac:spMkLst>
        </pc:spChg>
        <pc:spChg chg="del">
          <ac:chgData name="dr pallav shekhar" userId="51f6e2f01cc435ea" providerId="LiveId" clId="{160452D2-3E3D-5340-B187-84446419BCC7}" dt="2020-07-20T04:14:14.333" v="3560"/>
          <ac:spMkLst>
            <pc:docMk/>
            <pc:sldMk cId="4258133017" sldId="270"/>
            <ac:spMk id="3" creationId="{CE2693BC-53EA-3B4A-905B-62D71D7F8D89}"/>
          </ac:spMkLst>
        </pc:spChg>
        <pc:spChg chg="add del mod">
          <ac:chgData name="dr pallav shekhar" userId="51f6e2f01cc435ea" providerId="LiveId" clId="{160452D2-3E3D-5340-B187-84446419BCC7}" dt="2020-07-20T04:15:34.082" v="3572" actId="21"/>
          <ac:spMkLst>
            <pc:docMk/>
            <pc:sldMk cId="4258133017" sldId="270"/>
            <ac:spMk id="6" creationId="{5C64F90D-EC95-BD42-9CFE-115080AE7CDE}"/>
          </ac:spMkLst>
        </pc:spChg>
        <pc:spChg chg="add mod">
          <ac:chgData name="dr pallav shekhar" userId="51f6e2f01cc435ea" providerId="LiveId" clId="{160452D2-3E3D-5340-B187-84446419BCC7}" dt="2020-07-20T04:17:10.223" v="3582" actId="5793"/>
          <ac:spMkLst>
            <pc:docMk/>
            <pc:sldMk cId="4258133017" sldId="270"/>
            <ac:spMk id="7" creationId="{93FC2D73-5729-D549-A46E-A2E80753EC4E}"/>
          </ac:spMkLst>
        </pc:spChg>
        <pc:spChg chg="add del mod">
          <ac:chgData name="dr pallav shekhar" userId="51f6e2f01cc435ea" providerId="LiveId" clId="{160452D2-3E3D-5340-B187-84446419BCC7}" dt="2020-07-20T04:16:32.971" v="3576" actId="478"/>
          <ac:spMkLst>
            <pc:docMk/>
            <pc:sldMk cId="4258133017" sldId="270"/>
            <ac:spMk id="9" creationId="{740A09E5-5856-EC48-993F-038D53376224}"/>
          </ac:spMkLst>
        </pc:spChg>
        <pc:spChg chg="add del">
          <ac:chgData name="dr pallav shekhar" userId="51f6e2f01cc435ea" providerId="LiveId" clId="{160452D2-3E3D-5340-B187-84446419BCC7}" dt="2020-07-20T04:16:57.118" v="3578" actId="26606"/>
          <ac:spMkLst>
            <pc:docMk/>
            <pc:sldMk cId="4258133017" sldId="270"/>
            <ac:spMk id="12" creationId="{3CD9DF72-87A3-404E-A828-84CBF11A8303}"/>
          </ac:spMkLst>
        </pc:spChg>
        <pc:spChg chg="add del">
          <ac:chgData name="dr pallav shekhar" userId="51f6e2f01cc435ea" providerId="LiveId" clId="{160452D2-3E3D-5340-B187-84446419BCC7}" dt="2020-07-20T04:17:05.106" v="3580" actId="26606"/>
          <ac:spMkLst>
            <pc:docMk/>
            <pc:sldMk cId="4258133017" sldId="270"/>
            <ac:spMk id="16" creationId="{967C29FE-FD32-4AFB-AD20-DBDF5864B2D8}"/>
          </ac:spMkLst>
        </pc:spChg>
        <pc:spChg chg="add del">
          <ac:chgData name="dr pallav shekhar" userId="51f6e2f01cc435ea" providerId="LiveId" clId="{160452D2-3E3D-5340-B187-84446419BCC7}" dt="2020-07-20T04:17:05.106" v="3580" actId="26606"/>
          <ac:spMkLst>
            <pc:docMk/>
            <pc:sldMk cId="4258133017" sldId="270"/>
            <ac:spMk id="17" creationId="{49CD2D09-B1BB-4DF5-9E1C-3D21B21EDEFD}"/>
          </ac:spMkLst>
        </pc:spChg>
        <pc:spChg chg="add">
          <ac:chgData name="dr pallav shekhar" userId="51f6e2f01cc435ea" providerId="LiveId" clId="{160452D2-3E3D-5340-B187-84446419BCC7}" dt="2020-07-20T04:17:05.120" v="3581" actId="26606"/>
          <ac:spMkLst>
            <pc:docMk/>
            <pc:sldMk cId="4258133017" sldId="270"/>
            <ac:spMk id="20" creationId="{3CD9DF72-87A3-404E-A828-84CBF11A8303}"/>
          </ac:spMkLst>
        </pc:spChg>
        <pc:picChg chg="add mod ord">
          <ac:chgData name="dr pallav shekhar" userId="51f6e2f01cc435ea" providerId="LiveId" clId="{160452D2-3E3D-5340-B187-84446419BCC7}" dt="2020-07-20T04:17:05.120" v="3581" actId="26606"/>
          <ac:picMkLst>
            <pc:docMk/>
            <pc:sldMk cId="4258133017" sldId="270"/>
            <ac:picMk id="4" creationId="{1C6C0950-8AB1-4F48-ADAE-965C85909908}"/>
          </ac:picMkLst>
        </pc:picChg>
        <pc:picChg chg="add del">
          <ac:chgData name="dr pallav shekhar" userId="51f6e2f01cc435ea" providerId="LiveId" clId="{160452D2-3E3D-5340-B187-84446419BCC7}" dt="2020-07-20T04:17:05.106" v="3580" actId="26606"/>
          <ac:picMkLst>
            <pc:docMk/>
            <pc:sldMk cId="4258133017" sldId="270"/>
            <ac:picMk id="18" creationId="{83355637-BA71-4F63-94C9-E77BF81BDFC0}"/>
          </ac:picMkLst>
        </pc:picChg>
        <pc:cxnChg chg="add del">
          <ac:chgData name="dr pallav shekhar" userId="51f6e2f01cc435ea" providerId="LiveId" clId="{160452D2-3E3D-5340-B187-84446419BCC7}" dt="2020-07-20T04:16:57.118" v="3578" actId="26606"/>
          <ac:cxnSpMkLst>
            <pc:docMk/>
            <pc:sldMk cId="4258133017" sldId="270"/>
            <ac:cxnSpMk id="14" creationId="{20E3A342-4D61-4E3F-AF90-1AB42AEB96CC}"/>
          </ac:cxnSpMkLst>
        </pc:cxnChg>
        <pc:cxnChg chg="add">
          <ac:chgData name="dr pallav shekhar" userId="51f6e2f01cc435ea" providerId="LiveId" clId="{160452D2-3E3D-5340-B187-84446419BCC7}" dt="2020-07-20T04:17:05.120" v="3581" actId="26606"/>
          <ac:cxnSpMkLst>
            <pc:docMk/>
            <pc:sldMk cId="4258133017" sldId="270"/>
            <ac:cxnSpMk id="21" creationId="{20E3A342-4D61-4E3F-AF90-1AB42AEB96C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FBE76-E765-184C-997F-B6E94D3295DB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E936-D46F-E847-94E4-E0C6CF58D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AAE5-3D12-6546-BC11-5A8DEB08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489A6-8F99-F241-8DB2-D8CD8BC7D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3CE2-15F3-D548-A1E6-E8B7F751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34F5-75AA-2C47-89C1-BD8E99CD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F71F-CDD3-0F46-9EBA-45ADCFE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2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B720-11B9-5141-8D45-A0A12C99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075BD-A794-2146-AC3B-0408C771B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FAA5F-C79C-2F44-BABD-48878B59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2A9BD-3B75-124F-9D1D-75D32FE6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EB0B-EF28-3043-A105-ED55E785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9E342-EA34-AB4C-A74D-6E60A23C9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DF0B-24AD-DF44-AE17-C0D33D5B8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FEE4-D648-6C47-98A1-A0F7770A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F219-01C6-4746-9C9C-1E1D2285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D3CDE-FB69-364F-8CA5-43164A3A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3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EE16-0C6F-E649-9401-6A6BB7C7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0B41-DFC5-8F4C-BEC6-90BC7666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B34B-9DB8-FC42-9899-293C44D8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AF70-4589-564D-B693-FA89423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9040-473F-744B-8F8B-A7B3F89F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4F9D-B496-4440-9E98-119F4536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03089-AA5E-B147-8FE0-B683D93B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64CC4-8CFD-8D4B-A557-1C3AFC3F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A927-2B8F-3C4B-BEC9-3B76CADD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AAAA7-FA45-5244-ADCC-C8A74E45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2996-8741-F14F-A0A3-C4A0587B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9703-5AA5-BA44-8BBE-9AA8B4CDC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B0D21-BF65-4A49-9730-6A9A400F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F7E73-4B63-274A-9F20-B0CC09B8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25D22-2D0E-2140-9337-B19AA278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EF863-B6CA-984E-A6EC-BBFD248B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1748-5A8F-024A-953B-F14A3C25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C6E48-9737-594C-909C-99A447146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F565B-9A26-034B-ADD7-57C8CF94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CC8E4-9AC0-EE44-83C8-23DA4D957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87DE9-3DFE-B644-9D4B-37FAC06E7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386C7-AF8C-0842-B35A-39DDC022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F8AAE-912D-FE4E-926E-40151E0B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94DA4-0FE2-DB41-A702-321AAC03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4FCA-C4DF-5143-A931-FD7DB56D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2E0F5-DA90-264E-938F-EE65939D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9A10C-1607-9547-96D5-28C2564B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219A-B062-4047-A413-A34273AB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BC8B6-3C75-9A43-B595-1FF1B684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93B8B-447D-6D4A-BB0B-9E5B5298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072C-98A9-704F-8A3E-0DCD851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1ED7-7D44-A149-BB9B-D6298F2C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6629-5EE9-334E-9759-3B023DE3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0A13-DE2B-EE46-8049-A373A27CD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D36E-32CC-B848-BE59-CCD77F1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DE45-02EF-AD41-84E5-77E17261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0994D-660D-8146-B566-ACDD871B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6A7D-F88A-FA4D-9CB5-DDB2297A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12FBF-AE4B-0B43-8B6F-EF6913FA0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349AF-C44F-9D42-A1DE-A9B68FE4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50CB-7AE6-1B4E-81C2-8F091D20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1DE0-981C-4547-976F-D012776F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DA935-A518-4447-8B39-BAC95FAC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78B13-0A91-7D4B-B544-38F119B8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06DD-3B66-8A43-9E69-A3A363932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E407-8D6D-5343-B5E0-900E88D72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FC18-955C-BB4D-97F1-A7A13275522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08A9-A0D8-B747-8F8B-D1F85AF6B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73E13-3B84-3444-9469-C8FFE892A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410C-5E7D-4441-AC1E-38823E8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7" name="Rectangle 124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Right Triangle 126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ectangle 12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130">
            <a:extLst>
              <a:ext uri="{FF2B5EF4-FFF2-40B4-BE49-F238E27FC236}">
                <a16:creationId xmlns:a16="http://schemas.microsoft.com/office/drawing/2014/main" id="{EBE2DC57-A7F4-40DA-AEE9-B1BEB92D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6891182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E2FD6-63C0-B64B-A027-3CF44F16C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88" y="1383527"/>
            <a:ext cx="5811555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 b="1">
                <a:solidFill>
                  <a:schemeClr val="tx1">
                    <a:lumMod val="75000"/>
                    <a:lumOff val="25000"/>
                  </a:schemeClr>
                </a:solidFill>
              </a:rPr>
              <a:t>Babesiosis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23AE5-1DEE-AD44-926E-44FEFD45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517" y="2545976"/>
            <a:ext cx="3086502" cy="1850270"/>
          </a:xfrm>
        </p:spPr>
        <p:txBody>
          <a:bodyPr anchor="ctr">
            <a:normAutofit/>
          </a:bodyPr>
          <a:lstStyle/>
          <a:p>
            <a:pPr algn="l"/>
            <a:endParaRPr lang="en-US" sz="2000" b="1"/>
          </a:p>
          <a:p>
            <a:pPr algn="l"/>
            <a:r>
              <a:rPr lang="en-US" sz="2000" b="1"/>
              <a:t>Dr. </a:t>
            </a:r>
            <a:r>
              <a:rPr lang="en-US" sz="2000" b="1" err="1"/>
              <a:t>Pallav</a:t>
            </a:r>
            <a:r>
              <a:rPr lang="en-US" sz="2000" b="1"/>
              <a:t> Shekhar</a:t>
            </a:r>
          </a:p>
          <a:p>
            <a:pPr algn="l"/>
            <a:r>
              <a:rPr lang="en-US" sz="2000" b="1"/>
              <a:t>Faculty</a:t>
            </a:r>
          </a:p>
          <a:p>
            <a:pPr algn="l"/>
            <a:r>
              <a:rPr lang="en-US" sz="2000" b="1"/>
              <a:t>Department of Veterinary Medicine</a:t>
            </a:r>
          </a:p>
        </p:txBody>
      </p:sp>
    </p:spTree>
    <p:extLst>
      <p:ext uri="{BB962C8B-B14F-4D97-AF65-F5344CB8AC3E}">
        <p14:creationId xmlns:p14="http://schemas.microsoft.com/office/powerpoint/2010/main" val="224318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4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D2A3-321A-A244-A701-D373702A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Disease has also been classified as (a) complicated from and (b) uncomplicated form</a:t>
            </a:r>
            <a:endParaRPr lang="en-IN" sz="17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IN" sz="17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Complicated from in dog. </a:t>
            </a: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This results due to haemolytic process. Complications comprise of acute renal failure, cerebral signs, coagulopathy, icterus, hepatopathy, immune mediated haemolytic anaemia, acute respiratory distress, haemoconcentration, hypotension, cardiac involvement and pancreatitis.</a:t>
            </a:r>
            <a:endParaRPr lang="en-IN" sz="17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IN" sz="17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Uncomplicated form in dog.</a:t>
            </a: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Acute haemolysis, fever, anorexia, depression pale mucous membrane, splenomegaly and water hammer pulse. This from may exist mild, moderate and severe depending on the severity.</a:t>
            </a:r>
            <a:endParaRPr lang="en-IN" sz="17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7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horses, haemoglobinuria is rare in occurrence and jaundice is more common, hence it is known as </a:t>
            </a:r>
            <a:r>
              <a:rPr lang="en-IN" sz="17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“biliary fever” </a:t>
            </a:r>
            <a:r>
              <a:rPr lang="en-IN" sz="17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en-IN" sz="17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7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13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A39FC8-421B-814B-87C8-38BC80E3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1321743"/>
            <a:ext cx="3787482" cy="427789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Diagnosis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3FDAE-1452-7941-A9E0-AE2CBEF1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693" y="1188719"/>
            <a:ext cx="5561320" cy="480446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IN" sz="2000" b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Haematology</a:t>
            </a:r>
            <a:endParaRPr lang="en-IN" sz="20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LcParenBoth"/>
              <a:tabLst>
                <a:tab pos="540385" algn="l"/>
              </a:tabLst>
            </a:pPr>
            <a:r>
              <a:rPr lang="en-IN" sz="2000" b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There is severe anaemia. </a:t>
            </a:r>
            <a:endParaRPr lang="en-IN" sz="2000" b="1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LcParenBoth"/>
              <a:tabLst>
                <a:tab pos="540385" algn="l"/>
              </a:tabLst>
            </a:pPr>
            <a:r>
              <a:rPr lang="en-IN" sz="2000" b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There is increased leucocyte count associated with moderate neutrophilia.</a:t>
            </a:r>
            <a:endParaRPr lang="en-IN" sz="2000" b="1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LcParenBoth"/>
              <a:tabLst>
                <a:tab pos="540385" algn="l"/>
              </a:tabLst>
            </a:pPr>
            <a:r>
              <a:rPr lang="en-IN" sz="2000" b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There is presence of albumin and bile pigment in the urine</a:t>
            </a:r>
            <a:endParaRPr lang="en-IN" sz="2000" b="1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romanLcParenBoth"/>
              <a:tabLst>
                <a:tab pos="540385" algn="l"/>
              </a:tabLst>
            </a:pPr>
            <a:r>
              <a:rPr lang="en-IN" sz="2000" b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There is increased level of SGPT, BUN and Creatinine</a:t>
            </a:r>
            <a:endParaRPr lang="en-IN" sz="20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spcAft>
                <a:spcPts val="1000"/>
              </a:spcAft>
              <a:tabLst>
                <a:tab pos="540385" algn="l"/>
              </a:tabLst>
            </a:pPr>
            <a:r>
              <a:rPr lang="en-IN" sz="200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Blood smear examination</a:t>
            </a:r>
          </a:p>
          <a:p>
            <a:pPr>
              <a:spcAft>
                <a:spcPts val="1000"/>
              </a:spcAft>
              <a:tabLst>
                <a:tab pos="540385" algn="l"/>
              </a:tabLst>
            </a:pPr>
            <a:r>
              <a:rPr lang="en-IN" sz="2000">
                <a:latin typeface="Times New Roman" panose="02020603050405020304" pitchFamily="18" charset="0"/>
                <a:cs typeface="Mangal" panose="02040503050203030202" pitchFamily="18" charset="0"/>
              </a:rPr>
              <a:t> ELISA</a:t>
            </a:r>
          </a:p>
          <a:p>
            <a:pPr>
              <a:spcAft>
                <a:spcPts val="1000"/>
              </a:spcAft>
              <a:tabLst>
                <a:tab pos="540385" algn="l"/>
              </a:tabLst>
            </a:pPr>
            <a:r>
              <a:rPr lang="en-IN" sz="2000">
                <a:latin typeface="Times New Roman" panose="02020603050405020304" pitchFamily="18" charset="0"/>
                <a:cs typeface="Mangal" panose="02040503050203030202" pitchFamily="18" charset="0"/>
              </a:rPr>
              <a:t>  PCR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8366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6C0950-8AB1-4F48-ADAE-965C85909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5" b="1844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FC2D73-5729-D549-A46E-A2E80753EC4E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By Alan R Walker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=19032008</a:t>
            </a:r>
          </a:p>
        </p:txBody>
      </p:sp>
    </p:spTree>
    <p:extLst>
      <p:ext uri="{BB962C8B-B14F-4D97-AF65-F5344CB8AC3E}">
        <p14:creationId xmlns:p14="http://schemas.microsoft.com/office/powerpoint/2010/main" val="42581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03F09-CF25-2043-8882-63F506BC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8B39-022A-7D48-BB62-E8B689B9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en-IN" sz="2400" i="1" dirty="0">
                <a:solidFill>
                  <a:srgbClr val="000000"/>
                </a:solidFill>
              </a:rPr>
              <a:t>B. </a:t>
            </a:r>
            <a:r>
              <a:rPr lang="en-IN" sz="2400" i="1" dirty="0" err="1">
                <a:solidFill>
                  <a:srgbClr val="000000"/>
                </a:solidFill>
              </a:rPr>
              <a:t>canis</a:t>
            </a:r>
            <a:r>
              <a:rPr lang="en-IN" sz="2400" dirty="0">
                <a:solidFill>
                  <a:srgbClr val="000000"/>
                </a:solidFill>
              </a:rPr>
              <a:t>, </a:t>
            </a:r>
            <a:r>
              <a:rPr lang="en-IN" sz="2400" i="1" dirty="0">
                <a:solidFill>
                  <a:srgbClr val="000000"/>
                </a:solidFill>
              </a:rPr>
              <a:t>B. </a:t>
            </a:r>
            <a:r>
              <a:rPr lang="en-IN" sz="2400" i="1" dirty="0" err="1">
                <a:solidFill>
                  <a:srgbClr val="000000"/>
                </a:solidFill>
              </a:rPr>
              <a:t>rossi</a:t>
            </a:r>
            <a:r>
              <a:rPr lang="en-IN" sz="2400" i="1" dirty="0">
                <a:solidFill>
                  <a:srgbClr val="000000"/>
                </a:solidFill>
              </a:rPr>
              <a:t>,</a:t>
            </a:r>
            <a:r>
              <a:rPr lang="en-IN" sz="2400" dirty="0">
                <a:solidFill>
                  <a:srgbClr val="000000"/>
                </a:solidFill>
              </a:rPr>
              <a:t> and </a:t>
            </a:r>
            <a:r>
              <a:rPr lang="en-IN" sz="2400" i="1" dirty="0">
                <a:solidFill>
                  <a:srgbClr val="000000"/>
                </a:solidFill>
              </a:rPr>
              <a:t>B. </a:t>
            </a:r>
            <a:r>
              <a:rPr lang="en-IN" sz="2400" i="1" dirty="0" err="1">
                <a:solidFill>
                  <a:srgbClr val="000000"/>
                </a:solidFill>
              </a:rPr>
              <a:t>vogeli</a:t>
            </a:r>
            <a:r>
              <a:rPr lang="en-IN" sz="2400" dirty="0">
                <a:solidFill>
                  <a:srgbClr val="000000"/>
                </a:solidFill>
              </a:rPr>
              <a:t> are most successfully treated with</a:t>
            </a:r>
          </a:p>
          <a:p>
            <a:endParaRPr lang="en-IN" sz="2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 err="1">
                <a:solidFill>
                  <a:srgbClr val="000000"/>
                </a:solidFill>
              </a:rPr>
              <a:t>Diminazene</a:t>
            </a:r>
            <a:r>
              <a:rPr lang="en-IN" sz="2400" b="1" dirty="0">
                <a:solidFill>
                  <a:srgbClr val="000000"/>
                </a:solidFill>
              </a:rPr>
              <a:t> aceturate (3.5 mg/kg subcutaneously or intramuscularly)</a:t>
            </a:r>
          </a:p>
          <a:p>
            <a:pPr>
              <a:buFont typeface="Wingdings" pitchFamily="2" charset="2"/>
              <a:buChar char="Ø"/>
            </a:pPr>
            <a:endParaRPr lang="en-IN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rgbClr val="000000"/>
                </a:solidFill>
              </a:rPr>
              <a:t> or </a:t>
            </a:r>
          </a:p>
          <a:p>
            <a:pPr marL="0" indent="0">
              <a:buNone/>
            </a:pPr>
            <a:endParaRPr lang="en-IN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00"/>
                </a:solidFill>
              </a:rPr>
              <a:t>Imidocarb dipropionate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00"/>
                </a:solidFill>
              </a:rPr>
              <a:t>Dog ( 3-6.6 mg/kg twice, 14 days apart, SC)</a:t>
            </a:r>
          </a:p>
          <a:p>
            <a:pPr>
              <a:buFont typeface="Wingdings" pitchFamily="2" charset="2"/>
              <a:buChar char="Ø"/>
            </a:pPr>
            <a:endParaRPr lang="en-IN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00"/>
                </a:solidFill>
              </a:rPr>
              <a:t>Babesia </a:t>
            </a:r>
            <a:r>
              <a:rPr lang="en-IN" sz="2400" b="1" dirty="0" err="1">
                <a:solidFill>
                  <a:srgbClr val="000000"/>
                </a:solidFill>
              </a:rPr>
              <a:t>bigemina</a:t>
            </a:r>
            <a:r>
              <a:rPr lang="en-IN" sz="2400" b="1" dirty="0">
                <a:solidFill>
                  <a:srgbClr val="000000"/>
                </a:solidFill>
              </a:rPr>
              <a:t> in Cattle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00"/>
                </a:solidFill>
              </a:rPr>
              <a:t> Imidocarb (1mg/kg body weight)</a:t>
            </a:r>
          </a:p>
          <a:p>
            <a:endParaRPr lang="en-IN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C550-2586-CA4A-A74B-B4F4AD4A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00AA9-CE19-7D4E-AA2A-792577FE8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Treatment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	B.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bigemina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B. major (large species) are more sensitive to drug and require low doses.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Both"/>
              <a:tabLst>
                <a:tab pos="540385" algn="l"/>
              </a:tabLs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B.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gibsoni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can be treated with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atovagnone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@ 13 mg/kg orally and azithromycin </a:t>
            </a:r>
            <a:b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@ 10 mg 1 kg orally for 10 days (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Lobetti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2004).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87C90-9FFC-8B47-8F33-DD916FAE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For B. </a:t>
            </a:r>
            <a:r>
              <a:rPr lang="en-US" sz="2800" dirty="0" err="1">
                <a:solidFill>
                  <a:schemeClr val="accent1"/>
                </a:solidFill>
              </a:rPr>
              <a:t>gibsoni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infection 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870F-0516-6D41-B31D-B0565FF8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IN" sz="2400" dirty="0"/>
              <a:t> </a:t>
            </a:r>
            <a:r>
              <a:rPr lang="en-IN" sz="2400" i="1" dirty="0"/>
              <a:t>B. </a:t>
            </a:r>
            <a:r>
              <a:rPr lang="en-IN" sz="2400" i="1" dirty="0" err="1"/>
              <a:t>gibsoni</a:t>
            </a:r>
            <a:r>
              <a:rPr lang="en-IN" sz="2400" dirty="0"/>
              <a:t>, </a:t>
            </a:r>
            <a:r>
              <a:rPr lang="en-IN" sz="2400" dirty="0" err="1"/>
              <a:t>diminazene</a:t>
            </a:r>
            <a:r>
              <a:rPr lang="en-IN" sz="2400" dirty="0"/>
              <a:t> aceturate often fails to eliminate parasites. Attempts to sterilize infections using triple antibiotic combinations: doxycycline (5 mg/kg, orally, twice daily), clindamycin (25 mg/kg, orally, twice daily), metronidazole (15 mg/kg, orally, twice daily)</a:t>
            </a:r>
          </a:p>
          <a:p>
            <a:r>
              <a:rPr lang="en-IN" sz="2400" dirty="0"/>
              <a:t> doxycycline (7–10 mg/kg, orally, twice daily), enrofloxacin (2–2.5 mg/kg, orally, twice daily), metronidazole (5–15 mg/kg, orally, twice daily) </a:t>
            </a:r>
            <a:r>
              <a:rPr lang="en-IN" sz="2400" dirty="0" err="1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99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0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0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CC035-B473-CF4E-8C50-3530BD0D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51378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haroni" panose="020F0502020204030204" pitchFamily="34" charset="0"/>
                <a:cs typeface="Aharoni" panose="020F050202020403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3E2D4-FEB3-6744-AD22-89A7D8D60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672" y="1819656"/>
                <a:ext cx="4765949" cy="4885944"/>
              </a:xfrm>
            </p:spPr>
            <p:txBody>
              <a:bodyPr anchor="t">
                <a:normAutofit fontScale="92500"/>
              </a:bodyPr>
              <a:lstStyle/>
              <a:p>
                <a:pPr algn="just"/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Babesiosis is tick transmitted </a:t>
                </a:r>
                <a:r>
                  <a:rPr lang="en-IN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haemoprotozoan</a:t>
                </a:r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infection of cattle, buffalo, horse, sheep, goat, dog, pig and wild animals characterized by fever, anaemia, </a:t>
                </a:r>
                <a:r>
                  <a:rPr lang="en-IN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haemoglobinaemia</a:t>
                </a:r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and haemoglobinuria.</a:t>
                </a:r>
              </a:p>
              <a:p>
                <a:pPr algn="just"/>
                <a:endParaRPr lang="en-I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algn="just"/>
                <a:endParaRPr lang="en-I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algn="just"/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The Babesia is divided into two groups</a:t>
                </a:r>
              </a:p>
              <a:p>
                <a:pPr marL="0" indent="0" algn="just">
                  <a:buNone/>
                </a:pPr>
                <a:endParaRPr lang="en-I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Large form: 2.5 to 5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 panose="02040503050203030202" pitchFamily="18" charset="0"/>
                      </a:rPr>
                      <m:t>𝜇</m:t>
                    </m:r>
                  </m:oMath>
                </a14:m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long </a:t>
                </a:r>
              </a:p>
              <a:p>
                <a:pPr marL="0" indent="0" algn="just">
                  <a:buNone/>
                </a:pPr>
                <a:endParaRPr lang="en-I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Small form: Less than 2.5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 panose="02040503050203030202" pitchFamily="18" charset="0"/>
                      </a:rPr>
                      <m:t>𝜇</m:t>
                    </m:r>
                  </m:oMath>
                </a14:m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long</a:t>
                </a:r>
              </a:p>
              <a:p>
                <a:pPr marL="0" indent="0" algn="just">
                  <a:buNone/>
                </a:pPr>
                <a:endParaRPr lang="en-I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       </a:t>
                </a:r>
              </a:p>
              <a:p>
                <a:endParaRPr lang="en-IN" sz="13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marL="0" indent="0">
                  <a:buNone/>
                </a:pPr>
                <a:endParaRPr lang="en-IN" sz="1300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marL="0" indent="0">
                  <a:buNone/>
                </a:pPr>
                <a:endParaRPr lang="en-US" sz="13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3E2D4-FEB3-6744-AD22-89A7D8D60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72" y="1819656"/>
                <a:ext cx="4765949" cy="4885944"/>
              </a:xfrm>
              <a:blipFill>
                <a:blip r:embed="rId2"/>
                <a:stretch>
                  <a:fillRect l="-531" t="-1036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0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0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0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0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Graphic 97" descr="Books">
            <a:extLst>
              <a:ext uri="{FF2B5EF4-FFF2-40B4-BE49-F238E27FC236}">
                <a16:creationId xmlns:a16="http://schemas.microsoft.com/office/drawing/2014/main" id="{B97FD8CA-8F0F-4BA2-8972-827A54D5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37212B-FD0F-4242-9A90-33901B4B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Shape and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023B-CDE8-C94F-8FA4-A3C9CEC5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Pyriform(Pear Shaped) rounded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Oval or bizarre in structure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The angle between the two parasite in large form is acute and in small form is obtuse.</a:t>
            </a:r>
          </a:p>
        </p:txBody>
      </p:sp>
    </p:spTree>
    <p:extLst>
      <p:ext uri="{BB962C8B-B14F-4D97-AF65-F5344CB8AC3E}">
        <p14:creationId xmlns:p14="http://schemas.microsoft.com/office/powerpoint/2010/main" val="236074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8005A-C171-6A45-B83F-A926DE1B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Host and Babesia species</a:t>
            </a:r>
          </a:p>
        </p:txBody>
      </p:sp>
      <p:graphicFrame>
        <p:nvGraphicFramePr>
          <p:cNvPr id="63" name="Content Placeholder 3">
            <a:extLst>
              <a:ext uri="{FF2B5EF4-FFF2-40B4-BE49-F238E27FC236}">
                <a16:creationId xmlns:a16="http://schemas.microsoft.com/office/drawing/2014/main" id="{8EAC1A61-DE0D-6844-9355-4396F989A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404043"/>
              </p:ext>
            </p:extLst>
          </p:nvPr>
        </p:nvGraphicFramePr>
        <p:xfrm>
          <a:off x="4038600" y="1345921"/>
          <a:ext cx="7188200" cy="3025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883">
                  <a:extLst>
                    <a:ext uri="{9D8B030D-6E8A-4147-A177-3AD203B41FA5}">
                      <a16:colId xmlns:a16="http://schemas.microsoft.com/office/drawing/2014/main" val="1210393020"/>
                    </a:ext>
                  </a:extLst>
                </a:gridCol>
                <a:gridCol w="5119317">
                  <a:extLst>
                    <a:ext uri="{9D8B030D-6E8A-4147-A177-3AD203B41FA5}">
                      <a16:colId xmlns:a16="http://schemas.microsoft.com/office/drawing/2014/main" val="2270131186"/>
                    </a:ext>
                  </a:extLst>
                </a:gridCol>
              </a:tblGrid>
              <a:tr h="338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        Animal   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6880" marR="46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                            Species involved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6880" marR="46880" marT="0" marB="0"/>
                </a:tc>
                <a:extLst>
                  <a:ext uri="{0D108BD9-81ED-4DB2-BD59-A6C34878D82A}">
                    <a16:rowId xmlns:a16="http://schemas.microsoft.com/office/drawing/2014/main" val="662591782"/>
                  </a:ext>
                </a:extLst>
              </a:tr>
              <a:tr h="268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Cattle, buffalo   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Horse    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Sheep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Pig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Dog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Cat</a:t>
                      </a:r>
                      <a:endParaRPr lang="en-IN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                                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6880" marR="46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bigemina</a:t>
                      </a:r>
                      <a:r>
                        <a:rPr lang="en-IN" sz="1900" dirty="0">
                          <a:effectLst/>
                        </a:rPr>
                        <a:t>; Babesia </a:t>
                      </a:r>
                      <a:r>
                        <a:rPr lang="en-IN" sz="1900" dirty="0" err="1">
                          <a:effectLst/>
                        </a:rPr>
                        <a:t>bovis</a:t>
                      </a:r>
                      <a:r>
                        <a:rPr lang="en-IN" sz="1900" dirty="0">
                          <a:effectLst/>
                        </a:rPr>
                        <a:t>; Babesia </a:t>
                      </a:r>
                      <a:r>
                        <a:rPr lang="en-IN" sz="1900" dirty="0" err="1">
                          <a:effectLst/>
                        </a:rPr>
                        <a:t>divergens</a:t>
                      </a:r>
                      <a:r>
                        <a:rPr lang="en-IN" sz="1900" dirty="0">
                          <a:effectLst/>
                        </a:rPr>
                        <a:t>; Babesia major.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equi</a:t>
                      </a:r>
                      <a:r>
                        <a:rPr lang="en-IN" sz="1900" dirty="0">
                          <a:effectLst/>
                        </a:rPr>
                        <a:t>; Babesia </a:t>
                      </a:r>
                      <a:r>
                        <a:rPr lang="en-IN" sz="1900" dirty="0" err="1">
                          <a:effectLst/>
                        </a:rPr>
                        <a:t>caballi</a:t>
                      </a:r>
                      <a:r>
                        <a:rPr lang="en-IN" sz="19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motasi</a:t>
                      </a:r>
                      <a:r>
                        <a:rPr lang="en-IN" sz="1900" dirty="0">
                          <a:effectLst/>
                        </a:rPr>
                        <a:t>; Babesia </a:t>
                      </a:r>
                      <a:r>
                        <a:rPr lang="en-IN" sz="1900" dirty="0" err="1">
                          <a:effectLst/>
                        </a:rPr>
                        <a:t>ovis</a:t>
                      </a:r>
                      <a:r>
                        <a:rPr lang="en-IN" sz="19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trautmanni</a:t>
                      </a:r>
                      <a:r>
                        <a:rPr lang="en-IN" sz="19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canis</a:t>
                      </a:r>
                      <a:r>
                        <a:rPr lang="en-IN" sz="1900" dirty="0">
                          <a:effectLst/>
                        </a:rPr>
                        <a:t>; Babesia </a:t>
                      </a:r>
                      <a:r>
                        <a:rPr lang="en-IN" sz="1900" dirty="0" err="1">
                          <a:effectLst/>
                        </a:rPr>
                        <a:t>gibsoni</a:t>
                      </a:r>
                      <a:r>
                        <a:rPr lang="en-IN" sz="19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Babesia </a:t>
                      </a:r>
                      <a:r>
                        <a:rPr lang="en-IN" sz="1900" dirty="0" err="1">
                          <a:effectLst/>
                        </a:rPr>
                        <a:t>felis</a:t>
                      </a:r>
                      <a:r>
                        <a:rPr lang="en-IN" sz="1900" dirty="0">
                          <a:effectLst/>
                        </a:rPr>
                        <a:t>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6880" marR="46880" marT="0" marB="0"/>
                </a:tc>
                <a:extLst>
                  <a:ext uri="{0D108BD9-81ED-4DB2-BD59-A6C34878D82A}">
                    <a16:rowId xmlns:a16="http://schemas.microsoft.com/office/drawing/2014/main" val="292848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2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4A84-6A41-4E4E-B918-AE17318B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FC2B-BD53-5245-B122-800D52CA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Babesia parasite has been placed on record for the first time by Babes in 1888 from blood from African cattle.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US" dirty="0"/>
              <a:t>Babesia is present world wide.</a:t>
            </a:r>
          </a:p>
          <a:p>
            <a:r>
              <a:rPr lang="en-US" dirty="0"/>
              <a:t>Diseases has been reported in all breeds of cattle but crossbred are more commonly affected. </a:t>
            </a:r>
          </a:p>
          <a:p>
            <a:r>
              <a:rPr lang="en-US" dirty="0"/>
              <a:t>Young age cattle are highly susceptible.</a:t>
            </a:r>
          </a:p>
          <a:p>
            <a:r>
              <a:rPr lang="en-US" dirty="0"/>
              <a:t>Babesia infection is reported in Buffaloes</a:t>
            </a:r>
          </a:p>
          <a:p>
            <a:r>
              <a:rPr lang="en-US" dirty="0"/>
              <a:t>Babesiosis is reported from 2 days to 1month old calves.</a:t>
            </a:r>
          </a:p>
        </p:txBody>
      </p:sp>
    </p:spTree>
    <p:extLst>
      <p:ext uri="{BB962C8B-B14F-4D97-AF65-F5344CB8AC3E}">
        <p14:creationId xmlns:p14="http://schemas.microsoft.com/office/powerpoint/2010/main" val="186736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987E-FD4A-484C-94AC-54B187E9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Mode of Transmission</a:t>
            </a:r>
            <a:b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4E35-AA9B-8344-A000-9A3FAB23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disease is transmitted under natural conditions from affected to healthy animals through ticks.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Boophilus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microplus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B.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annulatus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are the major vectors of bovine babesiosis in India.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horse,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Dermacentor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Hyalomma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Rhipicephalus are responsible for transmission of both Babesia spp.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Babesiosis is also  transmitted by Rhipicephalus, 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Haemaphysalis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Dermacentor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Ixodes ticks.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Canine babesiosis is transmitted by the ticks of the genera Rhipicephalus,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Dermacentor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Hyalomma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Haemaphysalis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general, the disease is transmitted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transovarially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or trans-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stadially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8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90C3C-FF87-6D49-9CE8-7B289E3E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Pathogenesis</a:t>
            </a:r>
          </a:p>
        </p:txBody>
      </p:sp>
      <p:sp>
        <p:nvSpPr>
          <p:cNvPr id="1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26DC-222C-6748-B893-085611CC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82" y="1500188"/>
            <a:ext cx="6001812" cy="4554059"/>
          </a:xfrm>
        </p:spPr>
        <p:txBody>
          <a:bodyPr anchor="ctr">
            <a:normAutofit lnSpcReduction="10000"/>
          </a:bodyPr>
          <a:lstStyle/>
          <a:p>
            <a:r>
              <a:rPr lang="en-IN" sz="2000" dirty="0">
                <a:solidFill>
                  <a:srgbClr val="FEFFFF"/>
                </a:solidFill>
              </a:rPr>
              <a:t>Babesia – RBC- Intravascular haemolysis </a:t>
            </a:r>
          </a:p>
          <a:p>
            <a:pPr marL="0" indent="0">
              <a:buNone/>
            </a:pPr>
            <a:endParaRPr lang="en-IN" sz="2000" dirty="0">
              <a:solidFill>
                <a:srgbClr val="FEFFFF"/>
              </a:solidFill>
            </a:endParaRPr>
          </a:p>
          <a:p>
            <a:r>
              <a:rPr lang="en-IN" sz="2000" dirty="0">
                <a:solidFill>
                  <a:srgbClr val="FEFFFF"/>
                </a:solidFill>
              </a:rPr>
              <a:t> Proteolytic enzymes-  infected erythrocytes - increased erythrocytic fragility- hypotensive shock - disseminated intravascular coagulation </a:t>
            </a:r>
          </a:p>
          <a:p>
            <a:pPr marL="0" indent="0">
              <a:buNone/>
            </a:pPr>
            <a:endParaRPr lang="en-IN" sz="2000" dirty="0">
              <a:solidFill>
                <a:srgbClr val="FEFFFF"/>
              </a:solidFill>
            </a:endParaRPr>
          </a:p>
          <a:p>
            <a:r>
              <a:rPr lang="en-IN" sz="2000" dirty="0">
                <a:solidFill>
                  <a:srgbClr val="FEFFFF"/>
                </a:solidFill>
              </a:rPr>
              <a:t>Coating of R.B.C. by parasitic antigen- autoagglutination of R.B.C. </a:t>
            </a:r>
          </a:p>
          <a:p>
            <a:endParaRPr lang="en-IN" sz="2000" dirty="0">
              <a:solidFill>
                <a:srgbClr val="FEFFFF"/>
              </a:solidFill>
            </a:endParaRPr>
          </a:p>
          <a:p>
            <a:r>
              <a:rPr lang="en-IN" sz="2000" dirty="0">
                <a:solidFill>
                  <a:srgbClr val="FEFFFF"/>
                </a:solidFill>
              </a:rPr>
              <a:t> Parasitaemia, fever and haemoglobinuria are the main clinical attributes.</a:t>
            </a:r>
          </a:p>
          <a:p>
            <a:endParaRPr lang="en-IN" sz="2000" dirty="0">
              <a:solidFill>
                <a:srgbClr val="FEFFFF"/>
              </a:solidFill>
            </a:endParaRPr>
          </a:p>
          <a:p>
            <a:r>
              <a:rPr lang="en-IN" sz="2000" dirty="0">
                <a:solidFill>
                  <a:srgbClr val="FEFFFF"/>
                </a:solidFill>
              </a:rPr>
              <a:t> Death occurs due to anaemic anoxia.</a:t>
            </a:r>
          </a:p>
          <a:p>
            <a:pPr marL="0" indent="0">
              <a:buNone/>
            </a:pPr>
            <a:endParaRPr lang="en-US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9CE35-F1FC-5C44-B252-9F4D7AA8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Clinical Signs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5144-0849-F340-9EE1-AB5C94BF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High fever </a:t>
            </a:r>
          </a:p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Anorexia, </a:t>
            </a:r>
          </a:p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Depression </a:t>
            </a:r>
          </a:p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Weakness. </a:t>
            </a:r>
          </a:p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Severe jaundice and haemoglobinuria. </a:t>
            </a:r>
            <a:endParaRPr lang="en-IN" sz="2400">
              <a:solidFill>
                <a:srgbClr val="FEFFFF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spcAft>
                <a:spcPts val="1000"/>
              </a:spcAft>
            </a:pPr>
            <a:r>
              <a:rPr lang="en-IN" sz="2400">
                <a:solidFill>
                  <a:srgbClr val="FE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Marked anaemia</a:t>
            </a:r>
            <a:endParaRPr lang="en-IN" sz="2400">
              <a:solidFill>
                <a:srgbClr val="FEFFFF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EA51-D828-4649-90F1-7A04AD1E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86FD3-5141-7046-B00D-2D343F5A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dog, five forms of the disease may be encountered.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Alimentary form 	-	Characterized by stomatitis, gastritis and enteritis.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Respiratory form	-	Characterized by respiratory distress (dyspnoea).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Circulatory form 	-	Characterized by oedema.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Ocular form	               -             Characterized by keratitis and iritis.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Muscular form	-	Characterized by muscle weakness.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spcAft>
                <a:spcPts val="1000"/>
              </a:spcAft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Atypical signs like convulsion,  locomotor disturbance, ascites, dyspnoea, cough, enlarged tonsils and bleeding from nostril.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73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Macintosh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Babesiosis</vt:lpstr>
      <vt:lpstr>Introduction</vt:lpstr>
      <vt:lpstr>Shape and angle</vt:lpstr>
      <vt:lpstr>Host and Babesia species</vt:lpstr>
      <vt:lpstr>Epidemiology</vt:lpstr>
      <vt:lpstr>Mode of Transmission </vt:lpstr>
      <vt:lpstr>Pathogenesis</vt:lpstr>
      <vt:lpstr>Clinical Signs</vt:lpstr>
      <vt:lpstr>PowerPoint Presentation</vt:lpstr>
      <vt:lpstr>PowerPoint Presentation</vt:lpstr>
      <vt:lpstr>Diagnosis</vt:lpstr>
      <vt:lpstr>PowerPoint Presentation</vt:lpstr>
      <vt:lpstr>Treatment</vt:lpstr>
      <vt:lpstr>PowerPoint Presentation</vt:lpstr>
      <vt:lpstr>For B. gibsoni infection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Babesiosis</dc:title>
  <dc:creator>dr pallav shekhar</dc:creator>
  <cp:lastModifiedBy>dr pallav shekhar</cp:lastModifiedBy>
  <cp:revision>1</cp:revision>
  <dcterms:created xsi:type="dcterms:W3CDTF">2020-07-20T04:33:07Z</dcterms:created>
  <dcterms:modified xsi:type="dcterms:W3CDTF">2020-07-20T04:33:28Z</dcterms:modified>
</cp:coreProperties>
</file>