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97" r:id="rId3"/>
    <p:sldId id="257" r:id="rId4"/>
    <p:sldId id="298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5" r:id="rId16"/>
    <p:sldId id="310" r:id="rId17"/>
    <p:sldId id="311" r:id="rId18"/>
    <p:sldId id="312" r:id="rId19"/>
    <p:sldId id="313" r:id="rId20"/>
    <p:sldId id="31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>
        <p:scale>
          <a:sx n="96" d="100"/>
          <a:sy n="96" d="100"/>
        </p:scale>
        <p:origin x="-134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DE0482-0562-4CA9-9B52-AA9BE4D3D50D}" type="doc">
      <dgm:prSet loTypeId="urn:microsoft.com/office/officeart/2005/8/layout/StepDownProcess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A35E5A9-5AF2-4235-BEFA-C0971686F071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600" b="0" dirty="0" smtClean="0">
              <a:latin typeface="Arial" pitchFamily="34" charset="0"/>
              <a:cs typeface="Arial" pitchFamily="34" charset="0"/>
            </a:rPr>
            <a:t>Physical- trauma, injury, laceration, sunburn, ingestion of photodynamic plants </a:t>
          </a:r>
          <a:endParaRPr lang="en-US" sz="1600" b="0" dirty="0">
            <a:latin typeface="Arial" pitchFamily="34" charset="0"/>
            <a:cs typeface="Arial" pitchFamily="34" charset="0"/>
          </a:endParaRPr>
        </a:p>
      </dgm:t>
    </dgm:pt>
    <dgm:pt modelId="{B14ED06C-764D-4751-A30E-6EF397FB28B0}" type="parTrans" cxnId="{44C0D298-E1F3-49B3-B1D8-877558DB22D7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 sz="1600" b="1">
            <a:latin typeface="Arial" pitchFamily="34" charset="0"/>
            <a:cs typeface="Arial" pitchFamily="34" charset="0"/>
          </a:endParaRPr>
        </a:p>
      </dgm:t>
    </dgm:pt>
    <dgm:pt modelId="{AB942BCC-ECFE-4507-9894-87A81860FD1F}" type="sibTrans" cxnId="{44C0D298-E1F3-49B3-B1D8-877558DB22D7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 sz="1600" b="1">
            <a:latin typeface="Arial" pitchFamily="34" charset="0"/>
            <a:cs typeface="Arial" pitchFamily="34" charset="0"/>
          </a:endParaRPr>
        </a:p>
      </dgm:t>
    </dgm:pt>
    <dgm:pt modelId="{764DCF67-7770-4A43-87A7-825668762F33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600" b="0" smtClean="0">
              <a:latin typeface="Arial" pitchFamily="34" charset="0"/>
              <a:cs typeface="Arial" pitchFamily="34" charset="0"/>
            </a:rPr>
            <a:t>Chemical – irritants  (acid or alkali), corrosive agents </a:t>
          </a:r>
          <a:endParaRPr lang="en-US" sz="1600" b="0" dirty="0">
            <a:latin typeface="Arial" pitchFamily="34" charset="0"/>
            <a:cs typeface="Arial" pitchFamily="34" charset="0"/>
          </a:endParaRPr>
        </a:p>
      </dgm:t>
    </dgm:pt>
    <dgm:pt modelId="{938E210B-8DE7-4DAF-981B-A77B76D8C1CB}" type="parTrans" cxnId="{CD2B52B4-2103-42CF-BCD7-B5343DF7A41E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 sz="1600" b="1">
            <a:latin typeface="Arial" pitchFamily="34" charset="0"/>
            <a:cs typeface="Arial" pitchFamily="34" charset="0"/>
          </a:endParaRPr>
        </a:p>
      </dgm:t>
    </dgm:pt>
    <dgm:pt modelId="{DE894B5D-7767-40BD-9A9B-7F595E52E474}" type="sibTrans" cxnId="{CD2B52B4-2103-42CF-BCD7-B5343DF7A41E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 sz="1600" b="1">
            <a:latin typeface="Arial" pitchFamily="34" charset="0"/>
            <a:cs typeface="Arial" pitchFamily="34" charset="0"/>
          </a:endParaRPr>
        </a:p>
      </dgm:t>
    </dgm:pt>
    <dgm:pt modelId="{72852E29-8BCB-498B-80E3-DDB060BA6F13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600" b="0" smtClean="0">
              <a:latin typeface="Arial" pitchFamily="34" charset="0"/>
              <a:cs typeface="Arial" pitchFamily="34" charset="0"/>
            </a:rPr>
            <a:t>Allergic – allergens </a:t>
          </a:r>
          <a:endParaRPr lang="en-US" sz="1600" b="0" dirty="0">
            <a:latin typeface="Arial" pitchFamily="34" charset="0"/>
            <a:cs typeface="Arial" pitchFamily="34" charset="0"/>
          </a:endParaRPr>
        </a:p>
      </dgm:t>
    </dgm:pt>
    <dgm:pt modelId="{49468F6E-10B7-4FAA-BAB2-011C90927754}" type="parTrans" cxnId="{7F1C88B5-E1A9-453F-BEBB-5C8D1725C184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 sz="1600" b="1">
            <a:latin typeface="Arial" pitchFamily="34" charset="0"/>
            <a:cs typeface="Arial" pitchFamily="34" charset="0"/>
          </a:endParaRPr>
        </a:p>
      </dgm:t>
    </dgm:pt>
    <dgm:pt modelId="{2DBE60A4-8947-4C71-B46D-8B32203B290D}" type="sibTrans" cxnId="{7F1C88B5-E1A9-453F-BEBB-5C8D1725C184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 sz="1600" b="1">
            <a:latin typeface="Arial" pitchFamily="34" charset="0"/>
            <a:cs typeface="Arial" pitchFamily="34" charset="0"/>
          </a:endParaRPr>
        </a:p>
      </dgm:t>
    </dgm:pt>
    <dgm:pt modelId="{59B9A5A9-3EB7-4613-A373-35820BA14ECD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800" b="0" dirty="0" smtClean="0">
              <a:latin typeface="Arial" pitchFamily="34" charset="0"/>
              <a:cs typeface="Arial" pitchFamily="34" charset="0"/>
            </a:rPr>
            <a:t>Nutritional </a:t>
          </a:r>
          <a:endParaRPr lang="en-US" sz="1800" b="0" dirty="0">
            <a:latin typeface="Arial" pitchFamily="34" charset="0"/>
            <a:cs typeface="Arial" pitchFamily="34" charset="0"/>
          </a:endParaRPr>
        </a:p>
      </dgm:t>
    </dgm:pt>
    <dgm:pt modelId="{507D7724-3AF7-44E3-B6F5-669385B05D3F}" type="parTrans" cxnId="{8F5B2F13-7593-4AD0-9F18-F89BD9AD3B32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 sz="1600" b="1">
            <a:latin typeface="Arial" pitchFamily="34" charset="0"/>
            <a:cs typeface="Arial" pitchFamily="34" charset="0"/>
          </a:endParaRPr>
        </a:p>
      </dgm:t>
    </dgm:pt>
    <dgm:pt modelId="{2A40FD38-68AD-431A-B412-06F65936DB2E}" type="sibTrans" cxnId="{8F5B2F13-7593-4AD0-9F18-F89BD9AD3B32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 sz="1600" b="1">
            <a:latin typeface="Arial" pitchFamily="34" charset="0"/>
            <a:cs typeface="Arial" pitchFamily="34" charset="0"/>
          </a:endParaRPr>
        </a:p>
      </dgm:t>
    </dgm:pt>
    <dgm:pt modelId="{CDBFD4D7-FB96-44F9-AD98-6E0AF2F2CE9E}" type="pres">
      <dgm:prSet presAssocID="{DBDE0482-0562-4CA9-9B52-AA9BE4D3D50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IN"/>
        </a:p>
      </dgm:t>
    </dgm:pt>
    <dgm:pt modelId="{65FBCACD-A9DD-41EC-AF07-AD2136E577D6}" type="pres">
      <dgm:prSet presAssocID="{2A35E5A9-5AF2-4235-BEFA-C0971686F071}" presName="composite" presStyleCnt="0"/>
      <dgm:spPr/>
      <dgm:t>
        <a:bodyPr/>
        <a:lstStyle/>
        <a:p>
          <a:endParaRPr lang="en-IN"/>
        </a:p>
      </dgm:t>
    </dgm:pt>
    <dgm:pt modelId="{4F042D6F-A8FE-4B9C-925B-2AA5DE1566CA}" type="pres">
      <dgm:prSet presAssocID="{2A35E5A9-5AF2-4235-BEFA-C0971686F071}" presName="bentUpArrow1" presStyleLbl="alignImgPlace1" presStyleIdx="0" presStyleCnt="3"/>
      <dgm:spPr/>
      <dgm:t>
        <a:bodyPr/>
        <a:lstStyle/>
        <a:p>
          <a:endParaRPr lang="en-IN"/>
        </a:p>
      </dgm:t>
    </dgm:pt>
    <dgm:pt modelId="{426A64A1-568F-463A-AB9C-286DF6161C60}" type="pres">
      <dgm:prSet presAssocID="{2A35E5A9-5AF2-4235-BEFA-C0971686F071}" presName="ParentText" presStyleLbl="node1" presStyleIdx="0" presStyleCnt="4" custScaleX="262656" custScaleY="1309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419A727-EF11-491D-A8C9-0138196EC2CB}" type="pres">
      <dgm:prSet presAssocID="{2A35E5A9-5AF2-4235-BEFA-C0971686F071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B361D59-A068-4946-8B3B-E7639995E904}" type="pres">
      <dgm:prSet presAssocID="{AB942BCC-ECFE-4507-9894-87A81860FD1F}" presName="sibTrans" presStyleCnt="0"/>
      <dgm:spPr/>
      <dgm:t>
        <a:bodyPr/>
        <a:lstStyle/>
        <a:p>
          <a:endParaRPr lang="en-IN"/>
        </a:p>
      </dgm:t>
    </dgm:pt>
    <dgm:pt modelId="{955C3FDF-ADA1-4875-8E9D-47AF7567A7E4}" type="pres">
      <dgm:prSet presAssocID="{764DCF67-7770-4A43-87A7-825668762F33}" presName="composite" presStyleCnt="0"/>
      <dgm:spPr/>
      <dgm:t>
        <a:bodyPr/>
        <a:lstStyle/>
        <a:p>
          <a:endParaRPr lang="en-IN"/>
        </a:p>
      </dgm:t>
    </dgm:pt>
    <dgm:pt modelId="{E11F70D2-5621-4338-BC46-6CBAD1A15F32}" type="pres">
      <dgm:prSet presAssocID="{764DCF67-7770-4A43-87A7-825668762F33}" presName="bentUpArrow1" presStyleLbl="alignImgPlace1" presStyleIdx="1" presStyleCnt="3"/>
      <dgm:spPr/>
      <dgm:t>
        <a:bodyPr/>
        <a:lstStyle/>
        <a:p>
          <a:endParaRPr lang="en-IN"/>
        </a:p>
      </dgm:t>
    </dgm:pt>
    <dgm:pt modelId="{95FC24FB-D442-4329-A4EA-2DCAEBE8A6BC}" type="pres">
      <dgm:prSet presAssocID="{764DCF67-7770-4A43-87A7-825668762F33}" presName="ParentText" presStyleLbl="node1" presStyleIdx="1" presStyleCnt="4" custScaleX="268284" custScaleY="117188" custLinFactNeighborX="45452" custLinFactNeighborY="80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1DD35FA-B5AD-44FF-87B4-5AD40F529393}" type="pres">
      <dgm:prSet presAssocID="{764DCF67-7770-4A43-87A7-825668762F33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B51A292-3902-45FF-B0EE-545EDC87F0F9}" type="pres">
      <dgm:prSet presAssocID="{DE894B5D-7767-40BD-9A9B-7F595E52E474}" presName="sibTrans" presStyleCnt="0"/>
      <dgm:spPr/>
      <dgm:t>
        <a:bodyPr/>
        <a:lstStyle/>
        <a:p>
          <a:endParaRPr lang="en-IN"/>
        </a:p>
      </dgm:t>
    </dgm:pt>
    <dgm:pt modelId="{85B06B25-A660-46CA-9A0E-243C432C26E7}" type="pres">
      <dgm:prSet presAssocID="{72852E29-8BCB-498B-80E3-DDB060BA6F13}" presName="composite" presStyleCnt="0"/>
      <dgm:spPr/>
      <dgm:t>
        <a:bodyPr/>
        <a:lstStyle/>
        <a:p>
          <a:endParaRPr lang="en-IN"/>
        </a:p>
      </dgm:t>
    </dgm:pt>
    <dgm:pt modelId="{C6312A3B-6115-4D4A-B5BC-4FF239E04ECC}" type="pres">
      <dgm:prSet presAssocID="{72852E29-8BCB-498B-80E3-DDB060BA6F13}" presName="bentUpArrow1" presStyleLbl="alignImgPlace1" presStyleIdx="2" presStyleCnt="3"/>
      <dgm:spPr/>
      <dgm:t>
        <a:bodyPr/>
        <a:lstStyle/>
        <a:p>
          <a:endParaRPr lang="en-IN"/>
        </a:p>
      </dgm:t>
    </dgm:pt>
    <dgm:pt modelId="{20269AF5-B0EB-4AA9-A83F-2405A7373D3B}" type="pres">
      <dgm:prSet presAssocID="{72852E29-8BCB-498B-80E3-DDB060BA6F13}" presName="ParentText" presStyleLbl="node1" presStyleIdx="2" presStyleCnt="4" custScaleX="228953" custScaleY="81390" custLinFactNeighborX="28738" custLinFactNeighborY="1539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4C395ED-7B24-44BE-9188-5CD8A12D776D}" type="pres">
      <dgm:prSet presAssocID="{72852E29-8BCB-498B-80E3-DDB060BA6F13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D9AA840-77CC-448D-B8F8-4772A07C9266}" type="pres">
      <dgm:prSet presAssocID="{2DBE60A4-8947-4C71-B46D-8B32203B290D}" presName="sibTrans" presStyleCnt="0"/>
      <dgm:spPr/>
      <dgm:t>
        <a:bodyPr/>
        <a:lstStyle/>
        <a:p>
          <a:endParaRPr lang="en-IN"/>
        </a:p>
      </dgm:t>
    </dgm:pt>
    <dgm:pt modelId="{429C477C-FBE7-4BDB-93E4-647B94DD63F6}" type="pres">
      <dgm:prSet presAssocID="{59B9A5A9-3EB7-4613-A373-35820BA14ECD}" presName="composite" presStyleCnt="0"/>
      <dgm:spPr/>
      <dgm:t>
        <a:bodyPr/>
        <a:lstStyle/>
        <a:p>
          <a:endParaRPr lang="en-IN"/>
        </a:p>
      </dgm:t>
    </dgm:pt>
    <dgm:pt modelId="{01C12413-C9F6-46F6-B4F5-38DBFC9BB1B8}" type="pres">
      <dgm:prSet presAssocID="{59B9A5A9-3EB7-4613-A373-35820BA14ECD}" presName="ParentText" presStyleLbl="node1" presStyleIdx="3" presStyleCnt="4" custScaleX="180468" custScaleY="58575" custLinFactNeighborX="35491" custLinFactNeighborY="61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CD82DE3F-8468-407E-9224-453044ABAEC9}" type="presOf" srcId="{59B9A5A9-3EB7-4613-A373-35820BA14ECD}" destId="{01C12413-C9F6-46F6-B4F5-38DBFC9BB1B8}" srcOrd="0" destOrd="0" presId="urn:microsoft.com/office/officeart/2005/8/layout/StepDownProcess"/>
    <dgm:cxn modelId="{8F5B2F13-7593-4AD0-9F18-F89BD9AD3B32}" srcId="{DBDE0482-0562-4CA9-9B52-AA9BE4D3D50D}" destId="{59B9A5A9-3EB7-4613-A373-35820BA14ECD}" srcOrd="3" destOrd="0" parTransId="{507D7724-3AF7-44E3-B6F5-669385B05D3F}" sibTransId="{2A40FD38-68AD-431A-B412-06F65936DB2E}"/>
    <dgm:cxn modelId="{843CC894-4C34-463D-A54C-11254478EBF0}" type="presOf" srcId="{2A35E5A9-5AF2-4235-BEFA-C0971686F071}" destId="{426A64A1-568F-463A-AB9C-286DF6161C60}" srcOrd="0" destOrd="0" presId="urn:microsoft.com/office/officeart/2005/8/layout/StepDownProcess"/>
    <dgm:cxn modelId="{CD2B52B4-2103-42CF-BCD7-B5343DF7A41E}" srcId="{DBDE0482-0562-4CA9-9B52-AA9BE4D3D50D}" destId="{764DCF67-7770-4A43-87A7-825668762F33}" srcOrd="1" destOrd="0" parTransId="{938E210B-8DE7-4DAF-981B-A77B76D8C1CB}" sibTransId="{DE894B5D-7767-40BD-9A9B-7F595E52E474}"/>
    <dgm:cxn modelId="{C32981D8-400A-4188-947B-939F547F490F}" type="presOf" srcId="{DBDE0482-0562-4CA9-9B52-AA9BE4D3D50D}" destId="{CDBFD4D7-FB96-44F9-AD98-6E0AF2F2CE9E}" srcOrd="0" destOrd="0" presId="urn:microsoft.com/office/officeart/2005/8/layout/StepDownProcess"/>
    <dgm:cxn modelId="{7F129413-0ABD-4F3D-8399-F144DC1C6A50}" type="presOf" srcId="{764DCF67-7770-4A43-87A7-825668762F33}" destId="{95FC24FB-D442-4329-A4EA-2DCAEBE8A6BC}" srcOrd="0" destOrd="0" presId="urn:microsoft.com/office/officeart/2005/8/layout/StepDownProcess"/>
    <dgm:cxn modelId="{7F1C88B5-E1A9-453F-BEBB-5C8D1725C184}" srcId="{DBDE0482-0562-4CA9-9B52-AA9BE4D3D50D}" destId="{72852E29-8BCB-498B-80E3-DDB060BA6F13}" srcOrd="2" destOrd="0" parTransId="{49468F6E-10B7-4FAA-BAB2-011C90927754}" sibTransId="{2DBE60A4-8947-4C71-B46D-8B32203B290D}"/>
    <dgm:cxn modelId="{6FB9B579-8882-4195-942A-75603099EC3A}" type="presOf" srcId="{72852E29-8BCB-498B-80E3-DDB060BA6F13}" destId="{20269AF5-B0EB-4AA9-A83F-2405A7373D3B}" srcOrd="0" destOrd="0" presId="urn:microsoft.com/office/officeart/2005/8/layout/StepDownProcess"/>
    <dgm:cxn modelId="{44C0D298-E1F3-49B3-B1D8-877558DB22D7}" srcId="{DBDE0482-0562-4CA9-9B52-AA9BE4D3D50D}" destId="{2A35E5A9-5AF2-4235-BEFA-C0971686F071}" srcOrd="0" destOrd="0" parTransId="{B14ED06C-764D-4751-A30E-6EF397FB28B0}" sibTransId="{AB942BCC-ECFE-4507-9894-87A81860FD1F}"/>
    <dgm:cxn modelId="{0992B9F5-A93B-4B74-AA4E-11AC798555CE}" type="presParOf" srcId="{CDBFD4D7-FB96-44F9-AD98-6E0AF2F2CE9E}" destId="{65FBCACD-A9DD-41EC-AF07-AD2136E577D6}" srcOrd="0" destOrd="0" presId="urn:microsoft.com/office/officeart/2005/8/layout/StepDownProcess"/>
    <dgm:cxn modelId="{1CC2E49D-ED90-4F90-B98A-E4451398E454}" type="presParOf" srcId="{65FBCACD-A9DD-41EC-AF07-AD2136E577D6}" destId="{4F042D6F-A8FE-4B9C-925B-2AA5DE1566CA}" srcOrd="0" destOrd="0" presId="urn:microsoft.com/office/officeart/2005/8/layout/StepDownProcess"/>
    <dgm:cxn modelId="{C6CBF4FA-A5FE-476D-8A06-8D77A7F676CB}" type="presParOf" srcId="{65FBCACD-A9DD-41EC-AF07-AD2136E577D6}" destId="{426A64A1-568F-463A-AB9C-286DF6161C60}" srcOrd="1" destOrd="0" presId="urn:microsoft.com/office/officeart/2005/8/layout/StepDownProcess"/>
    <dgm:cxn modelId="{97CCBCB8-C034-4B44-94BB-29A2E45F0094}" type="presParOf" srcId="{65FBCACD-A9DD-41EC-AF07-AD2136E577D6}" destId="{9419A727-EF11-491D-A8C9-0138196EC2CB}" srcOrd="2" destOrd="0" presId="urn:microsoft.com/office/officeart/2005/8/layout/StepDownProcess"/>
    <dgm:cxn modelId="{EEA0A7A9-ADA4-4419-B044-9A271088CFFF}" type="presParOf" srcId="{CDBFD4D7-FB96-44F9-AD98-6E0AF2F2CE9E}" destId="{3B361D59-A068-4946-8B3B-E7639995E904}" srcOrd="1" destOrd="0" presId="urn:microsoft.com/office/officeart/2005/8/layout/StepDownProcess"/>
    <dgm:cxn modelId="{93A98557-00FE-4B89-B5A6-9342099C4713}" type="presParOf" srcId="{CDBFD4D7-FB96-44F9-AD98-6E0AF2F2CE9E}" destId="{955C3FDF-ADA1-4875-8E9D-47AF7567A7E4}" srcOrd="2" destOrd="0" presId="urn:microsoft.com/office/officeart/2005/8/layout/StepDownProcess"/>
    <dgm:cxn modelId="{B78BE6B0-4366-4879-B70C-D170336254E7}" type="presParOf" srcId="{955C3FDF-ADA1-4875-8E9D-47AF7567A7E4}" destId="{E11F70D2-5621-4338-BC46-6CBAD1A15F32}" srcOrd="0" destOrd="0" presId="urn:microsoft.com/office/officeart/2005/8/layout/StepDownProcess"/>
    <dgm:cxn modelId="{AA346D69-3868-4805-864E-AA80740BDB7E}" type="presParOf" srcId="{955C3FDF-ADA1-4875-8E9D-47AF7567A7E4}" destId="{95FC24FB-D442-4329-A4EA-2DCAEBE8A6BC}" srcOrd="1" destOrd="0" presId="urn:microsoft.com/office/officeart/2005/8/layout/StepDownProcess"/>
    <dgm:cxn modelId="{03A07E0F-7709-4C5D-BF2C-F1348AF337CD}" type="presParOf" srcId="{955C3FDF-ADA1-4875-8E9D-47AF7567A7E4}" destId="{A1DD35FA-B5AD-44FF-87B4-5AD40F529393}" srcOrd="2" destOrd="0" presId="urn:microsoft.com/office/officeart/2005/8/layout/StepDownProcess"/>
    <dgm:cxn modelId="{1EDB456C-6721-459D-9903-A211772C901A}" type="presParOf" srcId="{CDBFD4D7-FB96-44F9-AD98-6E0AF2F2CE9E}" destId="{DB51A292-3902-45FF-B0EE-545EDC87F0F9}" srcOrd="3" destOrd="0" presId="urn:microsoft.com/office/officeart/2005/8/layout/StepDownProcess"/>
    <dgm:cxn modelId="{4962F90C-7DF8-458B-8554-C9EEB7FE1F96}" type="presParOf" srcId="{CDBFD4D7-FB96-44F9-AD98-6E0AF2F2CE9E}" destId="{85B06B25-A660-46CA-9A0E-243C432C26E7}" srcOrd="4" destOrd="0" presId="urn:microsoft.com/office/officeart/2005/8/layout/StepDownProcess"/>
    <dgm:cxn modelId="{88516B29-1A0D-4978-A096-F1E4E81D75FE}" type="presParOf" srcId="{85B06B25-A660-46CA-9A0E-243C432C26E7}" destId="{C6312A3B-6115-4D4A-B5BC-4FF239E04ECC}" srcOrd="0" destOrd="0" presId="urn:microsoft.com/office/officeart/2005/8/layout/StepDownProcess"/>
    <dgm:cxn modelId="{E18AF360-7532-4F19-B504-206460F53602}" type="presParOf" srcId="{85B06B25-A660-46CA-9A0E-243C432C26E7}" destId="{20269AF5-B0EB-4AA9-A83F-2405A7373D3B}" srcOrd="1" destOrd="0" presId="urn:microsoft.com/office/officeart/2005/8/layout/StepDownProcess"/>
    <dgm:cxn modelId="{AF961F01-C39E-4BBF-8F08-8CC4F97CAD90}" type="presParOf" srcId="{85B06B25-A660-46CA-9A0E-243C432C26E7}" destId="{F4C395ED-7B24-44BE-9188-5CD8A12D776D}" srcOrd="2" destOrd="0" presId="urn:microsoft.com/office/officeart/2005/8/layout/StepDownProcess"/>
    <dgm:cxn modelId="{8BF312BA-7894-446A-843D-67EF72E10741}" type="presParOf" srcId="{CDBFD4D7-FB96-44F9-AD98-6E0AF2F2CE9E}" destId="{9D9AA840-77CC-448D-B8F8-4772A07C9266}" srcOrd="5" destOrd="0" presId="urn:microsoft.com/office/officeart/2005/8/layout/StepDownProcess"/>
    <dgm:cxn modelId="{784AB51A-3EE9-495B-B61F-70F32ED1B196}" type="presParOf" srcId="{CDBFD4D7-FB96-44F9-AD98-6E0AF2F2CE9E}" destId="{429C477C-FBE7-4BDB-93E4-647B94DD63F6}" srcOrd="6" destOrd="0" presId="urn:microsoft.com/office/officeart/2005/8/layout/StepDownProcess"/>
    <dgm:cxn modelId="{5CD6DB74-6541-4B62-8BC3-F0AE0E4144EA}" type="presParOf" srcId="{429C477C-FBE7-4BDB-93E4-647B94DD63F6}" destId="{01C12413-C9F6-46F6-B4F5-38DBFC9BB1B8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E0482-0562-4CA9-9B52-AA9BE4D3D50D}" type="doc">
      <dgm:prSet loTypeId="urn:microsoft.com/office/officeart/2005/8/layout/process1" loCatId="process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A35E5A9-5AF2-4235-BEFA-C0971686F071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US" sz="1600" b="1" smtClean="0">
              <a:latin typeface="Arial" pitchFamily="34" charset="0"/>
              <a:cs typeface="Arial" pitchFamily="34" charset="0"/>
            </a:rPr>
            <a:t>Bacterial- </a:t>
          </a:r>
          <a:r>
            <a:rPr lang="en-US" sz="1600" b="0" smtClean="0">
              <a:latin typeface="Arial" pitchFamily="34" charset="0"/>
              <a:cs typeface="Arial" pitchFamily="34" charset="0"/>
            </a:rPr>
            <a:t>Streptococcus, Staphylococcus; Spherophorus necrophorus (foot rot or pododermatitis )</a:t>
          </a:r>
          <a:endParaRPr lang="en-US" sz="1600" b="0" dirty="0">
            <a:latin typeface="Arial" pitchFamily="34" charset="0"/>
            <a:cs typeface="Arial" pitchFamily="34" charset="0"/>
          </a:endParaRPr>
        </a:p>
      </dgm:t>
    </dgm:pt>
    <dgm:pt modelId="{B14ED06C-764D-4751-A30E-6EF397FB28B0}" type="parTrans" cxnId="{44C0D298-E1F3-49B3-B1D8-877558DB22D7}">
      <dgm:prSet/>
      <dgm:spPr/>
      <dgm:t>
        <a:bodyPr/>
        <a:lstStyle/>
        <a:p>
          <a:pPr algn="just">
            <a:lnSpc>
              <a:spcPct val="100000"/>
            </a:lnSpc>
          </a:pPr>
          <a:endParaRPr lang="en-US" sz="1600" b="0">
            <a:latin typeface="Arial" pitchFamily="34" charset="0"/>
            <a:cs typeface="Arial" pitchFamily="34" charset="0"/>
          </a:endParaRPr>
        </a:p>
      </dgm:t>
    </dgm:pt>
    <dgm:pt modelId="{AB942BCC-ECFE-4507-9894-87A81860FD1F}" type="sibTrans" cxnId="{44C0D298-E1F3-49B3-B1D8-877558DB22D7}">
      <dgm:prSet/>
      <dgm:spPr/>
      <dgm:t>
        <a:bodyPr/>
        <a:lstStyle/>
        <a:p>
          <a:pPr algn="just">
            <a:lnSpc>
              <a:spcPct val="100000"/>
            </a:lnSpc>
          </a:pPr>
          <a:endParaRPr lang="en-US" sz="1600" b="0">
            <a:latin typeface="Arial" pitchFamily="34" charset="0"/>
            <a:cs typeface="Arial" pitchFamily="34" charset="0"/>
          </a:endParaRPr>
        </a:p>
      </dgm:t>
    </dgm:pt>
    <dgm:pt modelId="{764DCF67-7770-4A43-87A7-825668762F33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US" sz="1600" b="1" smtClean="0">
              <a:latin typeface="Arial" pitchFamily="34" charset="0"/>
              <a:cs typeface="Arial" pitchFamily="34" charset="0"/>
            </a:rPr>
            <a:t>Viral-</a:t>
          </a:r>
          <a:r>
            <a:rPr lang="en-US" sz="1600" b="0" smtClean="0">
              <a:latin typeface="Arial" pitchFamily="34" charset="0"/>
              <a:cs typeface="Arial" pitchFamily="34" charset="0"/>
            </a:rPr>
            <a:t> pox, contagious ecthyma of sheep &amp; goat; systemic viral diseases (FMD, CD etc)</a:t>
          </a:r>
          <a:endParaRPr lang="en-US" sz="1600" b="0" dirty="0">
            <a:latin typeface="Arial" pitchFamily="34" charset="0"/>
            <a:cs typeface="Arial" pitchFamily="34" charset="0"/>
          </a:endParaRPr>
        </a:p>
      </dgm:t>
    </dgm:pt>
    <dgm:pt modelId="{938E210B-8DE7-4DAF-981B-A77B76D8C1CB}" type="parTrans" cxnId="{CD2B52B4-2103-42CF-BCD7-B5343DF7A41E}">
      <dgm:prSet/>
      <dgm:spPr/>
      <dgm:t>
        <a:bodyPr/>
        <a:lstStyle/>
        <a:p>
          <a:pPr algn="just">
            <a:lnSpc>
              <a:spcPct val="100000"/>
            </a:lnSpc>
          </a:pPr>
          <a:endParaRPr lang="en-US" sz="1600" b="0">
            <a:latin typeface="Arial" pitchFamily="34" charset="0"/>
            <a:cs typeface="Arial" pitchFamily="34" charset="0"/>
          </a:endParaRPr>
        </a:p>
      </dgm:t>
    </dgm:pt>
    <dgm:pt modelId="{DE894B5D-7767-40BD-9A9B-7F595E52E474}" type="sibTrans" cxnId="{CD2B52B4-2103-42CF-BCD7-B5343DF7A41E}">
      <dgm:prSet/>
      <dgm:spPr/>
      <dgm:t>
        <a:bodyPr/>
        <a:lstStyle/>
        <a:p>
          <a:pPr algn="just">
            <a:lnSpc>
              <a:spcPct val="100000"/>
            </a:lnSpc>
          </a:pPr>
          <a:endParaRPr lang="en-US" sz="1600" b="0">
            <a:latin typeface="Arial" pitchFamily="34" charset="0"/>
            <a:cs typeface="Arial" pitchFamily="34" charset="0"/>
          </a:endParaRPr>
        </a:p>
      </dgm:t>
    </dgm:pt>
    <dgm:pt modelId="{72852E29-8BCB-498B-80E3-DDB060BA6F13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US" sz="1600" b="1" i="1" smtClean="0">
              <a:latin typeface="Arial" pitchFamily="34" charset="0"/>
              <a:cs typeface="Arial" pitchFamily="34" charset="0"/>
            </a:rPr>
            <a:t>Protozoan- </a:t>
          </a:r>
          <a:r>
            <a:rPr lang="en-US" sz="1600" b="0" smtClean="0">
              <a:latin typeface="Arial" pitchFamily="34" charset="0"/>
              <a:cs typeface="Arial" pitchFamily="34" charset="0"/>
            </a:rPr>
            <a:t>topical form of Leishmania </a:t>
          </a:r>
          <a:endParaRPr lang="en-US" sz="1600" b="0" dirty="0">
            <a:latin typeface="Arial" pitchFamily="34" charset="0"/>
            <a:cs typeface="Arial" pitchFamily="34" charset="0"/>
          </a:endParaRPr>
        </a:p>
      </dgm:t>
    </dgm:pt>
    <dgm:pt modelId="{49468F6E-10B7-4FAA-BAB2-011C90927754}" type="parTrans" cxnId="{7F1C88B5-E1A9-453F-BEBB-5C8D1725C184}">
      <dgm:prSet/>
      <dgm:spPr/>
      <dgm:t>
        <a:bodyPr/>
        <a:lstStyle/>
        <a:p>
          <a:pPr algn="just">
            <a:lnSpc>
              <a:spcPct val="100000"/>
            </a:lnSpc>
          </a:pPr>
          <a:endParaRPr lang="en-US" sz="1600" b="0">
            <a:latin typeface="Arial" pitchFamily="34" charset="0"/>
            <a:cs typeface="Arial" pitchFamily="34" charset="0"/>
          </a:endParaRPr>
        </a:p>
      </dgm:t>
    </dgm:pt>
    <dgm:pt modelId="{2DBE60A4-8947-4C71-B46D-8B32203B290D}" type="sibTrans" cxnId="{7F1C88B5-E1A9-453F-BEBB-5C8D1725C184}">
      <dgm:prSet/>
      <dgm:spPr/>
      <dgm:t>
        <a:bodyPr/>
        <a:lstStyle/>
        <a:p>
          <a:pPr algn="just">
            <a:lnSpc>
              <a:spcPct val="100000"/>
            </a:lnSpc>
          </a:pPr>
          <a:endParaRPr lang="en-US" sz="1600" b="0">
            <a:latin typeface="Arial" pitchFamily="34" charset="0"/>
            <a:cs typeface="Arial" pitchFamily="34" charset="0"/>
          </a:endParaRPr>
        </a:p>
      </dgm:t>
    </dgm:pt>
    <dgm:pt modelId="{59B9A5A9-3EB7-4613-A373-35820BA14ECD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US" sz="1600" b="1" smtClean="0">
              <a:latin typeface="Arial" pitchFamily="34" charset="0"/>
              <a:cs typeface="Arial" pitchFamily="34" charset="0"/>
            </a:rPr>
            <a:t>Metazoan parasite- </a:t>
          </a:r>
          <a:r>
            <a:rPr lang="en-US" sz="1600" b="0" smtClean="0">
              <a:latin typeface="Arial" pitchFamily="34" charset="0"/>
              <a:cs typeface="Arial" pitchFamily="34" charset="0"/>
            </a:rPr>
            <a:t>cutaneous larva migrans, cutaneous myiasis, humpsore etc  </a:t>
          </a:r>
          <a:endParaRPr lang="en-US" sz="1600" b="0" dirty="0">
            <a:latin typeface="Arial" pitchFamily="34" charset="0"/>
            <a:cs typeface="Arial" pitchFamily="34" charset="0"/>
          </a:endParaRPr>
        </a:p>
      </dgm:t>
    </dgm:pt>
    <dgm:pt modelId="{507D7724-3AF7-44E3-B6F5-669385B05D3F}" type="parTrans" cxnId="{8F5B2F13-7593-4AD0-9F18-F89BD9AD3B32}">
      <dgm:prSet/>
      <dgm:spPr/>
      <dgm:t>
        <a:bodyPr/>
        <a:lstStyle/>
        <a:p>
          <a:pPr algn="just">
            <a:lnSpc>
              <a:spcPct val="100000"/>
            </a:lnSpc>
          </a:pPr>
          <a:endParaRPr lang="en-US" sz="1600" b="0">
            <a:latin typeface="Arial" pitchFamily="34" charset="0"/>
            <a:cs typeface="Arial" pitchFamily="34" charset="0"/>
          </a:endParaRPr>
        </a:p>
      </dgm:t>
    </dgm:pt>
    <dgm:pt modelId="{2A40FD38-68AD-431A-B412-06F65936DB2E}" type="sibTrans" cxnId="{8F5B2F13-7593-4AD0-9F18-F89BD9AD3B32}">
      <dgm:prSet/>
      <dgm:spPr/>
      <dgm:t>
        <a:bodyPr/>
        <a:lstStyle/>
        <a:p>
          <a:pPr algn="just">
            <a:lnSpc>
              <a:spcPct val="100000"/>
            </a:lnSpc>
          </a:pPr>
          <a:endParaRPr lang="en-US" sz="1600" b="0">
            <a:latin typeface="Arial" pitchFamily="34" charset="0"/>
            <a:cs typeface="Arial" pitchFamily="34" charset="0"/>
          </a:endParaRPr>
        </a:p>
      </dgm:t>
    </dgm:pt>
    <dgm:pt modelId="{ED1F01F4-756B-479B-A58D-CB2EB1F19D3B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US" sz="1600" b="1" smtClean="0">
              <a:latin typeface="Arial" pitchFamily="34" charset="0"/>
              <a:cs typeface="Arial" pitchFamily="34" charset="0"/>
            </a:rPr>
            <a:t>Acarodermatitis- </a:t>
          </a:r>
          <a:r>
            <a:rPr lang="en-US" sz="1600" b="0" smtClean="0">
              <a:latin typeface="Arial" pitchFamily="34" charset="0"/>
              <a:cs typeface="Arial" pitchFamily="34" charset="0"/>
            </a:rPr>
            <a:t>Sarcoptes, Demodex </a:t>
          </a:r>
        </a:p>
        <a:p>
          <a:pPr algn="just">
            <a:lnSpc>
              <a:spcPct val="100000"/>
            </a:lnSpc>
          </a:pPr>
          <a:endParaRPr lang="en-US" sz="1600" b="1" smtClean="0">
            <a:latin typeface="Arial" pitchFamily="34" charset="0"/>
            <a:cs typeface="Arial" pitchFamily="34" charset="0"/>
          </a:endParaRPr>
        </a:p>
        <a:p>
          <a:pPr algn="just">
            <a:lnSpc>
              <a:spcPct val="100000"/>
            </a:lnSpc>
          </a:pPr>
          <a:r>
            <a:rPr lang="en-US" sz="1600" b="1" smtClean="0">
              <a:latin typeface="Arial" pitchFamily="34" charset="0"/>
              <a:cs typeface="Arial" pitchFamily="34" charset="0"/>
            </a:rPr>
            <a:t>Fungal </a:t>
          </a:r>
          <a:endParaRPr lang="en-US" sz="1600" b="1" dirty="0">
            <a:latin typeface="Arial" pitchFamily="34" charset="0"/>
            <a:cs typeface="Arial" pitchFamily="34" charset="0"/>
          </a:endParaRPr>
        </a:p>
      </dgm:t>
    </dgm:pt>
    <dgm:pt modelId="{4F6E2AD9-DECF-4E12-B987-69FABF44B89B}" type="parTrans" cxnId="{DD935F0D-D6FF-47D0-B0B8-FB86BC4838E2}">
      <dgm:prSet/>
      <dgm:spPr/>
      <dgm:t>
        <a:bodyPr/>
        <a:lstStyle/>
        <a:p>
          <a:pPr algn="just">
            <a:lnSpc>
              <a:spcPct val="100000"/>
            </a:lnSpc>
          </a:pPr>
          <a:endParaRPr lang="en-IN" b="0"/>
        </a:p>
      </dgm:t>
    </dgm:pt>
    <dgm:pt modelId="{70EB3F07-65A3-468C-B837-B7C0CE5760AC}" type="sibTrans" cxnId="{DD935F0D-D6FF-47D0-B0B8-FB86BC4838E2}">
      <dgm:prSet/>
      <dgm:spPr/>
      <dgm:t>
        <a:bodyPr/>
        <a:lstStyle/>
        <a:p>
          <a:pPr algn="just">
            <a:lnSpc>
              <a:spcPct val="100000"/>
            </a:lnSpc>
          </a:pPr>
          <a:endParaRPr lang="en-IN" b="0"/>
        </a:p>
      </dgm:t>
    </dgm:pt>
    <dgm:pt modelId="{1788A23B-972D-42C7-9D80-2C11BF2BCEB6}" type="pres">
      <dgm:prSet presAssocID="{DBDE0482-0562-4CA9-9B52-AA9BE4D3D50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E3631D81-2211-4B13-90BE-7A4302B52C7E}" type="pres">
      <dgm:prSet presAssocID="{2A35E5A9-5AF2-4235-BEFA-C0971686F071}" presName="node" presStyleLbl="node1" presStyleIdx="0" presStyleCnt="5" custScaleX="136132" custScaleY="113179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ED8B709-632B-40EA-A97C-C672486C6837}" type="pres">
      <dgm:prSet presAssocID="{AB942BCC-ECFE-4507-9894-87A81860FD1F}" presName="sibTrans" presStyleLbl="sibTrans2D1" presStyleIdx="0" presStyleCnt="4"/>
      <dgm:spPr/>
      <dgm:t>
        <a:bodyPr/>
        <a:lstStyle/>
        <a:p>
          <a:endParaRPr lang="en-IN"/>
        </a:p>
      </dgm:t>
    </dgm:pt>
    <dgm:pt modelId="{E03FD10B-02D2-47D1-916A-911BD0A7D1B8}" type="pres">
      <dgm:prSet presAssocID="{AB942BCC-ECFE-4507-9894-87A81860FD1F}" presName="connectorText" presStyleLbl="sibTrans2D1" presStyleIdx="0" presStyleCnt="4"/>
      <dgm:spPr/>
      <dgm:t>
        <a:bodyPr/>
        <a:lstStyle/>
        <a:p>
          <a:endParaRPr lang="en-IN"/>
        </a:p>
      </dgm:t>
    </dgm:pt>
    <dgm:pt modelId="{3281C782-6CF1-4F36-9E2C-3DFE7D2F19B2}" type="pres">
      <dgm:prSet presAssocID="{764DCF67-7770-4A43-87A7-825668762F33}" presName="node" presStyleLbl="node1" presStyleIdx="1" presStyleCnt="5" custScaleX="113841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222B98B-AEAD-4507-93DB-9A42E3C7F6F6}" type="pres">
      <dgm:prSet presAssocID="{DE894B5D-7767-40BD-9A9B-7F595E52E474}" presName="sibTrans" presStyleLbl="sibTrans2D1" presStyleIdx="1" presStyleCnt="4"/>
      <dgm:spPr/>
      <dgm:t>
        <a:bodyPr/>
        <a:lstStyle/>
        <a:p>
          <a:endParaRPr lang="en-IN"/>
        </a:p>
      </dgm:t>
    </dgm:pt>
    <dgm:pt modelId="{D0EF274A-26AC-4921-A252-996AED7D85F4}" type="pres">
      <dgm:prSet presAssocID="{DE894B5D-7767-40BD-9A9B-7F595E52E474}" presName="connectorText" presStyleLbl="sibTrans2D1" presStyleIdx="1" presStyleCnt="4"/>
      <dgm:spPr/>
      <dgm:t>
        <a:bodyPr/>
        <a:lstStyle/>
        <a:p>
          <a:endParaRPr lang="en-IN"/>
        </a:p>
      </dgm:t>
    </dgm:pt>
    <dgm:pt modelId="{09D3432A-690A-4C04-80F1-E47398513B19}" type="pres">
      <dgm:prSet presAssocID="{72852E29-8BCB-498B-80E3-DDB060BA6F13}" presName="node" presStyleLbl="node1" presStyleIdx="2" presStyleCnt="5" custScaleX="130803" custScaleY="6438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AB313ED-D5EA-4A08-9149-C1A889BBE800}" type="pres">
      <dgm:prSet presAssocID="{2DBE60A4-8947-4C71-B46D-8B32203B290D}" presName="sibTrans" presStyleLbl="sibTrans2D1" presStyleIdx="2" presStyleCnt="4"/>
      <dgm:spPr/>
      <dgm:t>
        <a:bodyPr/>
        <a:lstStyle/>
        <a:p>
          <a:endParaRPr lang="en-IN"/>
        </a:p>
      </dgm:t>
    </dgm:pt>
    <dgm:pt modelId="{436FB997-D86A-4AF5-B977-CFAA36755E34}" type="pres">
      <dgm:prSet presAssocID="{2DBE60A4-8947-4C71-B46D-8B32203B290D}" presName="connectorText" presStyleLbl="sibTrans2D1" presStyleIdx="2" presStyleCnt="4"/>
      <dgm:spPr/>
      <dgm:t>
        <a:bodyPr/>
        <a:lstStyle/>
        <a:p>
          <a:endParaRPr lang="en-IN"/>
        </a:p>
      </dgm:t>
    </dgm:pt>
    <dgm:pt modelId="{52C99353-D1DD-4CF2-882A-AB72E7D23BC3}" type="pres">
      <dgm:prSet presAssocID="{59B9A5A9-3EB7-4613-A373-35820BA14ECD}" presName="node" presStyleLbl="node1" presStyleIdx="3" presStyleCnt="5" custScaleY="115359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9379320-D809-4BD6-B10C-0D145FD9236D}" type="pres">
      <dgm:prSet presAssocID="{2A40FD38-68AD-431A-B412-06F65936DB2E}" presName="sibTrans" presStyleLbl="sibTrans2D1" presStyleIdx="3" presStyleCnt="4"/>
      <dgm:spPr/>
      <dgm:t>
        <a:bodyPr/>
        <a:lstStyle/>
        <a:p>
          <a:endParaRPr lang="en-IN"/>
        </a:p>
      </dgm:t>
    </dgm:pt>
    <dgm:pt modelId="{BF71A882-AA98-4979-9F9A-0C83D53E5642}" type="pres">
      <dgm:prSet presAssocID="{2A40FD38-68AD-431A-B412-06F65936DB2E}" presName="connectorText" presStyleLbl="sibTrans2D1" presStyleIdx="3" presStyleCnt="4"/>
      <dgm:spPr/>
      <dgm:t>
        <a:bodyPr/>
        <a:lstStyle/>
        <a:p>
          <a:endParaRPr lang="en-IN"/>
        </a:p>
      </dgm:t>
    </dgm:pt>
    <dgm:pt modelId="{082CA12B-619E-46E1-8E14-DFCAD1FD9520}" type="pres">
      <dgm:prSet presAssocID="{ED1F01F4-756B-479B-A58D-CB2EB1F19D3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6A26AB87-3019-49CD-B668-0D289A2577BF}" type="presOf" srcId="{ED1F01F4-756B-479B-A58D-CB2EB1F19D3B}" destId="{082CA12B-619E-46E1-8E14-DFCAD1FD9520}" srcOrd="0" destOrd="0" presId="urn:microsoft.com/office/officeart/2005/8/layout/process1"/>
    <dgm:cxn modelId="{2DA9B962-2F90-49EA-8EBA-CC2255C63549}" type="presOf" srcId="{764DCF67-7770-4A43-87A7-825668762F33}" destId="{3281C782-6CF1-4F36-9E2C-3DFE7D2F19B2}" srcOrd="0" destOrd="0" presId="urn:microsoft.com/office/officeart/2005/8/layout/process1"/>
    <dgm:cxn modelId="{8F5B2F13-7593-4AD0-9F18-F89BD9AD3B32}" srcId="{DBDE0482-0562-4CA9-9B52-AA9BE4D3D50D}" destId="{59B9A5A9-3EB7-4613-A373-35820BA14ECD}" srcOrd="3" destOrd="0" parTransId="{507D7724-3AF7-44E3-B6F5-669385B05D3F}" sibTransId="{2A40FD38-68AD-431A-B412-06F65936DB2E}"/>
    <dgm:cxn modelId="{E66C6D29-A67F-4CCF-A9AF-F00717CE1C28}" type="presOf" srcId="{DE894B5D-7767-40BD-9A9B-7F595E52E474}" destId="{2222B98B-AEAD-4507-93DB-9A42E3C7F6F6}" srcOrd="0" destOrd="0" presId="urn:microsoft.com/office/officeart/2005/8/layout/process1"/>
    <dgm:cxn modelId="{CD2B52B4-2103-42CF-BCD7-B5343DF7A41E}" srcId="{DBDE0482-0562-4CA9-9B52-AA9BE4D3D50D}" destId="{764DCF67-7770-4A43-87A7-825668762F33}" srcOrd="1" destOrd="0" parTransId="{938E210B-8DE7-4DAF-981B-A77B76D8C1CB}" sibTransId="{DE894B5D-7767-40BD-9A9B-7F595E52E474}"/>
    <dgm:cxn modelId="{CB559B3B-A9FA-41F4-823F-FB08692C05BA}" type="presOf" srcId="{AB942BCC-ECFE-4507-9894-87A81860FD1F}" destId="{E03FD10B-02D2-47D1-916A-911BD0A7D1B8}" srcOrd="1" destOrd="0" presId="urn:microsoft.com/office/officeart/2005/8/layout/process1"/>
    <dgm:cxn modelId="{5A60D2FD-742E-42F2-BE5C-308127762B84}" type="presOf" srcId="{2DBE60A4-8947-4C71-B46D-8B32203B290D}" destId="{8AB313ED-D5EA-4A08-9149-C1A889BBE800}" srcOrd="0" destOrd="0" presId="urn:microsoft.com/office/officeart/2005/8/layout/process1"/>
    <dgm:cxn modelId="{8791E4C6-344B-4EB0-BC4F-FBC89E6954C8}" type="presOf" srcId="{AB942BCC-ECFE-4507-9894-87A81860FD1F}" destId="{FED8B709-632B-40EA-A97C-C672486C6837}" srcOrd="0" destOrd="0" presId="urn:microsoft.com/office/officeart/2005/8/layout/process1"/>
    <dgm:cxn modelId="{DD935F0D-D6FF-47D0-B0B8-FB86BC4838E2}" srcId="{DBDE0482-0562-4CA9-9B52-AA9BE4D3D50D}" destId="{ED1F01F4-756B-479B-A58D-CB2EB1F19D3B}" srcOrd="4" destOrd="0" parTransId="{4F6E2AD9-DECF-4E12-B987-69FABF44B89B}" sibTransId="{70EB3F07-65A3-468C-B837-B7C0CE5760AC}"/>
    <dgm:cxn modelId="{32404C6B-F3BD-49F3-98C1-84567AD4775E}" type="presOf" srcId="{2A40FD38-68AD-431A-B412-06F65936DB2E}" destId="{BF71A882-AA98-4979-9F9A-0C83D53E5642}" srcOrd="1" destOrd="0" presId="urn:microsoft.com/office/officeart/2005/8/layout/process1"/>
    <dgm:cxn modelId="{366FB06E-B209-44C1-9834-92399CEB7355}" type="presOf" srcId="{2A40FD38-68AD-431A-B412-06F65936DB2E}" destId="{09379320-D809-4BD6-B10C-0D145FD9236D}" srcOrd="0" destOrd="0" presId="urn:microsoft.com/office/officeart/2005/8/layout/process1"/>
    <dgm:cxn modelId="{25FF012C-D83B-4AD5-9D3A-8A90CFFA3079}" type="presOf" srcId="{DBDE0482-0562-4CA9-9B52-AA9BE4D3D50D}" destId="{1788A23B-972D-42C7-9D80-2C11BF2BCEB6}" srcOrd="0" destOrd="0" presId="urn:microsoft.com/office/officeart/2005/8/layout/process1"/>
    <dgm:cxn modelId="{7F1C88B5-E1A9-453F-BEBB-5C8D1725C184}" srcId="{DBDE0482-0562-4CA9-9B52-AA9BE4D3D50D}" destId="{72852E29-8BCB-498B-80E3-DDB060BA6F13}" srcOrd="2" destOrd="0" parTransId="{49468F6E-10B7-4FAA-BAB2-011C90927754}" sibTransId="{2DBE60A4-8947-4C71-B46D-8B32203B290D}"/>
    <dgm:cxn modelId="{E5A42E11-64B2-4A55-A3C5-95611BECD209}" type="presOf" srcId="{DE894B5D-7767-40BD-9A9B-7F595E52E474}" destId="{D0EF274A-26AC-4921-A252-996AED7D85F4}" srcOrd="1" destOrd="0" presId="urn:microsoft.com/office/officeart/2005/8/layout/process1"/>
    <dgm:cxn modelId="{81911741-1E8A-4B6A-BC1F-07D1D3BC08AA}" type="presOf" srcId="{2A35E5A9-5AF2-4235-BEFA-C0971686F071}" destId="{E3631D81-2211-4B13-90BE-7A4302B52C7E}" srcOrd="0" destOrd="0" presId="urn:microsoft.com/office/officeart/2005/8/layout/process1"/>
    <dgm:cxn modelId="{706B335E-3EE7-49E8-A802-5CB51A68064E}" type="presOf" srcId="{59B9A5A9-3EB7-4613-A373-35820BA14ECD}" destId="{52C99353-D1DD-4CF2-882A-AB72E7D23BC3}" srcOrd="0" destOrd="0" presId="urn:microsoft.com/office/officeart/2005/8/layout/process1"/>
    <dgm:cxn modelId="{B0B57690-406B-4021-A9A9-4846D426778C}" type="presOf" srcId="{2DBE60A4-8947-4C71-B46D-8B32203B290D}" destId="{436FB997-D86A-4AF5-B977-CFAA36755E34}" srcOrd="1" destOrd="0" presId="urn:microsoft.com/office/officeart/2005/8/layout/process1"/>
    <dgm:cxn modelId="{5FEE5D23-CBCA-4D3D-81B0-6D6883781BE5}" type="presOf" srcId="{72852E29-8BCB-498B-80E3-DDB060BA6F13}" destId="{09D3432A-690A-4C04-80F1-E47398513B19}" srcOrd="0" destOrd="0" presId="urn:microsoft.com/office/officeart/2005/8/layout/process1"/>
    <dgm:cxn modelId="{44C0D298-E1F3-49B3-B1D8-877558DB22D7}" srcId="{DBDE0482-0562-4CA9-9B52-AA9BE4D3D50D}" destId="{2A35E5A9-5AF2-4235-BEFA-C0971686F071}" srcOrd="0" destOrd="0" parTransId="{B14ED06C-764D-4751-A30E-6EF397FB28B0}" sibTransId="{AB942BCC-ECFE-4507-9894-87A81860FD1F}"/>
    <dgm:cxn modelId="{650D5540-3929-48A1-A608-7F37E462B233}" type="presParOf" srcId="{1788A23B-972D-42C7-9D80-2C11BF2BCEB6}" destId="{E3631D81-2211-4B13-90BE-7A4302B52C7E}" srcOrd="0" destOrd="0" presId="urn:microsoft.com/office/officeart/2005/8/layout/process1"/>
    <dgm:cxn modelId="{14B003DB-03C5-4E77-A7C3-25B17D22DD65}" type="presParOf" srcId="{1788A23B-972D-42C7-9D80-2C11BF2BCEB6}" destId="{FED8B709-632B-40EA-A97C-C672486C6837}" srcOrd="1" destOrd="0" presId="urn:microsoft.com/office/officeart/2005/8/layout/process1"/>
    <dgm:cxn modelId="{B69C0A6D-E58A-4CF7-91D0-6C895BA33282}" type="presParOf" srcId="{FED8B709-632B-40EA-A97C-C672486C6837}" destId="{E03FD10B-02D2-47D1-916A-911BD0A7D1B8}" srcOrd="0" destOrd="0" presId="urn:microsoft.com/office/officeart/2005/8/layout/process1"/>
    <dgm:cxn modelId="{F28D6E62-8A21-4122-BB27-2E95DB973C37}" type="presParOf" srcId="{1788A23B-972D-42C7-9D80-2C11BF2BCEB6}" destId="{3281C782-6CF1-4F36-9E2C-3DFE7D2F19B2}" srcOrd="2" destOrd="0" presId="urn:microsoft.com/office/officeart/2005/8/layout/process1"/>
    <dgm:cxn modelId="{DA021423-908C-4B34-9C71-25F218D78F79}" type="presParOf" srcId="{1788A23B-972D-42C7-9D80-2C11BF2BCEB6}" destId="{2222B98B-AEAD-4507-93DB-9A42E3C7F6F6}" srcOrd="3" destOrd="0" presId="urn:microsoft.com/office/officeart/2005/8/layout/process1"/>
    <dgm:cxn modelId="{864A6F2F-9D68-46A5-81EF-E2C76178B56A}" type="presParOf" srcId="{2222B98B-AEAD-4507-93DB-9A42E3C7F6F6}" destId="{D0EF274A-26AC-4921-A252-996AED7D85F4}" srcOrd="0" destOrd="0" presId="urn:microsoft.com/office/officeart/2005/8/layout/process1"/>
    <dgm:cxn modelId="{8BD8AF07-3C94-4E12-8616-978787B8B660}" type="presParOf" srcId="{1788A23B-972D-42C7-9D80-2C11BF2BCEB6}" destId="{09D3432A-690A-4C04-80F1-E47398513B19}" srcOrd="4" destOrd="0" presId="urn:microsoft.com/office/officeart/2005/8/layout/process1"/>
    <dgm:cxn modelId="{17D0A90A-3FD5-41F6-8687-3957F6E12B2A}" type="presParOf" srcId="{1788A23B-972D-42C7-9D80-2C11BF2BCEB6}" destId="{8AB313ED-D5EA-4A08-9149-C1A889BBE800}" srcOrd="5" destOrd="0" presId="urn:microsoft.com/office/officeart/2005/8/layout/process1"/>
    <dgm:cxn modelId="{2D997CF1-26E7-4AA1-8C17-CBE97237D00E}" type="presParOf" srcId="{8AB313ED-D5EA-4A08-9149-C1A889BBE800}" destId="{436FB997-D86A-4AF5-B977-CFAA36755E34}" srcOrd="0" destOrd="0" presId="urn:microsoft.com/office/officeart/2005/8/layout/process1"/>
    <dgm:cxn modelId="{7D0BAF28-9075-4AA2-B369-59F14F6F1463}" type="presParOf" srcId="{1788A23B-972D-42C7-9D80-2C11BF2BCEB6}" destId="{52C99353-D1DD-4CF2-882A-AB72E7D23BC3}" srcOrd="6" destOrd="0" presId="urn:microsoft.com/office/officeart/2005/8/layout/process1"/>
    <dgm:cxn modelId="{E60392A0-123B-41FD-94CF-46154D0C2850}" type="presParOf" srcId="{1788A23B-972D-42C7-9D80-2C11BF2BCEB6}" destId="{09379320-D809-4BD6-B10C-0D145FD9236D}" srcOrd="7" destOrd="0" presId="urn:microsoft.com/office/officeart/2005/8/layout/process1"/>
    <dgm:cxn modelId="{F9723B0E-8670-4C38-B3FC-5CDAAD740930}" type="presParOf" srcId="{09379320-D809-4BD6-B10C-0D145FD9236D}" destId="{BF71A882-AA98-4979-9F9A-0C83D53E5642}" srcOrd="0" destOrd="0" presId="urn:microsoft.com/office/officeart/2005/8/layout/process1"/>
    <dgm:cxn modelId="{EDCF020B-EDF1-4E57-9970-EF331A8A34FE}" type="presParOf" srcId="{1788A23B-972D-42C7-9D80-2C11BF2BCEB6}" destId="{082CA12B-619E-46E1-8E14-DFCAD1FD952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42D6F-A8FE-4B9C-925B-2AA5DE1566CA}">
      <dsp:nvSpPr>
        <dsp:cNvPr id="0" name=""/>
        <dsp:cNvSpPr/>
      </dsp:nvSpPr>
      <dsp:spPr>
        <a:xfrm rot="5400000">
          <a:off x="2566985" y="981229"/>
          <a:ext cx="728429" cy="82929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6A64A1-568F-463A-AB9C-286DF6161C60}">
      <dsp:nvSpPr>
        <dsp:cNvPr id="0" name=""/>
        <dsp:cNvSpPr/>
      </dsp:nvSpPr>
      <dsp:spPr>
        <a:xfrm>
          <a:off x="1376715" y="40859"/>
          <a:ext cx="3220807" cy="112411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Physical- trauma, injury, laceration, sunburn, ingestion of photodynamic plants </a:t>
          </a:r>
          <a:endParaRPr lang="en-US" sz="1600" b="0" kern="1200" dirty="0">
            <a:latin typeface="Arial" pitchFamily="34" charset="0"/>
            <a:cs typeface="Arial" pitchFamily="34" charset="0"/>
          </a:endParaRPr>
        </a:p>
      </dsp:txBody>
      <dsp:txXfrm>
        <a:off x="1431600" y="95744"/>
        <a:ext cx="3111037" cy="1014344"/>
      </dsp:txXfrm>
    </dsp:sp>
    <dsp:sp modelId="{9419A727-EF11-491D-A8C9-0138196EC2CB}">
      <dsp:nvSpPr>
        <dsp:cNvPr id="0" name=""/>
        <dsp:cNvSpPr/>
      </dsp:nvSpPr>
      <dsp:spPr>
        <a:xfrm>
          <a:off x="3600242" y="255612"/>
          <a:ext cx="891854" cy="693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1F70D2-5621-4338-BC46-6CBAD1A15F32}">
      <dsp:nvSpPr>
        <dsp:cNvPr id="0" name=""/>
        <dsp:cNvSpPr/>
      </dsp:nvSpPr>
      <dsp:spPr>
        <a:xfrm rot="5400000">
          <a:off x="4147480" y="2019184"/>
          <a:ext cx="728429" cy="82929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FC24FB-D442-4329-A4EA-2DCAEBE8A6BC}">
      <dsp:nvSpPr>
        <dsp:cNvPr id="0" name=""/>
        <dsp:cNvSpPr/>
      </dsp:nvSpPr>
      <dsp:spPr>
        <a:xfrm>
          <a:off x="3480056" y="1206814"/>
          <a:ext cx="3289820" cy="1005862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smtClean="0">
              <a:latin typeface="Arial" pitchFamily="34" charset="0"/>
              <a:cs typeface="Arial" pitchFamily="34" charset="0"/>
            </a:rPr>
            <a:t>Chemical – irritants  (acid or alkali), corrosive agents </a:t>
          </a:r>
          <a:endParaRPr lang="en-US" sz="1600" b="0" kern="1200" dirty="0">
            <a:latin typeface="Arial" pitchFamily="34" charset="0"/>
            <a:cs typeface="Arial" pitchFamily="34" charset="0"/>
          </a:endParaRPr>
        </a:p>
      </dsp:txBody>
      <dsp:txXfrm>
        <a:off x="3529167" y="1255925"/>
        <a:ext cx="3191598" cy="907640"/>
      </dsp:txXfrm>
    </dsp:sp>
    <dsp:sp modelId="{A1DD35FA-B5AD-44FF-87B4-5AD40F529393}">
      <dsp:nvSpPr>
        <dsp:cNvPr id="0" name=""/>
        <dsp:cNvSpPr/>
      </dsp:nvSpPr>
      <dsp:spPr>
        <a:xfrm>
          <a:off x="5180736" y="1293568"/>
          <a:ext cx="891854" cy="693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312A3B-6115-4D4A-B5BC-4FF239E04ECC}">
      <dsp:nvSpPr>
        <dsp:cNvPr id="0" name=""/>
        <dsp:cNvSpPr/>
      </dsp:nvSpPr>
      <dsp:spPr>
        <a:xfrm rot="5400000">
          <a:off x="5452320" y="2903507"/>
          <a:ext cx="728429" cy="82929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0269AF5-B0EB-4AA9-A83F-2405A7373D3B}">
      <dsp:nvSpPr>
        <dsp:cNvPr id="0" name=""/>
        <dsp:cNvSpPr/>
      </dsp:nvSpPr>
      <dsp:spPr>
        <a:xfrm>
          <a:off x="4821089" y="2308045"/>
          <a:ext cx="2807526" cy="698596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smtClean="0">
              <a:latin typeface="Arial" pitchFamily="34" charset="0"/>
              <a:cs typeface="Arial" pitchFamily="34" charset="0"/>
            </a:rPr>
            <a:t>Allergic – allergens </a:t>
          </a:r>
          <a:endParaRPr lang="en-US" sz="1600" b="0" kern="1200" dirty="0">
            <a:latin typeface="Arial" pitchFamily="34" charset="0"/>
            <a:cs typeface="Arial" pitchFamily="34" charset="0"/>
          </a:endParaRPr>
        </a:p>
      </dsp:txBody>
      <dsp:txXfrm>
        <a:off x="4855198" y="2342154"/>
        <a:ext cx="2739308" cy="630378"/>
      </dsp:txXfrm>
    </dsp:sp>
    <dsp:sp modelId="{F4C395ED-7B24-44BE-9188-5CD8A12D776D}">
      <dsp:nvSpPr>
        <dsp:cNvPr id="0" name=""/>
        <dsp:cNvSpPr/>
      </dsp:nvSpPr>
      <dsp:spPr>
        <a:xfrm>
          <a:off x="6485576" y="2177890"/>
          <a:ext cx="891854" cy="693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C12413-C9F6-46F6-B4F5-38DBFC9BB1B8}">
      <dsp:nvSpPr>
        <dsp:cNvPr id="0" name=""/>
        <dsp:cNvSpPr/>
      </dsp:nvSpPr>
      <dsp:spPr>
        <a:xfrm>
          <a:off x="6449885" y="3113075"/>
          <a:ext cx="2212980" cy="502768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Arial" pitchFamily="34" charset="0"/>
              <a:cs typeface="Arial" pitchFamily="34" charset="0"/>
            </a:rPr>
            <a:t>Nutritional </a:t>
          </a:r>
          <a:endParaRPr lang="en-US" sz="1800" b="0" kern="1200" dirty="0">
            <a:latin typeface="Arial" pitchFamily="34" charset="0"/>
            <a:cs typeface="Arial" pitchFamily="34" charset="0"/>
          </a:endParaRPr>
        </a:p>
      </dsp:txBody>
      <dsp:txXfrm>
        <a:off x="6474433" y="3137623"/>
        <a:ext cx="2163884" cy="453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31D81-2211-4B13-90BE-7A4302B52C7E}">
      <dsp:nvSpPr>
        <dsp:cNvPr id="0" name=""/>
        <dsp:cNvSpPr/>
      </dsp:nvSpPr>
      <dsp:spPr>
        <a:xfrm>
          <a:off x="13352" y="667290"/>
          <a:ext cx="1837674" cy="24123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Arial" pitchFamily="34" charset="0"/>
              <a:cs typeface="Arial" pitchFamily="34" charset="0"/>
            </a:rPr>
            <a:t>Bacterial- </a:t>
          </a:r>
          <a:r>
            <a:rPr lang="en-US" sz="1600" b="0" kern="1200" smtClean="0">
              <a:latin typeface="Arial" pitchFamily="34" charset="0"/>
              <a:cs typeface="Arial" pitchFamily="34" charset="0"/>
            </a:rPr>
            <a:t>Streptococcus, Staphylococcus; Spherophorus necrophorus (foot rot or pododermatitis )</a:t>
          </a:r>
          <a:endParaRPr lang="en-US" sz="1600" b="0" kern="1200" dirty="0">
            <a:latin typeface="Arial" pitchFamily="34" charset="0"/>
            <a:cs typeface="Arial" pitchFamily="34" charset="0"/>
          </a:endParaRPr>
        </a:p>
      </dsp:txBody>
      <dsp:txXfrm>
        <a:off x="67176" y="721114"/>
        <a:ext cx="1730026" cy="2304697"/>
      </dsp:txXfrm>
    </dsp:sp>
    <dsp:sp modelId="{FED8B709-632B-40EA-A97C-C672486C6837}">
      <dsp:nvSpPr>
        <dsp:cNvPr id="0" name=""/>
        <dsp:cNvSpPr/>
      </dsp:nvSpPr>
      <dsp:spPr>
        <a:xfrm>
          <a:off x="1986019" y="1706072"/>
          <a:ext cx="286183" cy="3347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300" b="0" kern="1200">
            <a:latin typeface="Arial" pitchFamily="34" charset="0"/>
            <a:cs typeface="Arial" pitchFamily="34" charset="0"/>
          </a:endParaRPr>
        </a:p>
      </dsp:txBody>
      <dsp:txXfrm>
        <a:off x="1986019" y="1773028"/>
        <a:ext cx="200328" cy="200868"/>
      </dsp:txXfrm>
    </dsp:sp>
    <dsp:sp modelId="{3281C782-6CF1-4F36-9E2C-3DFE7D2F19B2}">
      <dsp:nvSpPr>
        <dsp:cNvPr id="0" name=""/>
        <dsp:cNvSpPr/>
      </dsp:nvSpPr>
      <dsp:spPr>
        <a:xfrm>
          <a:off x="2390995" y="807741"/>
          <a:ext cx="1536763" cy="2131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Arial" pitchFamily="34" charset="0"/>
              <a:cs typeface="Arial" pitchFamily="34" charset="0"/>
            </a:rPr>
            <a:t>Viral-</a:t>
          </a:r>
          <a:r>
            <a:rPr lang="en-US" sz="1600" b="0" kern="1200" smtClean="0">
              <a:latin typeface="Arial" pitchFamily="34" charset="0"/>
              <a:cs typeface="Arial" pitchFamily="34" charset="0"/>
            </a:rPr>
            <a:t> pox, contagious ecthyma of sheep &amp; goat; systemic viral diseases (FMD, CD etc)</a:t>
          </a:r>
          <a:endParaRPr lang="en-US" sz="1600" b="0" kern="1200" dirty="0">
            <a:latin typeface="Arial" pitchFamily="34" charset="0"/>
            <a:cs typeface="Arial" pitchFamily="34" charset="0"/>
          </a:endParaRPr>
        </a:p>
      </dsp:txBody>
      <dsp:txXfrm>
        <a:off x="2436005" y="852751"/>
        <a:ext cx="1446743" cy="2041423"/>
      </dsp:txXfrm>
    </dsp:sp>
    <dsp:sp modelId="{2222B98B-AEAD-4507-93DB-9A42E3C7F6F6}">
      <dsp:nvSpPr>
        <dsp:cNvPr id="0" name=""/>
        <dsp:cNvSpPr/>
      </dsp:nvSpPr>
      <dsp:spPr>
        <a:xfrm>
          <a:off x="4062750" y="1706072"/>
          <a:ext cx="286183" cy="3347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300" b="0" kern="1200">
            <a:latin typeface="Arial" pitchFamily="34" charset="0"/>
            <a:cs typeface="Arial" pitchFamily="34" charset="0"/>
          </a:endParaRPr>
        </a:p>
      </dsp:txBody>
      <dsp:txXfrm>
        <a:off x="4062750" y="1773028"/>
        <a:ext cx="200328" cy="200868"/>
      </dsp:txXfrm>
    </dsp:sp>
    <dsp:sp modelId="{09D3432A-690A-4C04-80F1-E47398513B19}">
      <dsp:nvSpPr>
        <dsp:cNvPr id="0" name=""/>
        <dsp:cNvSpPr/>
      </dsp:nvSpPr>
      <dsp:spPr>
        <a:xfrm>
          <a:off x="4467727" y="1187330"/>
          <a:ext cx="1765736" cy="13722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smtClean="0">
              <a:latin typeface="Arial" pitchFamily="34" charset="0"/>
              <a:cs typeface="Arial" pitchFamily="34" charset="0"/>
            </a:rPr>
            <a:t>Protozoan- </a:t>
          </a:r>
          <a:r>
            <a:rPr lang="en-US" sz="1600" b="0" kern="1200" smtClean="0">
              <a:latin typeface="Arial" pitchFamily="34" charset="0"/>
              <a:cs typeface="Arial" pitchFamily="34" charset="0"/>
            </a:rPr>
            <a:t>topical form of Leishmania </a:t>
          </a:r>
          <a:endParaRPr lang="en-US" sz="1600" b="0" kern="1200" dirty="0">
            <a:latin typeface="Arial" pitchFamily="34" charset="0"/>
            <a:cs typeface="Arial" pitchFamily="34" charset="0"/>
          </a:endParaRPr>
        </a:p>
      </dsp:txBody>
      <dsp:txXfrm>
        <a:off x="4507919" y="1227522"/>
        <a:ext cx="1685352" cy="1291881"/>
      </dsp:txXfrm>
    </dsp:sp>
    <dsp:sp modelId="{8AB313ED-D5EA-4A08-9149-C1A889BBE800}">
      <dsp:nvSpPr>
        <dsp:cNvPr id="0" name=""/>
        <dsp:cNvSpPr/>
      </dsp:nvSpPr>
      <dsp:spPr>
        <a:xfrm>
          <a:off x="6368455" y="1706072"/>
          <a:ext cx="286183" cy="3347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300" b="0" kern="1200">
            <a:latin typeface="Arial" pitchFamily="34" charset="0"/>
            <a:cs typeface="Arial" pitchFamily="34" charset="0"/>
          </a:endParaRPr>
        </a:p>
      </dsp:txBody>
      <dsp:txXfrm>
        <a:off x="6368455" y="1773028"/>
        <a:ext cx="200328" cy="200868"/>
      </dsp:txXfrm>
    </dsp:sp>
    <dsp:sp modelId="{52C99353-D1DD-4CF2-882A-AB72E7D23BC3}">
      <dsp:nvSpPr>
        <dsp:cNvPr id="0" name=""/>
        <dsp:cNvSpPr/>
      </dsp:nvSpPr>
      <dsp:spPr>
        <a:xfrm>
          <a:off x="6773432" y="644057"/>
          <a:ext cx="1349920" cy="2458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Arial" pitchFamily="34" charset="0"/>
              <a:cs typeface="Arial" pitchFamily="34" charset="0"/>
            </a:rPr>
            <a:t>Metazoan parasite- </a:t>
          </a:r>
          <a:r>
            <a:rPr lang="en-US" sz="1600" b="0" kern="1200" smtClean="0">
              <a:latin typeface="Arial" pitchFamily="34" charset="0"/>
              <a:cs typeface="Arial" pitchFamily="34" charset="0"/>
            </a:rPr>
            <a:t>cutaneous larva migrans, cutaneous myiasis, humpsore etc  </a:t>
          </a:r>
          <a:endParaRPr lang="en-US" sz="1600" b="0" kern="1200" dirty="0">
            <a:latin typeface="Arial" pitchFamily="34" charset="0"/>
            <a:cs typeface="Arial" pitchFamily="34" charset="0"/>
          </a:endParaRPr>
        </a:p>
      </dsp:txBody>
      <dsp:txXfrm>
        <a:off x="6812970" y="683595"/>
        <a:ext cx="1270844" cy="2379735"/>
      </dsp:txXfrm>
    </dsp:sp>
    <dsp:sp modelId="{09379320-D809-4BD6-B10C-0D145FD9236D}">
      <dsp:nvSpPr>
        <dsp:cNvPr id="0" name=""/>
        <dsp:cNvSpPr/>
      </dsp:nvSpPr>
      <dsp:spPr>
        <a:xfrm>
          <a:off x="8258345" y="1706072"/>
          <a:ext cx="286183" cy="3347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300" b="0" kern="1200">
            <a:latin typeface="Arial" pitchFamily="34" charset="0"/>
            <a:cs typeface="Arial" pitchFamily="34" charset="0"/>
          </a:endParaRPr>
        </a:p>
      </dsp:txBody>
      <dsp:txXfrm>
        <a:off x="8258345" y="1773028"/>
        <a:ext cx="200328" cy="200868"/>
      </dsp:txXfrm>
    </dsp:sp>
    <dsp:sp modelId="{082CA12B-619E-46E1-8E14-DFCAD1FD9520}">
      <dsp:nvSpPr>
        <dsp:cNvPr id="0" name=""/>
        <dsp:cNvSpPr/>
      </dsp:nvSpPr>
      <dsp:spPr>
        <a:xfrm>
          <a:off x="8663321" y="807741"/>
          <a:ext cx="1349920" cy="2131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Arial" pitchFamily="34" charset="0"/>
              <a:cs typeface="Arial" pitchFamily="34" charset="0"/>
            </a:rPr>
            <a:t>Acarodermatitis- </a:t>
          </a:r>
          <a:r>
            <a:rPr lang="en-US" sz="1600" b="0" kern="1200" smtClean="0">
              <a:latin typeface="Arial" pitchFamily="34" charset="0"/>
              <a:cs typeface="Arial" pitchFamily="34" charset="0"/>
            </a:rPr>
            <a:t>Sarcoptes, Demodex </a:t>
          </a:r>
        </a:p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smtClean="0">
            <a:latin typeface="Arial" pitchFamily="34" charset="0"/>
            <a:cs typeface="Arial" pitchFamily="34" charset="0"/>
          </a:endParaRPr>
        </a:p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Arial" pitchFamily="34" charset="0"/>
              <a:cs typeface="Arial" pitchFamily="34" charset="0"/>
            </a:rPr>
            <a:t>Fungal </a:t>
          </a:r>
          <a:endParaRPr lang="en-US" sz="1600" b="1" kern="1200" dirty="0">
            <a:latin typeface="Arial" pitchFamily="34" charset="0"/>
            <a:cs typeface="Arial" pitchFamily="34" charset="0"/>
          </a:endParaRPr>
        </a:p>
      </dsp:txBody>
      <dsp:txXfrm>
        <a:off x="8702859" y="847279"/>
        <a:ext cx="1270844" cy="2052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65513E21-21B0-48DB-8CF1-35E43B33A4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EBB4867-1E7E-4870-80A2-EB38A83077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449" r="-1" b="-1"/>
          <a:stretch/>
        </p:blipFill>
        <p:spPr>
          <a:xfrm>
            <a:off x="21" y="7961"/>
            <a:ext cx="12191675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1220" y="1343769"/>
            <a:ext cx="6942370" cy="3482673"/>
          </a:xfr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Diseases of skin 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812" y="3172571"/>
            <a:ext cx="3556237" cy="2085232"/>
          </a:xfrm>
        </p:spPr>
        <p:txBody>
          <a:bodyPr anchor="ctr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By-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onam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hatt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Assistant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Professor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VMD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Basu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patna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80B8A35-DEA7-4D43-9DF8-90B4681D0F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529263" y="1843091"/>
            <a:ext cx="1528283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IN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VMD-421</a:t>
            </a:r>
          </a:p>
        </p:txBody>
      </p:sp>
    </p:spTree>
    <p:extLst>
      <p:ext uri="{BB962C8B-B14F-4D97-AF65-F5344CB8AC3E}">
        <p14:creationId xmlns:p14="http://schemas.microsoft.com/office/powerpoint/2010/main" val="1019445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197136" y="357961"/>
            <a:ext cx="9603275" cy="479853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I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Diagnosis 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– history &amp; clinical signs </a:t>
            </a:r>
            <a:endParaRPr lang="en-IN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IN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dirty="0" smtClean="0">
                <a:latin typeface="Arial" pitchFamily="34" charset="0"/>
                <a:cs typeface="Arial" pitchFamily="34" charset="0"/>
              </a:rPr>
              <a:t>Examination of skin scraping </a:t>
            </a:r>
            <a:endParaRPr lang="en-IN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IN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Line of treatment – </a:t>
            </a:r>
            <a:r>
              <a:rPr lang="en-IN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IN" dirty="0" err="1" smtClean="0">
                <a:latin typeface="Arial" pitchFamily="34" charset="0"/>
                <a:cs typeface="Arial" pitchFamily="34" charset="0"/>
              </a:rPr>
              <a:t>vermectin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@ 200-400 microgram/kg BW, 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SC</a:t>
            </a:r>
          </a:p>
          <a:p>
            <a:pPr marL="0" indent="0" algn="just">
              <a:buNone/>
            </a:pPr>
            <a:r>
              <a:rPr lang="en-IN" dirty="0" smtClean="0">
                <a:latin typeface="Arial" pitchFamily="34" charset="0"/>
                <a:cs typeface="Arial" pitchFamily="34" charset="0"/>
              </a:rPr>
              <a:t> </a:t>
            </a:r>
            <a:endParaRPr lang="en-IN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dirty="0" smtClean="0">
                <a:latin typeface="Arial" pitchFamily="34" charset="0"/>
                <a:cs typeface="Arial" pitchFamily="34" charset="0"/>
              </a:rPr>
              <a:t>Broad spectrum antibiotic – severe 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cases</a:t>
            </a:r>
          </a:p>
          <a:p>
            <a:pPr algn="just"/>
            <a:endParaRPr lang="en-IN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dirty="0" smtClean="0">
                <a:latin typeface="Arial" pitchFamily="34" charset="0"/>
                <a:cs typeface="Arial" pitchFamily="34" charset="0"/>
              </a:rPr>
              <a:t>Supportive therapy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IN" dirty="0" smtClean="0">
                <a:latin typeface="Arial" pitchFamily="34" charset="0"/>
                <a:cs typeface="Arial" pitchFamily="34" charset="0"/>
              </a:rPr>
              <a:t> 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04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100" y="335394"/>
            <a:ext cx="6750657" cy="745985"/>
          </a:xfrm>
          <a:ln w="28575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IN" dirty="0" err="1" smtClean="0">
                <a:latin typeface="Arial" pitchFamily="34" charset="0"/>
                <a:cs typeface="Arial" pitchFamily="34" charset="0"/>
              </a:rPr>
              <a:t>Demodectic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 Mange (Red mange)    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9085" y="1219898"/>
            <a:ext cx="10027920" cy="4147231"/>
          </a:xfrm>
          <a:solidFill>
            <a:schemeClr val="bg1"/>
          </a:solidFill>
          <a:ln w="28575">
            <a:noFill/>
          </a:ln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Mite live in the hair follicle &amp; sebaceous gland </a:t>
            </a: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Etiology</a:t>
            </a:r>
            <a:r>
              <a:rPr lang="en-IN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IN" sz="2000" b="0" i="1" dirty="0" err="1" smtClean="0">
                <a:latin typeface="Arial" pitchFamily="34" charset="0"/>
                <a:cs typeface="Arial" pitchFamily="34" charset="0"/>
              </a:rPr>
              <a:t>Demodex</a:t>
            </a:r>
            <a:r>
              <a:rPr lang="en-IN" sz="2000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N" sz="2000" b="0" i="1" dirty="0" err="1" smtClean="0">
                <a:latin typeface="Arial" pitchFamily="34" charset="0"/>
                <a:cs typeface="Arial" pitchFamily="34" charset="0"/>
              </a:rPr>
              <a:t>canis</a:t>
            </a:r>
            <a:r>
              <a:rPr lang="en-IN" sz="2000" b="0" i="1" dirty="0" smtClean="0">
                <a:latin typeface="Arial" pitchFamily="34" charset="0"/>
                <a:cs typeface="Arial" pitchFamily="34" charset="0"/>
              </a:rPr>
              <a:t> ; D. </a:t>
            </a:r>
            <a:r>
              <a:rPr lang="en-IN" sz="2000" b="0" i="1" dirty="0" err="1" smtClean="0">
                <a:latin typeface="Arial" pitchFamily="34" charset="0"/>
                <a:cs typeface="Arial" pitchFamily="34" charset="0"/>
              </a:rPr>
              <a:t>bovis</a:t>
            </a:r>
            <a:r>
              <a:rPr lang="en-IN" sz="2000" b="0" i="1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IN" sz="2000" b="0" i="1" dirty="0" err="1" smtClean="0">
                <a:latin typeface="Arial" pitchFamily="34" charset="0"/>
                <a:cs typeface="Arial" pitchFamily="34" charset="0"/>
              </a:rPr>
              <a:t>D.cati</a:t>
            </a:r>
            <a:r>
              <a:rPr lang="en-IN" sz="2000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N" sz="2000" b="0" dirty="0" err="1" smtClean="0">
                <a:latin typeface="Arial" pitchFamily="34" charset="0"/>
                <a:cs typeface="Arial" pitchFamily="34" charset="0"/>
              </a:rPr>
              <a:t>etc</a:t>
            </a: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Predisposing factors 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– young age group; short haired breeds of dog; malnutrition ; certain systemic disease (distemper) ; </a:t>
            </a:r>
            <a:r>
              <a:rPr lang="en-IN" sz="2000" b="0" dirty="0" err="1" smtClean="0">
                <a:latin typeface="Arial" pitchFamily="34" charset="0"/>
                <a:cs typeface="Arial" pitchFamily="34" charset="0"/>
              </a:rPr>
              <a:t>endoparasitic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 burden </a:t>
            </a:r>
            <a:r>
              <a:rPr lang="en-IN" sz="2000" b="0" dirty="0" err="1" smtClean="0">
                <a:latin typeface="Arial" pitchFamily="34" charset="0"/>
                <a:cs typeface="Arial" pitchFamily="34" charset="0"/>
              </a:rPr>
              <a:t>etc</a:t>
            </a: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signs 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– localised or generalised in dog </a:t>
            </a: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forms 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– squamous form; </a:t>
            </a:r>
            <a:r>
              <a:rPr lang="en-IN" sz="2000" b="0" dirty="0" err="1" smtClean="0">
                <a:latin typeface="Arial" pitchFamily="34" charset="0"/>
                <a:cs typeface="Arial" pitchFamily="34" charset="0"/>
              </a:rPr>
              <a:t>squamo-papular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 form ; </a:t>
            </a:r>
            <a:r>
              <a:rPr lang="en-IN" sz="2000" b="0" dirty="0" err="1" smtClean="0">
                <a:latin typeface="Arial" pitchFamily="34" charset="0"/>
                <a:cs typeface="Arial" pitchFamily="34" charset="0"/>
              </a:rPr>
              <a:t>pustular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 ; atypical form</a:t>
            </a:r>
          </a:p>
        </p:txBody>
      </p:sp>
    </p:spTree>
    <p:extLst>
      <p:ext uri="{BB962C8B-B14F-4D97-AF65-F5344CB8AC3E}">
        <p14:creationId xmlns:p14="http://schemas.microsoft.com/office/powerpoint/2010/main" val="1092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990404" y="377763"/>
            <a:ext cx="9950591" cy="4671314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I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pathology – 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skin scrapings &amp; pus </a:t>
            </a:r>
            <a:r>
              <a:rPr lang="en-IN" dirty="0" err="1" smtClean="0">
                <a:latin typeface="Arial" pitchFamily="34" charset="0"/>
                <a:cs typeface="Arial" pitchFamily="34" charset="0"/>
              </a:rPr>
              <a:t>shold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 be examined &amp; digested with KOH. Minimum 3-5 different sites should be selected for examination </a:t>
            </a:r>
          </a:p>
          <a:p>
            <a:pPr algn="just"/>
            <a:r>
              <a:rPr lang="en-I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Diagnosis –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N" dirty="0" err="1" smtClean="0">
                <a:latin typeface="Arial" pitchFamily="34" charset="0"/>
                <a:cs typeface="Arial" pitchFamily="34" charset="0"/>
              </a:rPr>
              <a:t>clinico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-pathological examination </a:t>
            </a:r>
          </a:p>
          <a:p>
            <a:pPr algn="just"/>
            <a:r>
              <a:rPr lang="en-I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Line of treatment – </a:t>
            </a:r>
          </a:p>
          <a:p>
            <a:pPr algn="just"/>
            <a:r>
              <a:rPr lang="en-IN" dirty="0" smtClean="0">
                <a:latin typeface="Arial" pitchFamily="34" charset="0"/>
                <a:cs typeface="Arial" pitchFamily="34" charset="0"/>
              </a:rPr>
              <a:t>Clipping of hairs </a:t>
            </a:r>
          </a:p>
          <a:p>
            <a:pPr algn="just"/>
            <a:r>
              <a:rPr lang="en-IN" dirty="0" smtClean="0">
                <a:latin typeface="Arial" pitchFamily="34" charset="0"/>
                <a:cs typeface="Arial" pitchFamily="34" charset="0"/>
              </a:rPr>
              <a:t>Debridement &amp; cleaning of crusts, scale &amp; debris</a:t>
            </a:r>
          </a:p>
          <a:p>
            <a:pPr algn="just"/>
            <a:r>
              <a:rPr lang="en-IN" dirty="0" smtClean="0">
                <a:latin typeface="Arial" pitchFamily="34" charset="0"/>
                <a:cs typeface="Arial" pitchFamily="34" charset="0"/>
              </a:rPr>
              <a:t>Antiseptic solution should be applied ( </a:t>
            </a:r>
            <a:r>
              <a:rPr lang="en-IN" dirty="0" err="1" smtClean="0">
                <a:latin typeface="Arial" pitchFamily="34" charset="0"/>
                <a:cs typeface="Arial" pitchFamily="34" charset="0"/>
              </a:rPr>
              <a:t>Povidone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 iodine; benzyl peroxide)</a:t>
            </a:r>
          </a:p>
          <a:p>
            <a:pPr algn="just"/>
            <a:r>
              <a:rPr lang="en-IN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Application 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IN" dirty="0" err="1" smtClean="0">
                <a:latin typeface="Arial" pitchFamily="34" charset="0"/>
                <a:cs typeface="Arial" pitchFamily="34" charset="0"/>
              </a:rPr>
              <a:t>acaricides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IN" dirty="0" err="1" smtClean="0">
                <a:latin typeface="Arial" pitchFamily="34" charset="0"/>
                <a:cs typeface="Arial" pitchFamily="34" charset="0"/>
              </a:rPr>
              <a:t>Amitraz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 @ 5-6ml/litre is used </a:t>
            </a:r>
          </a:p>
          <a:p>
            <a:pPr algn="just"/>
            <a:r>
              <a:rPr lang="en-IN" dirty="0" smtClean="0">
                <a:latin typeface="Arial" pitchFamily="34" charset="0"/>
                <a:cs typeface="Arial" pitchFamily="34" charset="0"/>
              </a:rPr>
              <a:t>Corticosteroids should never be used </a:t>
            </a:r>
          </a:p>
        </p:txBody>
      </p:sp>
    </p:spTree>
    <p:extLst>
      <p:ext uri="{BB962C8B-B14F-4D97-AF65-F5344CB8AC3E}">
        <p14:creationId xmlns:p14="http://schemas.microsoft.com/office/powerpoint/2010/main" val="3965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25" y="405517"/>
            <a:ext cx="9603275" cy="993913"/>
          </a:xfrm>
          <a:ln w="19050">
            <a:solidFill>
              <a:schemeClr val="accent2"/>
            </a:solidFill>
          </a:ln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IN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Photosensitization (slough sickness; grass poisoning) </a:t>
            </a:r>
            <a:endParaRPr lang="en-IN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523" y="1576229"/>
            <a:ext cx="9756251" cy="402944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IN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Condition where an animal show marked sensitivity  to sunlight following ingestion of photodynamic substances</a:t>
            </a:r>
          </a:p>
          <a:p>
            <a:pPr algn="just"/>
            <a:endParaRPr lang="en-IN" sz="20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Commonly observed in cattle but may occur in sheep, goat &amp; horses</a:t>
            </a:r>
          </a:p>
          <a:p>
            <a:pPr algn="just"/>
            <a:endParaRPr lang="en-IN" sz="20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Photosensitive chemicals are usually ingested but in some cases exposure may be by </a:t>
            </a:r>
            <a:r>
              <a:rPr lang="en-US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contact</a:t>
            </a:r>
          </a:p>
          <a:p>
            <a:pPr algn="just"/>
            <a:endParaRPr lang="en-US" sz="20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Three types of photosensitization occur: primary, secondary or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hepatogenous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aberrant</a:t>
            </a:r>
            <a:endParaRPr lang="en-IN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7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858742" y="532889"/>
            <a:ext cx="10265134" cy="4810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Primary photosensitization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 plant </a:t>
            </a:r>
            <a:r>
              <a:rPr lang="en-US" dirty="0">
                <a:latin typeface="Arial" pitchFamily="34" charset="0"/>
                <a:cs typeface="Arial" pitchFamily="34" charset="0"/>
              </a:rPr>
              <a:t>pigments or drugs such as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phenothiazine, </a:t>
            </a:r>
            <a:r>
              <a:rPr lang="en-US" dirty="0">
                <a:latin typeface="Arial" pitchFamily="34" charset="0"/>
                <a:cs typeface="Arial" pitchFamily="34" charset="0"/>
              </a:rPr>
              <a:t>sulfonamides, or 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tetracyclines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Secondary photosensitization-  </a:t>
            </a:r>
            <a:r>
              <a:rPr lang="en-US" dirty="0">
                <a:latin typeface="Arial" pitchFamily="34" charset="0"/>
                <a:cs typeface="Arial" pitchFamily="34" charset="0"/>
              </a:rPr>
              <a:t>more common in large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animals</a:t>
            </a:r>
          </a:p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pecifically </a:t>
            </a:r>
            <a:r>
              <a:rPr lang="en-US" dirty="0">
                <a:latin typeface="Arial" pitchFamily="34" charset="0"/>
                <a:cs typeface="Arial" pitchFamily="34" charset="0"/>
              </a:rPr>
              <a:t>related to the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plant pigment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phylloerythrin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i="1" dirty="0" err="1" smtClean="0">
                <a:latin typeface="Arial" pitchFamily="34" charset="0"/>
                <a:cs typeface="Arial" pitchFamily="34" charset="0"/>
              </a:rPr>
              <a:t>Phylloerythrin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, a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porphyrin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compound, is a degradation product of 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chlorophyll released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by rumen microbial digestion. </a:t>
            </a:r>
            <a:r>
              <a:rPr lang="en-US" dirty="0">
                <a:latin typeface="Arial" pitchFamily="34" charset="0"/>
                <a:cs typeface="Arial" pitchFamily="34" charset="0"/>
              </a:rPr>
              <a:t>Liver disease or injury, which prevents normal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conjugation of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phylloerythrin</a:t>
            </a:r>
            <a:r>
              <a:rPr lang="en-US" dirty="0">
                <a:latin typeface="Arial" pitchFamily="34" charset="0"/>
                <a:cs typeface="Arial" pitchFamily="34" charset="0"/>
              </a:rPr>
              <a:t> and excretion through the biliary system, predisposes to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photosensitization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only example of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aberrant photosensitization </a:t>
            </a:r>
            <a:r>
              <a:rPr lang="en-US" dirty="0">
                <a:latin typeface="Arial" pitchFamily="34" charset="0"/>
                <a:cs typeface="Arial" pitchFamily="34" charset="0"/>
              </a:rPr>
              <a:t>is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congenital porphyria of cattle</a:t>
            </a:r>
            <a:endParaRPr lang="en-IN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7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771277" y="906601"/>
            <a:ext cx="10265134" cy="3641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Photo sensitizing plants: 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Primary photosensitizers-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Ammi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majus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; Brassica;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Hypericum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Ricinus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Trifolium</a:t>
            </a:r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Secondary photosensitizers( hepatic effect)- 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Lantana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camara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Senecio</a:t>
            </a:r>
            <a:endParaRPr lang="en-IN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12" y="2639833"/>
            <a:ext cx="3991554" cy="225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54" y="2949199"/>
            <a:ext cx="4517417" cy="3031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3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6279" y="253910"/>
            <a:ext cx="8576805" cy="4708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Pathogenesis –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Photosensitive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chemical is deposited in the skin and is activated by absorbed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sunlight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ctivated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pigments convert local amino acids and proteins to 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vasoactive substances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 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ncrease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the permeability of capillaries leading to fluid and plasma protein losses and eventually local tissue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necrosis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7524" y="540686"/>
            <a:ext cx="5971430" cy="56938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IN" sz="2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findings – </a:t>
            </a:r>
          </a:p>
          <a:p>
            <a:pPr algn="just"/>
            <a:endParaRPr lang="en-IN" sz="20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Photosensitization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can occur within hours to days after sun exposure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produces lesions of the face, vulva,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&amp; coronary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bands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Lesions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are most likely to occur on white-haired or thinly haired areas. Initially, edema of the lips, corneas, eyelids, nasal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planum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face, vulva, or coronary bands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occurs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Facial edema, nostril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constriction,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swollen lips potentially lead to difficulty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breathing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With secondary photosensitization, icterus is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also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common. Necrosis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gangrene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may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occur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3.bp.blogspot.com/-OM_WdxGbgWE/VXA5i1k8ERI/AAAAAAAAJjE/Jv92OLdTTB0/s1600/PSc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372" y="737950"/>
            <a:ext cx="3649649" cy="2649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691" y="3546283"/>
            <a:ext cx="3649648" cy="2385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41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4604" y="1185397"/>
            <a:ext cx="94620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Diagnosis- </a:t>
            </a:r>
          </a:p>
          <a:p>
            <a:pPr algn="just"/>
            <a:endParaRPr lang="en-IN" sz="20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History &amp; clinical findings with liver function test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Plasma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phylloerythrin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level above 10mg/dl is suggestive of retention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6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2209" y="279909"/>
            <a:ext cx="948590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Line of treatment-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Change of diet &amp; housing are necessary to check the disease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Avoid exposure to sun rays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Avoid further exposure to chemical /plants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Local treatment with astringent lotions may be done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Predisolone</a:t>
            </a:r>
            <a:r>
              <a:rPr lang="en-US" dirty="0">
                <a:latin typeface="Arial" pitchFamily="34" charset="0"/>
                <a:cs typeface="Arial" pitchFamily="34" charset="0"/>
              </a:rPr>
              <a:t> @ 1mg/kg orally or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parenterally</a:t>
            </a:r>
            <a:r>
              <a:rPr lang="en-US" dirty="0">
                <a:latin typeface="Arial" pitchFamily="34" charset="0"/>
                <a:cs typeface="Arial" pitchFamily="34" charset="0"/>
              </a:rPr>
              <a:t> for 10days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along with </a:t>
            </a:r>
            <a:r>
              <a:rPr lang="en-US" dirty="0">
                <a:latin typeface="Arial" pitchFamily="34" charset="0"/>
                <a:cs typeface="Arial" pitchFamily="34" charset="0"/>
              </a:rPr>
              <a:t>topical application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Course of antihistaminic are to be given for 3-5days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Course of liver extract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parenterally</a:t>
            </a:r>
            <a:r>
              <a:rPr lang="en-US" dirty="0">
                <a:latin typeface="Arial" pitchFamily="34" charset="0"/>
                <a:cs typeface="Arial" pitchFamily="34" charset="0"/>
              </a:rPr>
              <a:t> with fluid therapy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Antibiotics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NSAID  </a:t>
            </a:r>
          </a:p>
        </p:txBody>
      </p:sp>
    </p:spTree>
    <p:extLst>
      <p:ext uri="{BB962C8B-B14F-4D97-AF65-F5344CB8AC3E}">
        <p14:creationId xmlns:p14="http://schemas.microsoft.com/office/powerpoint/2010/main" val="31455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0175" y="448037"/>
            <a:ext cx="6424655" cy="7287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IN" sz="4000" b="1" dirty="0">
                <a:latin typeface="Arial" pitchFamily="34" charset="0"/>
                <a:cs typeface="Arial" pitchFamily="34" charset="0"/>
              </a:rPr>
              <a:t>Dermatitis</a:t>
            </a:r>
            <a:endParaRPr lang="en-US" sz="4000" b="1" cap="all" dirty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9977" y="1492662"/>
            <a:ext cx="8388626" cy="3540514"/>
            <a:chOff x="-429144" y="-503195"/>
            <a:chExt cx="4133227" cy="2200993"/>
          </a:xfrm>
          <a:solidFill>
            <a:schemeClr val="bg1"/>
          </a:solidFill>
        </p:grpSpPr>
        <p:sp>
          <p:nvSpPr>
            <p:cNvPr id="6" name="Rectangle 5"/>
            <p:cNvSpPr/>
            <p:nvPr/>
          </p:nvSpPr>
          <p:spPr>
            <a:xfrm>
              <a:off x="-429144" y="-503195"/>
              <a:ext cx="4133227" cy="2200993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-238980" y="-309530"/>
              <a:ext cx="3752899" cy="1561648"/>
            </a:xfrm>
            <a:prstGeom prst="rect">
              <a:avLst/>
            </a:prstGeom>
            <a:grpFill/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537" tIns="133872" rIns="127537" bIns="133872" numCol="1" spcCol="1270" anchor="ctr" anchorCtr="0">
              <a:no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I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Inflammation of dermis &amp; epidermis including blood vessels &amp; </a:t>
              </a:r>
              <a:r>
                <a:rPr lang="en-I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lymphatics</a:t>
              </a:r>
              <a:endParaRPr lang="en-I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I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May result due to infectious &amp; non-infectious causes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22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86" y="556219"/>
            <a:ext cx="6896100" cy="4600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20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482E7304-2AC2-4A5C-924D-A6AC3FFC5E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1152" y="661396"/>
            <a:ext cx="6305385" cy="8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Non-infectious Causes  </a:t>
            </a:r>
            <a:endParaRPr lang="en-US" sz="32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D259FEF2-F6A5-442F-BA10-4E39EECD0A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1579" y="1853754"/>
            <a:ext cx="96032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3C183B1-1D4B-4E3D-A02E-A426E3BFA0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="" xmlns:a16="http://schemas.microsoft.com/office/drawing/2014/main" id="{62A53E14-8B0F-4FF5-9B68-B2814EE61A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013329"/>
              </p:ext>
            </p:extLst>
          </p:nvPr>
        </p:nvGraphicFramePr>
        <p:xfrm>
          <a:off x="1450479" y="1853754"/>
          <a:ext cx="9604375" cy="3723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71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1152" y="661396"/>
            <a:ext cx="6305385" cy="7141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I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e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nfectious Causes  </a:t>
            </a:r>
            <a:endParaRPr lang="en-US" sz="32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62A53E14-8B0F-4FF5-9B68-B2814EE61A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8737399"/>
              </p:ext>
            </p:extLst>
          </p:nvPr>
        </p:nvGraphicFramePr>
        <p:xfrm>
          <a:off x="1184745" y="1550504"/>
          <a:ext cx="10026595" cy="3746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769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9674" y="1214733"/>
            <a:ext cx="9970935" cy="4933710"/>
          </a:xfr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Varies with the nature of causative </a:t>
            </a: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agents</a:t>
            </a:r>
          </a:p>
          <a:p>
            <a:pPr algn="just">
              <a:buFont typeface="Arial" pitchFamily="34" charset="0"/>
              <a:buChar char="•"/>
            </a:pP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IN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viral infection- signs of </a:t>
            </a:r>
            <a:r>
              <a:rPr lang="en-IN" sz="18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viremia</a:t>
            </a: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&amp; systemic </a:t>
            </a: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reactions</a:t>
            </a:r>
          </a:p>
          <a:p>
            <a:pPr algn="just">
              <a:buFont typeface="Arial" pitchFamily="34" charset="0"/>
              <a:buChar char="•"/>
            </a:pP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IN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Bacterial infection- </a:t>
            </a:r>
            <a:r>
              <a:rPr lang="en-IN" sz="18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pyoderma</a:t>
            </a: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IN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IN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18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Acaro</a:t>
            </a: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dermatitis – </a:t>
            </a:r>
            <a:r>
              <a:rPr lang="en-IN" sz="18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seborrhoic</a:t>
            </a: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condition </a:t>
            </a:r>
            <a:endParaRPr lang="en-IN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IN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Zinc deficiency – </a:t>
            </a:r>
            <a:r>
              <a:rPr lang="en-IN" sz="18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parakeratosis</a:t>
            </a: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IN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IN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Vitamin A deficiency – hyperkeratosis </a:t>
            </a:r>
            <a:endParaRPr lang="en-IN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IN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Allergic </a:t>
            </a:r>
            <a:r>
              <a:rPr lang="en-IN" sz="18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dermatoses</a:t>
            </a:r>
            <a:r>
              <a:rPr lang="en-IN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itching &amp; </a:t>
            </a:r>
            <a:r>
              <a:rPr lang="en-IN" sz="18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edema</a:t>
            </a:r>
            <a:endParaRPr lang="en-IN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IN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2856" y="246111"/>
            <a:ext cx="6305385" cy="8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Clinical findings </a:t>
            </a:r>
            <a:endParaRPr lang="en-US" sz="32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0126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5735" y="430809"/>
            <a:ext cx="6305385" cy="8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Diagnosis </a:t>
            </a:r>
            <a:endParaRPr lang="en-US" sz="32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42553" y="1403480"/>
            <a:ext cx="9263270" cy="42180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I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History of diet &amp; environment </a:t>
            </a:r>
          </a:p>
          <a:p>
            <a:pPr algn="just"/>
            <a:r>
              <a:rPr lang="en-I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Clinical signs (cutaneous manifestations </a:t>
            </a:r>
            <a:r>
              <a:rPr lang="en-I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IN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Examination of skin scrapings for parasites </a:t>
            </a:r>
          </a:p>
          <a:p>
            <a:pPr algn="just"/>
            <a:r>
              <a:rPr lang="en-I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Examination of skin swab for bacterial isolates </a:t>
            </a:r>
          </a:p>
          <a:p>
            <a:pPr algn="just"/>
            <a:r>
              <a:rPr lang="en-I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Cutaneous biopsy </a:t>
            </a:r>
          </a:p>
          <a:p>
            <a:pPr algn="just"/>
            <a:r>
              <a:rPr lang="en-I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Examination of blood for leucocyte &amp; eosinophil count. Leucocytosis indicates bacterial infection; </a:t>
            </a:r>
            <a:r>
              <a:rPr lang="en-IN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leucopenia</a:t>
            </a:r>
            <a:r>
              <a:rPr lang="en-I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viral infection; eosinophilia – allergic reaction  </a:t>
            </a:r>
          </a:p>
          <a:p>
            <a:pPr algn="just"/>
            <a:endParaRPr lang="en-I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3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884" y="1442534"/>
            <a:ext cx="10027920" cy="4775385"/>
          </a:xfrm>
          <a:ln w="28575">
            <a:noFill/>
          </a:ln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Primary cause should be ruled out &amp; appropriate measures should be adopted to eliminate them </a:t>
            </a: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Bacterial dermatitis-  local &amp;  systemic antibiotic therapy </a:t>
            </a: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Allergic dermatitis – </a:t>
            </a:r>
            <a:r>
              <a:rPr lang="en-IN" sz="2000" b="0" dirty="0" err="1" smtClean="0">
                <a:latin typeface="Arial" pitchFamily="34" charset="0"/>
                <a:cs typeface="Arial" pitchFamily="34" charset="0"/>
              </a:rPr>
              <a:t>antihistaminics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 </a:t>
            </a: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IN" sz="2000" b="0" dirty="0" err="1" smtClean="0">
                <a:latin typeface="Arial" pitchFamily="34" charset="0"/>
                <a:cs typeface="Arial" pitchFamily="34" charset="0"/>
              </a:rPr>
              <a:t>Mycotic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 dermatitis – antifungal </a:t>
            </a: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Corticosteroids </a:t>
            </a: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Supportive therapy </a:t>
            </a:r>
          </a:p>
          <a:p>
            <a:endParaRPr lang="en-IN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1151" y="351296"/>
            <a:ext cx="6305385" cy="8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I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Line of Treatment </a:t>
            </a:r>
            <a:endParaRPr lang="en-US" sz="320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837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7199" y="295637"/>
            <a:ext cx="6750657" cy="745985"/>
          </a:xfrm>
          <a:ln w="28575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IN" dirty="0" err="1" smtClean="0">
                <a:latin typeface="Arial" pitchFamily="34" charset="0"/>
                <a:cs typeface="Arial" pitchFamily="34" charset="0"/>
              </a:rPr>
              <a:t>Acarodermatitis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 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426" y="1315313"/>
            <a:ext cx="10027920" cy="357984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Caused by </a:t>
            </a:r>
            <a:r>
              <a:rPr lang="en-IN" sz="2000" b="0" dirty="0" err="1" smtClean="0">
                <a:latin typeface="Arial" pitchFamily="34" charset="0"/>
                <a:cs typeface="Arial" pitchFamily="34" charset="0"/>
              </a:rPr>
              <a:t>acari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 and mites </a:t>
            </a: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IN" sz="2400" b="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Scabies: 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caused by </a:t>
            </a:r>
            <a:r>
              <a:rPr lang="en-IN" sz="2000" b="0" dirty="0" err="1" smtClean="0">
                <a:latin typeface="Arial" pitchFamily="34" charset="0"/>
                <a:cs typeface="Arial" pitchFamily="34" charset="0"/>
              </a:rPr>
              <a:t>Sarcoptes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N" sz="2000" b="0" dirty="0" err="1" smtClean="0">
                <a:latin typeface="Arial" pitchFamily="34" charset="0"/>
                <a:cs typeface="Arial" pitchFamily="34" charset="0"/>
              </a:rPr>
              <a:t>scabie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 in all domestic animals </a:t>
            </a: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Mode of infection – direct close contact, spread of disease may occur from one species to other species of animals </a:t>
            </a: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Predisposing factors – malnutrition &amp; debility; secondary skin lesions; internal worm burden</a:t>
            </a:r>
          </a:p>
        </p:txBody>
      </p:sp>
    </p:spTree>
    <p:extLst>
      <p:ext uri="{BB962C8B-B14F-4D97-AF65-F5344CB8AC3E}">
        <p14:creationId xmlns:p14="http://schemas.microsoft.com/office/powerpoint/2010/main" val="18880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333" y="759426"/>
            <a:ext cx="9603275" cy="443277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IN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Clinical signs 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– lesions are distributed in head, neck &amp; 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forelimb</a:t>
            </a:r>
          </a:p>
          <a:p>
            <a:pPr algn="just"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Lesions shows intense itching ; excoriation &amp; oozing of serum &amp; blood…. Invaded by super-imposed bacteria leading to a condition known as </a:t>
            </a:r>
            <a:r>
              <a:rPr lang="en-IN" sz="2000" b="0" dirty="0" err="1" smtClean="0">
                <a:latin typeface="Arial" pitchFamily="34" charset="0"/>
                <a:cs typeface="Arial" pitchFamily="34" charset="0"/>
              </a:rPr>
              <a:t>pyoderma</a:t>
            </a: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Lesions may be covered with scales &amp; 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crusts</a:t>
            </a:r>
          </a:p>
          <a:p>
            <a:pPr algn="just"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Skin become thickened &amp; form </a:t>
            </a: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folds</a:t>
            </a:r>
            <a:endParaRPr lang="en-IN" sz="2000" b="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IN" sz="20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In chronic case –animal become emaciated</a:t>
            </a:r>
          </a:p>
          <a:p>
            <a:pPr marL="0" indent="0" algn="just">
              <a:buNone/>
            </a:pPr>
            <a:r>
              <a:rPr lang="en-IN" sz="2000" b="0" dirty="0" smtClean="0">
                <a:latin typeface="Arial" pitchFamily="34" charset="0"/>
                <a:cs typeface="Arial" pitchFamily="34" charset="0"/>
              </a:rPr>
              <a:t> </a:t>
            </a:r>
            <a:endParaRPr lang="en-IN" sz="2000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06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286</TotalTime>
  <Words>822</Words>
  <Application>Microsoft Office PowerPoint</Application>
  <PresentationFormat>Custom</PresentationFormat>
  <Paragraphs>157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Angles</vt:lpstr>
      <vt:lpstr> Diseases of skin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Acarodermatitis </vt:lpstr>
      <vt:lpstr>PowerPoint Presentation</vt:lpstr>
      <vt:lpstr>PowerPoint Presentation</vt:lpstr>
      <vt:lpstr>Demodectic Mange (Red mange)    </vt:lpstr>
      <vt:lpstr>PowerPoint Presentation</vt:lpstr>
      <vt:lpstr>Photosensitization (slough sickness; grass poisoning)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Diseases of skin </dc:title>
  <dc:creator>dr pallav shekhar</dc:creator>
  <cp:lastModifiedBy>917983237368</cp:lastModifiedBy>
  <cp:revision>36</cp:revision>
  <dcterms:created xsi:type="dcterms:W3CDTF">2020-07-11T04:37:09Z</dcterms:created>
  <dcterms:modified xsi:type="dcterms:W3CDTF">2020-07-13T17:36:38Z</dcterms:modified>
</cp:coreProperties>
</file>