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9" d="100"/>
          <a:sy n="109" d="100"/>
        </p:scale>
        <p:origin x="636" y="13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4049789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64179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9419980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7101683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7087949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3225426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50338250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4399258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5767142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8722504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21369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</a:defRPr>
            </a:lvl1pPr>
          </a:lstStyle>
          <a:p>
            <a:fld id="{472CB1A0-F73E-4B50-A545-2D9475ACD831}" type="datetimeFigureOut">
              <a:rPr lang="en-IN" smtClean="0"/>
              <a:t>02-07-2020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</a:defRPr>
            </a:lvl1pPr>
          </a:lstStyle>
          <a:p>
            <a:fld id="{CAE30D66-0065-4C42-9035-E0EFAE50B95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9371333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233246"/>
            <a:ext cx="11471565" cy="1672465"/>
          </a:xfrm>
        </p:spPr>
        <p:txBody>
          <a:bodyPr>
            <a:normAutofit/>
          </a:bodyPr>
          <a:lstStyle/>
          <a:p>
            <a:r>
              <a:rPr lang="en-IN" sz="3600" b="1" dirty="0" smtClean="0">
                <a:solidFill>
                  <a:srgbClr val="FF0000"/>
                </a:solidFill>
              </a:rPr>
              <a:t>Histology of nervous system</a:t>
            </a:r>
            <a:endParaRPr lang="en-IN" sz="36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030936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3024" y="474785"/>
            <a:ext cx="11795760" cy="5997608"/>
          </a:xfrm>
        </p:spPr>
      </p:pic>
    </p:spTree>
    <p:extLst>
      <p:ext uri="{BB962C8B-B14F-4D97-AF65-F5344CB8AC3E}">
        <p14:creationId xmlns:p14="http://schemas.microsoft.com/office/powerpoint/2010/main" val="377023151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2224" y="545124"/>
            <a:ext cx="11843238" cy="6084277"/>
          </a:xfrm>
        </p:spPr>
      </p:pic>
    </p:spTree>
    <p:extLst>
      <p:ext uri="{BB962C8B-B14F-4D97-AF65-F5344CB8AC3E}">
        <p14:creationId xmlns:p14="http://schemas.microsoft.com/office/powerpoint/2010/main" val="322960271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7392" y="325315"/>
            <a:ext cx="11755316" cy="6392008"/>
          </a:xfrm>
        </p:spPr>
      </p:pic>
    </p:spTree>
    <p:extLst>
      <p:ext uri="{BB962C8B-B14F-4D97-AF65-F5344CB8AC3E}">
        <p14:creationId xmlns:p14="http://schemas.microsoft.com/office/powerpoint/2010/main" val="6959439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9808" y="281354"/>
            <a:ext cx="11772900" cy="6453553"/>
          </a:xfrm>
        </p:spPr>
      </p:pic>
    </p:spTree>
    <p:extLst>
      <p:ext uri="{BB962C8B-B14F-4D97-AF65-F5344CB8AC3E}">
        <p14:creationId xmlns:p14="http://schemas.microsoft.com/office/powerpoint/2010/main" val="209623592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1015" y="316523"/>
            <a:ext cx="11641016" cy="6066692"/>
          </a:xfrm>
        </p:spPr>
      </p:pic>
    </p:spTree>
    <p:extLst>
      <p:ext uri="{BB962C8B-B14F-4D97-AF65-F5344CB8AC3E}">
        <p14:creationId xmlns:p14="http://schemas.microsoft.com/office/powerpoint/2010/main" val="419982628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1016" y="378069"/>
            <a:ext cx="11834446" cy="6374423"/>
          </a:xfrm>
        </p:spPr>
      </p:pic>
    </p:spTree>
    <p:extLst>
      <p:ext uri="{BB962C8B-B14F-4D97-AF65-F5344CB8AC3E}">
        <p14:creationId xmlns:p14="http://schemas.microsoft.com/office/powerpoint/2010/main" val="249019384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8069" y="281354"/>
            <a:ext cx="11544300" cy="6365631"/>
          </a:xfrm>
        </p:spPr>
      </p:pic>
    </p:spTree>
    <p:extLst>
      <p:ext uri="{BB962C8B-B14F-4D97-AF65-F5344CB8AC3E}">
        <p14:creationId xmlns:p14="http://schemas.microsoft.com/office/powerpoint/2010/main" val="17051240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1354" y="272562"/>
            <a:ext cx="11790484" cy="6479929"/>
          </a:xfrm>
        </p:spPr>
      </p:pic>
    </p:spTree>
    <p:extLst>
      <p:ext uri="{BB962C8B-B14F-4D97-AF65-F5344CB8AC3E}">
        <p14:creationId xmlns:p14="http://schemas.microsoft.com/office/powerpoint/2010/main" val="32963514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5846" y="351692"/>
            <a:ext cx="11816862" cy="6339253"/>
          </a:xfrm>
        </p:spPr>
      </p:pic>
    </p:spTree>
    <p:extLst>
      <p:ext uri="{BB962C8B-B14F-4D97-AF65-F5344CB8AC3E}">
        <p14:creationId xmlns:p14="http://schemas.microsoft.com/office/powerpoint/2010/main" val="262260154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3768" y="202223"/>
            <a:ext cx="11667393" cy="6532685"/>
          </a:xfrm>
        </p:spPr>
      </p:pic>
    </p:spTree>
    <p:extLst>
      <p:ext uri="{BB962C8B-B14F-4D97-AF65-F5344CB8AC3E}">
        <p14:creationId xmlns:p14="http://schemas.microsoft.com/office/powerpoint/2010/main" val="75950629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2368" y="211015"/>
            <a:ext cx="11509131" cy="6488723"/>
          </a:xfrm>
        </p:spPr>
      </p:pic>
    </p:spTree>
    <p:extLst>
      <p:ext uri="{BB962C8B-B14F-4D97-AF65-F5344CB8AC3E}">
        <p14:creationId xmlns:p14="http://schemas.microsoft.com/office/powerpoint/2010/main" val="394750401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108" y="316523"/>
            <a:ext cx="11764107" cy="6392008"/>
          </a:xfrm>
        </p:spPr>
      </p:pic>
    </p:spTree>
    <p:extLst>
      <p:ext uri="{BB962C8B-B14F-4D97-AF65-F5344CB8AC3E}">
        <p14:creationId xmlns:p14="http://schemas.microsoft.com/office/powerpoint/2010/main" val="297285716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977" y="351693"/>
            <a:ext cx="11764108" cy="6348046"/>
          </a:xfrm>
        </p:spPr>
      </p:pic>
    </p:spTree>
    <p:extLst>
      <p:ext uri="{BB962C8B-B14F-4D97-AF65-F5344CB8AC3E}">
        <p14:creationId xmlns:p14="http://schemas.microsoft.com/office/powerpoint/2010/main" val="302673483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976" y="254977"/>
            <a:ext cx="11684977" cy="6444761"/>
          </a:xfrm>
        </p:spPr>
      </p:pic>
    </p:spTree>
    <p:extLst>
      <p:ext uri="{BB962C8B-B14F-4D97-AF65-F5344CB8AC3E}">
        <p14:creationId xmlns:p14="http://schemas.microsoft.com/office/powerpoint/2010/main" val="192201398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639016"/>
          </a:xfrm>
        </p:spPr>
        <p:txBody>
          <a:bodyPr>
            <a:normAutofit/>
          </a:bodyPr>
          <a:lstStyle/>
          <a:p>
            <a:pPr algn="ctr"/>
            <a:r>
              <a:rPr lang="en-IN" sz="3200" dirty="0" smtClean="0">
                <a:solidFill>
                  <a:srgbClr val="FF0000"/>
                </a:solidFill>
              </a:rPr>
              <a:t>Spinal cord</a:t>
            </a:r>
            <a:endParaRPr lang="en-IN" sz="3200" dirty="0">
              <a:solidFill>
                <a:srgbClr val="FF0000"/>
              </a:solidFill>
            </a:endParaRP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3768" y="1099038"/>
            <a:ext cx="11799277" cy="5591907"/>
          </a:xfrm>
        </p:spPr>
      </p:pic>
    </p:spTree>
    <p:extLst>
      <p:ext uri="{BB962C8B-B14F-4D97-AF65-F5344CB8AC3E}">
        <p14:creationId xmlns:p14="http://schemas.microsoft.com/office/powerpoint/2010/main" val="252513080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507" y="325316"/>
            <a:ext cx="11641016" cy="6418384"/>
          </a:xfrm>
        </p:spPr>
      </p:pic>
    </p:spTree>
    <p:extLst>
      <p:ext uri="{BB962C8B-B14F-4D97-AF65-F5344CB8AC3E}">
        <p14:creationId xmlns:p14="http://schemas.microsoft.com/office/powerpoint/2010/main" val="3699438809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116</TotalTime>
  <Words>6</Words>
  <Application>Microsoft Office PowerPoint</Application>
  <PresentationFormat>Widescreen</PresentationFormat>
  <Paragraphs>2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0" baseType="lpstr">
      <vt:lpstr>Corbel</vt:lpstr>
      <vt:lpstr>Wingdings</vt:lpstr>
      <vt:lpstr>Banded</vt:lpstr>
      <vt:lpstr>Histology of nervous system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Spinal cord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Histology of nervous system</dc:title>
  <dc:creator>HP</dc:creator>
  <cp:lastModifiedBy>HP</cp:lastModifiedBy>
  <cp:revision>8</cp:revision>
  <dcterms:created xsi:type="dcterms:W3CDTF">2020-07-01T05:19:31Z</dcterms:created>
  <dcterms:modified xsi:type="dcterms:W3CDTF">2020-07-02T05:45:41Z</dcterms:modified>
</cp:coreProperties>
</file>