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55E2D4-BEC9-43B1-A969-ED408051A01F}" type="datetimeFigureOut">
              <a:rPr lang="en-IN" smtClean="0"/>
              <a:pPr/>
              <a:t>02-06-2020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1AC11AE-3848-4C69-AE17-DCED33913BC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486600" cy="1470025"/>
          </a:xfrm>
        </p:spPr>
        <p:txBody>
          <a:bodyPr/>
          <a:lstStyle/>
          <a:p>
            <a:pPr algn="ctr"/>
            <a:r>
              <a:rPr lang="en-IN" dirty="0" smtClean="0"/>
              <a:t>Ratio Analysis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Financial Management and Financial Accounting (DBM-422)</a:t>
            </a:r>
          </a:p>
          <a:p>
            <a:endParaRPr lang="en-IN" dirty="0">
              <a:solidFill>
                <a:schemeClr val="tx1"/>
              </a:solidFill>
            </a:endParaRPr>
          </a:p>
          <a:p>
            <a:pPr algn="ctr"/>
            <a:r>
              <a:rPr lang="en-IN" dirty="0" smtClean="0">
                <a:solidFill>
                  <a:schemeClr val="tx1"/>
                </a:solidFill>
              </a:rPr>
              <a:t>A K JHA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/>
              <a:t>INTRODUCTION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en-IN" dirty="0" smtClean="0"/>
              <a:t>Prepared after preparation of Financial Statements</a:t>
            </a:r>
          </a:p>
          <a:p>
            <a:r>
              <a:rPr lang="en-IN" dirty="0" smtClean="0"/>
              <a:t>Prepared for better understanding of Financial Statements</a:t>
            </a:r>
          </a:p>
          <a:p>
            <a:r>
              <a:rPr lang="en-IN" dirty="0" smtClean="0"/>
              <a:t>Helps understand fiscal position of the company</a:t>
            </a:r>
          </a:p>
          <a:p>
            <a:r>
              <a:rPr lang="en-IN" dirty="0" smtClean="0"/>
              <a:t>Ratio analysis is one of the analytical tool to find out the performance of a business venture.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These ratios have been classified as measuring (1) </a:t>
            </a:r>
            <a:r>
              <a:rPr lang="en-IN" b="1" dirty="0" smtClean="0"/>
              <a:t>Liquidity</a:t>
            </a:r>
            <a:r>
              <a:rPr lang="en-IN" dirty="0" smtClean="0"/>
              <a:t> (current ratio, acid-test ratio, etc.) (2) </a:t>
            </a:r>
            <a:r>
              <a:rPr lang="en-IN" b="1" dirty="0" smtClean="0"/>
              <a:t>Activity</a:t>
            </a:r>
            <a:r>
              <a:rPr lang="en-IN" dirty="0" smtClean="0"/>
              <a:t> (receivables turnover, inventory turnover, etc.) (3) </a:t>
            </a:r>
            <a:r>
              <a:rPr lang="en-IN" b="1" dirty="0" smtClean="0"/>
              <a:t>Profitability</a:t>
            </a:r>
            <a:r>
              <a:rPr lang="en-IN" dirty="0" smtClean="0"/>
              <a:t> (profit margin on sales, rate of return on assets, earnings per share, etc.) and (4) </a:t>
            </a:r>
            <a:r>
              <a:rPr lang="en-IN" b="1" dirty="0" smtClean="0"/>
              <a:t>Leverage</a:t>
            </a:r>
            <a:r>
              <a:rPr lang="en-IN" dirty="0" smtClean="0"/>
              <a:t> (debt to total assets, times interest earned, etc.).</a:t>
            </a:r>
          </a:p>
          <a:p>
            <a:r>
              <a:rPr lang="en-IN" dirty="0" smtClean="0"/>
              <a:t>It is the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Ratio analysis is done to see various financial implications of business transactions.</a:t>
            </a:r>
          </a:p>
          <a:p>
            <a:r>
              <a:rPr lang="en-IN" dirty="0" smtClean="0"/>
              <a:t>It is done to analyse the performance of the business.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TYPES OF FINANCIAL RATIOS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/>
          <a:lstStyle/>
          <a:p>
            <a:r>
              <a:rPr lang="en-IN" dirty="0" smtClean="0"/>
              <a:t>There are two approaches</a:t>
            </a:r>
          </a:p>
          <a:p>
            <a:pPr lvl="1"/>
            <a:r>
              <a:rPr lang="en-IN" dirty="0" smtClean="0"/>
              <a:t>Classical approach</a:t>
            </a:r>
          </a:p>
          <a:p>
            <a:pPr lvl="2"/>
            <a:r>
              <a:rPr lang="en-IN" dirty="0" smtClean="0"/>
              <a:t>Ratios are classified on the basis of the accounting statement from where they are obtained</a:t>
            </a:r>
          </a:p>
          <a:p>
            <a:pPr lvl="1"/>
            <a:r>
              <a:rPr lang="en-IN" dirty="0" smtClean="0"/>
              <a:t>Functional classification based on the use and purpose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en-IN" dirty="0" smtClean="0"/>
              <a:t>Traditional Classification has three types</a:t>
            </a:r>
          </a:p>
          <a:p>
            <a:pPr lvl="1"/>
            <a:r>
              <a:rPr lang="en-IN" dirty="0" smtClean="0"/>
              <a:t>Profit and Loss Ratios</a:t>
            </a:r>
          </a:p>
          <a:p>
            <a:pPr lvl="1"/>
            <a:r>
              <a:rPr lang="en-IN" dirty="0" smtClean="0"/>
              <a:t>Balance Sheet Ratios</a:t>
            </a:r>
          </a:p>
          <a:p>
            <a:pPr lvl="1"/>
            <a:r>
              <a:rPr lang="en-IN" dirty="0" smtClean="0"/>
              <a:t>Composite Ratios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127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Ratio Analysis</vt:lpstr>
      <vt:lpstr>INTRODUCTION</vt:lpstr>
      <vt:lpstr>Slide 3</vt:lpstr>
      <vt:lpstr>Slide 4</vt:lpstr>
      <vt:lpstr>TYPES OF FINANCIAL RATIOS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 Analysis</dc:title>
  <dc:creator>My</dc:creator>
  <cp:lastModifiedBy>My</cp:lastModifiedBy>
  <cp:revision>19</cp:revision>
  <dcterms:created xsi:type="dcterms:W3CDTF">2020-05-22T16:14:03Z</dcterms:created>
  <dcterms:modified xsi:type="dcterms:W3CDTF">2020-06-02T16:35:41Z</dcterms:modified>
</cp:coreProperties>
</file>