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143000"/>
            <a:ext cx="4648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Brucellosis</a:t>
            </a:r>
            <a:endParaRPr lang="en-IN" sz="3200" dirty="0">
              <a:solidFill>
                <a:srgbClr val="C00000"/>
              </a:solidFill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09800" y="2743200"/>
            <a:ext cx="4191000" cy="990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Bipin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Kumar</a:t>
            </a:r>
          </a:p>
          <a:p>
            <a:pPr algn="ctr"/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9800" y="4343400"/>
            <a:ext cx="4724400" cy="21336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Department of Veterinary Medicine</a:t>
            </a:r>
          </a:p>
          <a:p>
            <a:pPr algn="ctr"/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Bihar Veterinary College, Patna</a:t>
            </a:r>
          </a:p>
          <a:p>
            <a:pPr algn="ctr"/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</a:t>
            </a:r>
            <a:r>
              <a:rPr lang="en-US" alt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152401"/>
            <a:ext cx="1905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24625" y="19050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Brucella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skin test </a:t>
            </a:r>
          </a:p>
          <a:p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Brucella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skin test is a delayed type of hypersensitivity reaction to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brucella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antigen. </a:t>
            </a:r>
          </a:p>
          <a:p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this test,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brucellin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 protein extract of the bacteria, is used as an antigen and is administered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intradermally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presence of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erythema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induration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of 6 mm or more within 24 hours is suggestive of positive reaction.</a:t>
            </a:r>
          </a:p>
          <a:p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This test is positive only in chronic brucellosis but negative in acute brucellosis.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Repeated negative skin test excludes brucellosis.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Milk ring test 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This is a frequently used serological test for demonstration of antibodies in the milk of an animal. 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This is a screening test used to detect the presence of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Brucella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infection in infected cattle.</a:t>
            </a:r>
          </a:p>
          <a:p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this test, a concentrated suspension of killed B. </a:t>
            </a:r>
            <a:r>
              <a:rPr lang="en-IN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abortus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or B. </a:t>
            </a:r>
            <a:r>
              <a:rPr lang="en-IN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melitensis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stained with </a:t>
            </a:r>
            <a:r>
              <a:rPr lang="en-IN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hematoxylin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used as antigen. 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This test is performed by adding a drop of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colored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brucella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antigen to a sample of whole milk in a test tube. 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Then it is mixed, and mixed suspension is incubated in a water bath at 70°C for 40-50 minutes. 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a positive test, if antibodies are present in the milk, the bacilli are agglutinated and raised with the cream to form a blue ring at the top, leaving the milk unstained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 a negative test, the milk remains uniformly blue without formation of any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colored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ring.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err="1" smtClean="0">
                <a:latin typeface="Times New Roman" pitchFamily="18" charset="0"/>
                <a:cs typeface="Times New Roman" pitchFamily="18" charset="0"/>
              </a:rPr>
              <a:t>Treatment,Prevention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&amp; Control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Persons handling the animals should use protective clothing and gloves.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2. Pasteurisation or boiling of milk should be done.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Vaccination: Cattle should be vaccinated with live attenuated Br.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abortus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strain 19, RB 51 for cows.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4. Unimmunized infected animals should be slaughtered.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Br.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abortus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strain 19-BA, a more attenuated variant of strain 19, has been widely employed for human immunisation.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IN" dirty="0" smtClean="0"/>
          </a:p>
          <a:p>
            <a:pPr lvl="7">
              <a:buNone/>
            </a:pPr>
            <a:endParaRPr lang="en-IN" sz="8800" dirty="0" smtClean="0"/>
          </a:p>
          <a:p>
            <a:pPr lvl="7">
              <a:buNone/>
            </a:pPr>
            <a:r>
              <a:rPr lang="en-IN" sz="8800" dirty="0" smtClean="0">
                <a:solidFill>
                  <a:srgbClr val="C00000"/>
                </a:solidFill>
                <a:latin typeface="Algerian" pitchFamily="82" charset="0"/>
              </a:rPr>
              <a:t>Thank You</a:t>
            </a:r>
            <a:endParaRPr lang="en-IN" sz="8800" dirty="0">
              <a:solidFill>
                <a:srgbClr val="C0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Brucellosis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(Contagious abortion, Bang disease)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genus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Brucella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consists of Gram-negative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coccobacilli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 strict intracellular parasites of animals.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It is a </a:t>
            </a:r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zoonotic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disease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primarily affecting goats, sheep, cattle, buffaloes, pigs and other animals and transmitted to humans by contact with infected animals or through ingestion of their products.</a:t>
            </a:r>
          </a:p>
          <a:p>
            <a:pPr algn="just"/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human diseases with various names: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Mediterranean fever, Malta fever, undulant fever/remittent fever, Gibraltar fever, Cyprus fever.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Brucella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belongs to family </a:t>
            </a:r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Brucellaceae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Genus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Brucella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encompasses 9 recognized spp—6 terrestrial sp. &amp; 3 marine spp. </a:t>
            </a: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Terrestrial sp. are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B.melitensis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B.abortus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B.suis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B.canis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B.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ovis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B.neotamae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Marine </a:t>
            </a:r>
            <a:r>
              <a:rPr lang="en-IN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spp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IN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B.delphini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B. </a:t>
            </a:r>
            <a:r>
              <a:rPr lang="en-IN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pinnipediae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B. </a:t>
            </a:r>
            <a:r>
              <a:rPr lang="en-IN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cetaceae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Brucellae</a:t>
            </a:r>
            <a:r>
              <a:rPr lang="en-IN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species are small, gram-negative aerobic </a:t>
            </a:r>
            <a:r>
              <a:rPr lang="en-IN" sz="2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coccobacilli</a:t>
            </a:r>
            <a:r>
              <a:rPr lang="en-IN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0.5-0.7 µm x 0.6-1.5 µm in size. </a:t>
            </a:r>
          </a:p>
          <a:p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They are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nonmotile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noncapsulated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nonsporing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and non- acid fast.</a:t>
            </a:r>
            <a:endParaRPr lang="en-IN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Dr. Bipin Kumar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0"/>
            <a:ext cx="310515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Brucellae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are strict aerobes.</a:t>
            </a:r>
          </a:p>
          <a:p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Br. </a:t>
            </a:r>
            <a:r>
              <a:rPr lang="en-IN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Abortus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IN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capnophilic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many strains requiring 5-10% C02 for growth.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media employed currently are serum dextrose agar, serum potato infusion agar,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trypticase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soy agar, or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tryptose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agar.</a:t>
            </a:r>
          </a:p>
          <a:p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Erythritol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has a specially stimulating effect on the growth of </a:t>
            </a:r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Brucellae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 solid media, colonies are small, moist, translucent and glistening after 3 or more days of incubation.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liquid media growth is uniform.</a:t>
            </a:r>
          </a:p>
          <a:p>
            <a:endParaRPr lang="en-IN" dirty="0"/>
          </a:p>
        </p:txBody>
      </p:sp>
      <p:pic>
        <p:nvPicPr>
          <p:cNvPr id="1026" name="Picture 2" descr="C:\Users\Dr. Bipin Kumar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0"/>
            <a:ext cx="2466975" cy="200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Transmission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Oral entry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:  Ingestion of contaminated animal products (often raw milk or its derivatives). contact with contaminated fingers.</a:t>
            </a:r>
          </a:p>
          <a:p>
            <a:pPr marL="457200" indent="-457200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Aerosols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: Inhalation of bacteria. Contamination of the conjunctivae.</a:t>
            </a: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Percutaneous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infection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: through skin abrasions or by accidental inoculation.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Pathogenesis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Intracellular location &amp; survival of the organism contribute to its virulence &amp; pathogenesis. </a:t>
            </a: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All three major species of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Brucella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are pathogenic to human beings. </a:t>
            </a: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Br.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melitensis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is the most pathogenic, Br.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abortus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 Br.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suis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of intermediate pathogenic. </a:t>
            </a: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Incubation period is 1-4 weeks.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Clinical symptoms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Abortion is the most obvious manifestation.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Infections may also cause stillborn or weak calves, retained placentas, and reduced milk yield.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Usually, general health is not impaired in uncomplicated abortions.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Seminal vesicles,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ampullae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testicles,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epididymides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may be infected in bulls; therefore, organisms are present in the semen.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Testicular abscesses may occur.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Longstanding infections may result in arthritic joints in some cattle.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Diagnosis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Culture and isolation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Serology: both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antibodies appear in the serum 7-10 days after infection. </a:t>
            </a:r>
          </a:p>
          <a:p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antibodies persist for up to 3 months after which these antibodies decline.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chronic brucellosis only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can be demonstrated, as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are absent. </a:t>
            </a:r>
          </a:p>
          <a:p>
            <a:r>
              <a:rPr lang="en-IN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IN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IN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antibodies persist for many months or years, demonstration of significant rise in the antibody </a:t>
            </a:r>
            <a:r>
              <a:rPr lang="en-IN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titer</a:t>
            </a:r>
            <a:r>
              <a:rPr lang="en-IN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is the definitive serological evidence of brucellosis. </a:t>
            </a:r>
          </a:p>
          <a:p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Antibody </a:t>
            </a:r>
            <a:r>
              <a:rPr lang="en-IN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titer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of 1: 160 is the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presumptive evidence of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Brucella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infection.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Most serological studies for diagnosis of Brucellosis are based on antibody detection, These include: </a:t>
            </a:r>
          </a:p>
          <a:p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Serum agglutination test –SAT (standard tube agglutination)</a:t>
            </a:r>
          </a:p>
          <a:p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Rose Bengal test- Slide agglutination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ELISA </a:t>
            </a:r>
          </a:p>
          <a:p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Complement fixation </a:t>
            </a:r>
          </a:p>
          <a:p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Immunecapture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-agglutination </a:t>
            </a:r>
          </a:p>
          <a:p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Whole cell preparations of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Brucella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antigens are used in IFA, Agglutination. </a:t>
            </a:r>
          </a:p>
          <a:p>
            <a:r>
              <a:rPr lang="en-IN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Purified LPS/ Protein extracts are used for ELISA.</a:t>
            </a:r>
            <a:endParaRPr lang="en-IN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921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  Brucellosis  (Contagious abortion, Bang disease) </vt:lpstr>
      <vt:lpstr>Slide 3</vt:lpstr>
      <vt:lpstr>Slide 4</vt:lpstr>
      <vt:lpstr>Transmission</vt:lpstr>
      <vt:lpstr>Pathogenesis</vt:lpstr>
      <vt:lpstr>Clinical symptoms</vt:lpstr>
      <vt:lpstr>Diagnosis</vt:lpstr>
      <vt:lpstr>Slide 9</vt:lpstr>
      <vt:lpstr>Slide 10</vt:lpstr>
      <vt:lpstr>Slide 11</vt:lpstr>
      <vt:lpstr>Treatment,Prevention &amp; Control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Brucellosis  (Contagious abortion, Bang disease) </dc:title>
  <dc:creator>Dr. Bipin Kumar</dc:creator>
  <cp:lastModifiedBy>Dr. Bipin Kumar</cp:lastModifiedBy>
  <cp:revision>15</cp:revision>
  <dcterms:created xsi:type="dcterms:W3CDTF">2006-08-16T00:00:00Z</dcterms:created>
  <dcterms:modified xsi:type="dcterms:W3CDTF">2020-08-19T07:09:12Z</dcterms:modified>
</cp:coreProperties>
</file>