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Tetracyclines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Dr. </a:t>
            </a:r>
            <a:r>
              <a:rPr lang="en-IN" dirty="0" err="1" smtClean="0"/>
              <a:t>Rashmi</a:t>
            </a:r>
            <a:r>
              <a:rPr lang="en-IN" dirty="0" smtClean="0"/>
              <a:t> </a:t>
            </a:r>
            <a:r>
              <a:rPr lang="en-IN" dirty="0" err="1" smtClean="0"/>
              <a:t>Rekha</a:t>
            </a:r>
            <a:r>
              <a:rPr lang="en-IN" dirty="0" smtClean="0"/>
              <a:t> </a:t>
            </a:r>
            <a:r>
              <a:rPr lang="en-IN" dirty="0" err="1" smtClean="0"/>
              <a:t>Kumari</a:t>
            </a:r>
            <a:endParaRPr lang="en-IN" dirty="0" smtClean="0"/>
          </a:p>
          <a:p>
            <a:r>
              <a:rPr lang="en-IN" dirty="0" err="1" smtClean="0"/>
              <a:t>Asstt</a:t>
            </a:r>
            <a:r>
              <a:rPr lang="en-IN" dirty="0" smtClean="0"/>
              <a:t>. Prof, VPT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These are a group of natural and </a:t>
            </a:r>
            <a:r>
              <a:rPr lang="en-IN" dirty="0" err="1" smtClean="0">
                <a:solidFill>
                  <a:srgbClr val="002060"/>
                </a:solidFill>
                <a:latin typeface="Centaur" pitchFamily="18" charset="0"/>
              </a:rPr>
              <a:t>semisynthetic</a:t>
            </a: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 antibiotics having nucleus of four cyclic rings</a:t>
            </a: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All are obtained from soil </a:t>
            </a:r>
            <a:r>
              <a:rPr lang="en-IN" dirty="0" err="1" smtClean="0">
                <a:solidFill>
                  <a:srgbClr val="002060"/>
                </a:solidFill>
                <a:latin typeface="Centaur" pitchFamily="18" charset="0"/>
              </a:rPr>
              <a:t>actinomycetes</a:t>
            </a: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 and have nearly similar antimicrobial activity. </a:t>
            </a:r>
            <a:endParaRPr lang="en-IN" dirty="0" smtClean="0">
              <a:solidFill>
                <a:srgbClr val="002060"/>
              </a:solidFill>
              <a:latin typeface="Centaur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All </a:t>
            </a: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are crystalline yellow power, slightly water soluble but their hydrochloride salts are more soluble and are used (Except </a:t>
            </a:r>
            <a:r>
              <a:rPr lang="en-IN" dirty="0" err="1" smtClean="0">
                <a:solidFill>
                  <a:srgbClr val="002060"/>
                </a:solidFill>
                <a:latin typeface="Centaur" pitchFamily="18" charset="0"/>
              </a:rPr>
              <a:t>doxycycline</a:t>
            </a: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 which is available as </a:t>
            </a:r>
            <a:r>
              <a:rPr lang="en-IN" dirty="0" err="1" smtClean="0">
                <a:solidFill>
                  <a:srgbClr val="002060"/>
                </a:solidFill>
                <a:latin typeface="Centaur" pitchFamily="18" charset="0"/>
              </a:rPr>
              <a:t>hyclate</a:t>
            </a: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).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It </a:t>
            </a:r>
            <a:r>
              <a:rPr lang="en-IN" dirty="0" err="1" smtClean="0">
                <a:solidFill>
                  <a:srgbClr val="002060"/>
                </a:solidFill>
                <a:latin typeface="Centaur" pitchFamily="18" charset="0"/>
              </a:rPr>
              <a:t>constrasted</a:t>
            </a:r>
            <a:r>
              <a:rPr lang="en-IN" dirty="0" smtClean="0">
                <a:solidFill>
                  <a:srgbClr val="002060"/>
                </a:solidFill>
                <a:latin typeface="Centaur" pitchFamily="18" charset="0"/>
              </a:rPr>
              <a:t> from penicillin G and Streptomycin in being orally active and broad spectrum antibiotic.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/>
              <a:t>Classification:</a:t>
            </a:r>
            <a:r>
              <a:rPr lang="en-IN" dirty="0" smtClean="0"/>
              <a:t> Based on sources: </a:t>
            </a:r>
          </a:p>
          <a:p>
            <a:pPr lvl="0"/>
            <a:r>
              <a:rPr lang="en-IN" b="1" dirty="0" smtClean="0"/>
              <a:t>Natural</a:t>
            </a:r>
            <a:r>
              <a:rPr lang="en-IN" dirty="0" smtClean="0"/>
              <a:t>: Chlortetracycline (</a:t>
            </a:r>
            <a:r>
              <a:rPr lang="en-IN" dirty="0" err="1" smtClean="0"/>
              <a:t>Streptomyces</a:t>
            </a:r>
            <a:r>
              <a:rPr lang="en-IN" dirty="0" smtClean="0"/>
              <a:t> </a:t>
            </a:r>
            <a:r>
              <a:rPr lang="en-IN" dirty="0" err="1" smtClean="0"/>
              <a:t>aureofaciens</a:t>
            </a:r>
            <a:r>
              <a:rPr lang="en-IN" dirty="0" smtClean="0"/>
              <a:t>), </a:t>
            </a:r>
            <a:r>
              <a:rPr lang="en-IN" dirty="0" err="1" smtClean="0"/>
              <a:t>Oxytetracycline</a:t>
            </a:r>
            <a:r>
              <a:rPr lang="en-IN" dirty="0" smtClean="0"/>
              <a:t> (S </a:t>
            </a:r>
            <a:r>
              <a:rPr lang="en-IN" dirty="0" err="1" smtClean="0"/>
              <a:t>rimosus</a:t>
            </a:r>
            <a:r>
              <a:rPr lang="en-IN" dirty="0" smtClean="0"/>
              <a:t>) </a:t>
            </a:r>
            <a:r>
              <a:rPr lang="en-IN" dirty="0" err="1" smtClean="0"/>
              <a:t>demethylchlortetracycline</a:t>
            </a:r>
            <a:r>
              <a:rPr lang="en-IN" dirty="0" smtClean="0"/>
              <a:t>/</a:t>
            </a:r>
            <a:r>
              <a:rPr lang="en-IN" dirty="0" err="1" smtClean="0"/>
              <a:t>demeclocycline</a:t>
            </a:r>
            <a:r>
              <a:rPr lang="en-IN" dirty="0" smtClean="0"/>
              <a:t> (a mutant </a:t>
            </a:r>
            <a:r>
              <a:rPr lang="en-IN" dirty="0" err="1" smtClean="0"/>
              <a:t>strainof</a:t>
            </a:r>
            <a:r>
              <a:rPr lang="en-IN" dirty="0" smtClean="0"/>
              <a:t> S. </a:t>
            </a:r>
            <a:r>
              <a:rPr lang="en-IN" dirty="0" err="1" smtClean="0"/>
              <a:t>aureofaciens</a:t>
            </a:r>
            <a:r>
              <a:rPr lang="en-IN" dirty="0" smtClean="0"/>
              <a:t>).</a:t>
            </a:r>
          </a:p>
          <a:p>
            <a:pPr lvl="0"/>
            <a:r>
              <a:rPr lang="en-IN" b="1" dirty="0" err="1" smtClean="0"/>
              <a:t>Semisynthetic</a:t>
            </a:r>
            <a:r>
              <a:rPr lang="en-IN" b="1" dirty="0" smtClean="0"/>
              <a:t>:</a:t>
            </a:r>
            <a:r>
              <a:rPr lang="en-IN" dirty="0" smtClean="0"/>
              <a:t> Tetracycline, </a:t>
            </a:r>
            <a:r>
              <a:rPr lang="en-IN" dirty="0" err="1" smtClean="0"/>
              <a:t>methacycline</a:t>
            </a:r>
            <a:r>
              <a:rPr lang="en-IN" dirty="0" smtClean="0"/>
              <a:t>, </a:t>
            </a:r>
            <a:r>
              <a:rPr lang="en-IN" dirty="0" err="1" smtClean="0"/>
              <a:t>rolitetracycline</a:t>
            </a:r>
            <a:r>
              <a:rPr lang="en-IN" dirty="0" smtClean="0"/>
              <a:t>, </a:t>
            </a:r>
            <a:r>
              <a:rPr lang="en-IN" dirty="0" err="1" smtClean="0"/>
              <a:t>lymecycline</a:t>
            </a:r>
            <a:r>
              <a:rPr lang="en-IN" dirty="0" smtClean="0"/>
              <a:t>, </a:t>
            </a:r>
            <a:r>
              <a:rPr lang="en-IN" dirty="0" err="1" smtClean="0"/>
              <a:t>doxycycline</a:t>
            </a:r>
            <a:r>
              <a:rPr lang="en-IN" dirty="0" smtClean="0"/>
              <a:t> and </a:t>
            </a:r>
            <a:r>
              <a:rPr lang="en-IN" dirty="0" err="1" smtClean="0"/>
              <a:t>minocycline</a:t>
            </a:r>
            <a:r>
              <a:rPr lang="en-IN" dirty="0" smtClean="0"/>
              <a:t>.</a:t>
            </a:r>
          </a:p>
          <a:p>
            <a:r>
              <a:rPr lang="en-IN" dirty="0" smtClean="0"/>
              <a:t>Based on duration of action: </a:t>
            </a:r>
          </a:p>
          <a:p>
            <a:pPr lvl="0"/>
            <a:r>
              <a:rPr lang="en-IN" b="1" dirty="0" smtClean="0"/>
              <a:t>Short acting</a:t>
            </a:r>
            <a:r>
              <a:rPr lang="en-IN" dirty="0" smtClean="0"/>
              <a:t> : Tetracycline ,</a:t>
            </a:r>
            <a:r>
              <a:rPr lang="en-IN" dirty="0" err="1" smtClean="0"/>
              <a:t>oxytetracycline</a:t>
            </a:r>
            <a:r>
              <a:rPr lang="en-IN" dirty="0" smtClean="0"/>
              <a:t> , and chlortetracycline, </a:t>
            </a:r>
          </a:p>
          <a:p>
            <a:r>
              <a:rPr lang="en-IN" b="1" dirty="0" smtClean="0"/>
              <a:t>Intermediate acting</a:t>
            </a:r>
            <a:r>
              <a:rPr lang="en-IN" dirty="0" smtClean="0"/>
              <a:t>: </a:t>
            </a:r>
            <a:r>
              <a:rPr lang="en-IN" dirty="0" err="1" smtClean="0"/>
              <a:t>Demeclocycline</a:t>
            </a:r>
            <a:r>
              <a:rPr lang="en-IN" dirty="0" smtClean="0"/>
              <a:t>, and </a:t>
            </a:r>
            <a:r>
              <a:rPr lang="en-IN" smtClean="0"/>
              <a:t>methacycline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Tetracyclines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Tetracyclines</dc:title>
  <dc:creator>rrkvet</dc:creator>
  <cp:lastModifiedBy>rrkvet</cp:lastModifiedBy>
  <cp:revision>1</cp:revision>
  <dcterms:created xsi:type="dcterms:W3CDTF">2006-08-16T00:00:00Z</dcterms:created>
  <dcterms:modified xsi:type="dcterms:W3CDTF">2020-08-12T07:32:37Z</dcterms:modified>
</cp:coreProperties>
</file>