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6" r:id="rId1"/>
  </p:sldMasterIdLst>
  <p:sldIdLst>
    <p:sldId id="302" r:id="rId2"/>
    <p:sldId id="303" r:id="rId3"/>
    <p:sldId id="304" r:id="rId4"/>
    <p:sldId id="305" r:id="rId5"/>
    <p:sldId id="306" r:id="rId6"/>
    <p:sldId id="307" r:id="rId7"/>
    <p:sldId id="308" r:id="rId8"/>
    <p:sldId id="309" r:id="rId9"/>
    <p:sldId id="310" r:id="rId10"/>
  </p:sldIdLst>
  <p:sldSz cx="10058400" cy="7772400"/>
  <p:notesSz cx="10058400" cy="7772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225">
          <p15:clr>
            <a:srgbClr val="A4A3A4"/>
          </p15:clr>
        </p15:guide>
        <p15:guide id="2" pos="2795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2" d="100"/>
          <a:sy n="62" d="100"/>
        </p:scale>
        <p:origin x="1416" y="48"/>
      </p:cViewPr>
      <p:guideLst>
        <p:guide orient="horz" pos="2225"/>
        <p:guide pos="2795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ounded Rectangle 14"/>
          <p:cNvSpPr/>
          <p:nvPr/>
        </p:nvSpPr>
        <p:spPr>
          <a:xfrm>
            <a:off x="335280" y="373076"/>
            <a:ext cx="9385261" cy="7023062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0" name="Rounded Rectangle 9"/>
          <p:cNvSpPr/>
          <p:nvPr/>
        </p:nvSpPr>
        <p:spPr>
          <a:xfrm>
            <a:off x="460456" y="492050"/>
            <a:ext cx="9137490" cy="3523488"/>
          </a:xfrm>
          <a:prstGeom prst="roundRect">
            <a:avLst>
              <a:gd name="adj" fmla="val 4578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5" name="Title 4"/>
          <p:cNvSpPr>
            <a:spLocks noGrp="1"/>
          </p:cNvSpPr>
          <p:nvPr>
            <p:ph type="ctrTitle"/>
          </p:nvPr>
        </p:nvSpPr>
        <p:spPr>
          <a:xfrm>
            <a:off x="794614" y="2062900"/>
            <a:ext cx="8549640" cy="2072640"/>
          </a:xfrm>
        </p:spPr>
        <p:txBody>
          <a:bodyPr lIns="50941" rIns="50941" bIns="50941"/>
          <a:lstStyle>
            <a:lvl1pPr algn="r">
              <a:defRPr sz="5000" b="1">
                <a:solidFill>
                  <a:schemeClr val="accent1">
                    <a:tint val="88000"/>
                    <a:satMod val="150000"/>
                  </a:schemeClr>
                </a:solidFill>
                <a:effectLst>
                  <a:outerShdw blurRad="53975" dist="22860" dir="5400000" algn="tl" rotWithShape="0">
                    <a:srgbClr val="000000">
                      <a:alpha val="5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0" name="Subtitle 19"/>
          <p:cNvSpPr>
            <a:spLocks noGrp="1"/>
          </p:cNvSpPr>
          <p:nvPr>
            <p:ph type="subTitle" idx="1"/>
          </p:nvPr>
        </p:nvSpPr>
        <p:spPr>
          <a:xfrm>
            <a:off x="794614" y="4176370"/>
            <a:ext cx="8549640" cy="1036320"/>
          </a:xfrm>
        </p:spPr>
        <p:txBody>
          <a:bodyPr lIns="203765" tIns="0"/>
          <a:lstStyle>
            <a:lvl1pPr marL="40753" indent="0" algn="r">
              <a:spcBef>
                <a:spcPts val="0"/>
              </a:spcBef>
              <a:buNone/>
              <a:defRPr sz="2200">
                <a:solidFill>
                  <a:schemeClr val="bg2">
                    <a:shade val="25000"/>
                  </a:schemeClr>
                </a:solidFill>
              </a:defRPr>
            </a:lvl1pPr>
            <a:lvl2pPr marL="509412" indent="0" algn="ctr">
              <a:buNone/>
            </a:lvl2pPr>
            <a:lvl3pPr marL="1018824" indent="0" algn="ctr">
              <a:buNone/>
            </a:lvl3pPr>
            <a:lvl4pPr marL="1528237" indent="0" algn="ctr">
              <a:buNone/>
            </a:lvl4pPr>
            <a:lvl5pPr marL="2037649" indent="0" algn="ctr">
              <a:buNone/>
            </a:lvl5pPr>
            <a:lvl6pPr marL="2547061" indent="0" algn="ctr">
              <a:buNone/>
            </a:lvl6pPr>
            <a:lvl7pPr marL="3056473" indent="0" algn="ctr">
              <a:buNone/>
            </a:lvl7pPr>
            <a:lvl8pPr marL="3565886" indent="0" algn="ctr">
              <a:buNone/>
            </a:lvl8pPr>
            <a:lvl9pPr marL="4075298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19" name="Date Placeholder 18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8/6/2020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11" name="Slide Number Placeholder 1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25400">
              <a:lnSpc>
                <a:spcPts val="1265"/>
              </a:lnSpc>
            </a:pPr>
            <a:fld id="{81D60167-4931-47E6-BA6A-407CBD079E47}" type="slidenum">
              <a:rPr lang="en-IN" spc="-5" smtClean="0"/>
              <a:pPr marL="25400">
                <a:lnSpc>
                  <a:spcPts val="1265"/>
                </a:lnSpc>
              </a:pPr>
              <a:t>‹#›</a:t>
            </a:fld>
            <a:endParaRPr lang="en-IN" spc="-5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53212" y="5647944"/>
            <a:ext cx="9002268" cy="1191768"/>
          </a:xfrm>
        </p:spPr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53212" y="601065"/>
            <a:ext cx="9002268" cy="4746346"/>
          </a:xfrm>
        </p:spPr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8/6/2020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25400">
              <a:lnSpc>
                <a:spcPts val="1265"/>
              </a:lnSpc>
            </a:pPr>
            <a:fld id="{81D60167-4931-47E6-BA6A-407CBD079E47}" type="slidenum">
              <a:rPr lang="en-IN" spc="-5" smtClean="0"/>
              <a:pPr marL="25400">
                <a:lnSpc>
                  <a:spcPts val="1265"/>
                </a:lnSpc>
              </a:pPr>
              <a:t>‹#›</a:t>
            </a:fld>
            <a:endParaRPr lang="en-IN" spc="-5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/>
          <p:cNvSpPr/>
          <p:nvPr/>
        </p:nvSpPr>
        <p:spPr>
          <a:xfrm>
            <a:off x="335280" y="373076"/>
            <a:ext cx="9385261" cy="7023062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Rounded Rectangle 10"/>
          <p:cNvSpPr/>
          <p:nvPr/>
        </p:nvSpPr>
        <p:spPr>
          <a:xfrm>
            <a:off x="460456" y="492051"/>
            <a:ext cx="9137490" cy="4920173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5178" y="5585765"/>
            <a:ext cx="9002268" cy="766877"/>
          </a:xfrm>
        </p:spPr>
        <p:txBody>
          <a:bodyPr lIns="101882" bIns="0" anchor="b"/>
          <a:lstStyle>
            <a:lvl1pPr algn="l">
              <a:buNone/>
              <a:defRPr sz="4000" b="0" cap="none" baseline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15178" y="6374415"/>
            <a:ext cx="9002268" cy="476707"/>
          </a:xfrm>
        </p:spPr>
        <p:txBody>
          <a:bodyPr lIns="132447" tIns="0" anchor="t"/>
          <a:lstStyle>
            <a:lvl1pPr marL="0" marR="40753" indent="0" algn="l">
              <a:spcBef>
                <a:spcPts val="0"/>
              </a:spcBef>
              <a:spcAft>
                <a:spcPts val="0"/>
              </a:spcAft>
              <a:buNone/>
              <a:defRPr sz="2000" b="0">
                <a:solidFill>
                  <a:schemeClr val="accent1">
                    <a:shade val="50000"/>
                    <a:satMod val="110000"/>
                  </a:schemeClr>
                </a:solidFill>
                <a:effectLst/>
              </a:defRPr>
            </a:lvl1pPr>
            <a:lvl2pPr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8/6/2020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25400">
              <a:lnSpc>
                <a:spcPts val="1265"/>
              </a:lnSpc>
            </a:pPr>
            <a:fld id="{81D60167-4931-47E6-BA6A-407CBD079E47}" type="slidenum">
              <a:rPr lang="en-IN" spc="-5" smtClean="0"/>
              <a:pPr marL="25400">
                <a:lnSpc>
                  <a:spcPts val="1265"/>
                </a:lnSpc>
              </a:pPr>
              <a:t>‹#›</a:t>
            </a:fld>
            <a:endParaRPr lang="en-IN" spc="-5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65787" y="601066"/>
            <a:ext cx="4325112" cy="4974336"/>
          </a:xfrm>
        </p:spPr>
        <p:txBody>
          <a:bodyPr/>
          <a:lstStyle>
            <a:lvl1pPr>
              <a:defRPr sz="2900"/>
            </a:lvl1pPr>
            <a:lvl2pPr>
              <a:defRPr sz="25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230896" y="601066"/>
            <a:ext cx="4325112" cy="4974336"/>
          </a:xfrm>
        </p:spPr>
        <p:txBody>
          <a:bodyPr/>
          <a:lstStyle>
            <a:lvl1pPr>
              <a:defRPr sz="2900"/>
            </a:lvl1pPr>
            <a:lvl2pPr>
              <a:defRPr sz="25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8/6/2020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25400">
              <a:lnSpc>
                <a:spcPts val="1265"/>
              </a:lnSpc>
            </a:pPr>
            <a:fld id="{81D60167-4931-47E6-BA6A-407CBD079E47}" type="slidenum">
              <a:rPr lang="en-IN" spc="-5" smtClean="0"/>
              <a:pPr marL="25400">
                <a:lnSpc>
                  <a:spcPts val="1265"/>
                </a:lnSpc>
              </a:pPr>
              <a:t>‹#›</a:t>
            </a:fld>
            <a:endParaRPr lang="en-IN" spc="-5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53212" y="5647944"/>
            <a:ext cx="9002268" cy="1191768"/>
          </a:xfrm>
        </p:spPr>
        <p:txBody>
          <a:bodyPr anchor="b"/>
          <a:lstStyle>
            <a:lvl1pPr>
              <a:defRPr b="1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67946" y="656696"/>
            <a:ext cx="4325112" cy="897784"/>
          </a:xfrm>
        </p:spPr>
        <p:txBody>
          <a:bodyPr lIns="163012" anchor="ctr"/>
          <a:lstStyle>
            <a:lvl1pPr marL="0" indent="0" algn="l">
              <a:buNone/>
              <a:defRPr sz="2700" b="1">
                <a:solidFill>
                  <a:schemeClr val="tx1"/>
                </a:solidFill>
              </a:defRPr>
            </a:lvl1pPr>
            <a:lvl2pPr>
              <a:buNone/>
              <a:defRPr sz="2200" b="1"/>
            </a:lvl2pPr>
            <a:lvl3pPr>
              <a:buNone/>
              <a:defRPr sz="2000" b="1"/>
            </a:lvl3pPr>
            <a:lvl4pPr>
              <a:buNone/>
              <a:defRPr sz="1800" b="1"/>
            </a:lvl4pPr>
            <a:lvl5pPr>
              <a:buNone/>
              <a:defRPr sz="18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5117386" y="656696"/>
            <a:ext cx="4325112" cy="897784"/>
          </a:xfrm>
        </p:spPr>
        <p:txBody>
          <a:bodyPr lIns="152824" anchor="ctr"/>
          <a:lstStyle>
            <a:lvl1pPr marL="0" indent="0" algn="l">
              <a:buNone/>
              <a:defRPr sz="2700" b="1">
                <a:solidFill>
                  <a:schemeClr val="tx1"/>
                </a:solidFill>
              </a:defRPr>
            </a:lvl1pPr>
            <a:lvl2pPr>
              <a:buNone/>
              <a:defRPr sz="2200" b="1"/>
            </a:lvl2pPr>
            <a:lvl3pPr>
              <a:buNone/>
              <a:defRPr sz="2000" b="1"/>
            </a:lvl3pPr>
            <a:lvl4pPr>
              <a:buNone/>
              <a:defRPr sz="1800" b="1"/>
            </a:lvl4pPr>
            <a:lvl5pPr>
              <a:buNone/>
              <a:defRPr sz="18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667946" y="1640840"/>
            <a:ext cx="4325112" cy="3955288"/>
          </a:xfrm>
        </p:spPr>
        <p:txBody>
          <a:bodyPr anchor="t"/>
          <a:lstStyle>
            <a:lvl1pPr algn="l">
              <a:defRPr sz="2700"/>
            </a:lvl1pPr>
            <a:lvl2pPr algn="l">
              <a:defRPr sz="2200"/>
            </a:lvl2pPr>
            <a:lvl3pPr algn="l">
              <a:defRPr sz="2000"/>
            </a:lvl3pPr>
            <a:lvl4pPr algn="l">
              <a:defRPr sz="1800"/>
            </a:lvl4pPr>
            <a:lvl5pPr algn="l"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117386" y="1640840"/>
            <a:ext cx="4325112" cy="3955288"/>
          </a:xfrm>
        </p:spPr>
        <p:txBody>
          <a:bodyPr anchor="t"/>
          <a:lstStyle>
            <a:lvl1pPr algn="l">
              <a:defRPr sz="2700"/>
            </a:lvl1pPr>
            <a:lvl2pPr algn="l">
              <a:defRPr sz="2200"/>
            </a:lvl2pPr>
            <a:lvl3pPr algn="l">
              <a:defRPr sz="2000"/>
            </a:lvl3pPr>
            <a:lvl4pPr algn="l">
              <a:defRPr sz="1800"/>
            </a:lvl4pPr>
            <a:lvl5pPr algn="l"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8/6/2020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25400">
              <a:lnSpc>
                <a:spcPts val="1265"/>
              </a:lnSpc>
            </a:pPr>
            <a:fld id="{81D60167-4931-47E6-BA6A-407CBD079E47}" type="slidenum">
              <a:rPr lang="en-IN" spc="-5" smtClean="0"/>
              <a:pPr marL="25400">
                <a:lnSpc>
                  <a:spcPts val="1265"/>
                </a:lnSpc>
              </a:pPr>
              <a:t>‹#›</a:t>
            </a:fld>
            <a:endParaRPr lang="en-IN" spc="-5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8/6/2020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25400">
              <a:lnSpc>
                <a:spcPts val="1265"/>
              </a:lnSpc>
            </a:pPr>
            <a:fld id="{81D60167-4931-47E6-BA6A-407CBD079E47}" type="slidenum">
              <a:rPr lang="en-IN" spc="-5" smtClean="0"/>
              <a:pPr marL="25400">
                <a:lnSpc>
                  <a:spcPts val="1265"/>
                </a:lnSpc>
              </a:pPr>
              <a:t>‹#›</a:t>
            </a:fld>
            <a:endParaRPr lang="en-IN" spc="-5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ounded Rectangle 6"/>
          <p:cNvSpPr/>
          <p:nvPr/>
        </p:nvSpPr>
        <p:spPr>
          <a:xfrm>
            <a:off x="335280" y="373076"/>
            <a:ext cx="9385261" cy="7023062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8/6/2020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25400">
              <a:lnSpc>
                <a:spcPts val="1265"/>
              </a:lnSpc>
            </a:pPr>
            <a:fld id="{81D60167-4931-47E6-BA6A-407CBD079E47}" type="slidenum">
              <a:rPr lang="en-IN" spc="-5" smtClean="0"/>
              <a:pPr marL="25400">
                <a:lnSpc>
                  <a:spcPts val="1265"/>
                </a:lnSpc>
              </a:pPr>
              <a:t>‹#›</a:t>
            </a:fld>
            <a:endParaRPr lang="en-IN" spc="-5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2662" y="604520"/>
            <a:ext cx="3268980" cy="1036320"/>
          </a:xfrm>
        </p:spPr>
        <p:txBody>
          <a:bodyPr anchor="b"/>
          <a:lstStyle>
            <a:lvl1pPr algn="l">
              <a:buNone/>
              <a:defRPr sz="2500" b="1">
                <a:solidFill>
                  <a:schemeClr val="accent1"/>
                </a:solidFill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092732" y="1640842"/>
            <a:ext cx="3268980" cy="4766927"/>
          </a:xfrm>
        </p:spPr>
        <p:txBody>
          <a:bodyPr lIns="101882"/>
          <a:lstStyle>
            <a:lvl1pPr marL="20376" marR="20376" indent="0">
              <a:spcBef>
                <a:spcPts val="0"/>
              </a:spcBef>
              <a:buNone/>
              <a:defRPr sz="1600">
                <a:solidFill>
                  <a:schemeClr val="tx1"/>
                </a:solidFill>
              </a:defRPr>
            </a:lvl1pPr>
            <a:lvl2pPr>
              <a:buNone/>
              <a:defRPr sz="1300">
                <a:solidFill>
                  <a:schemeClr val="tx1"/>
                </a:solidFill>
              </a:defRPr>
            </a:lvl2pPr>
            <a:lvl3pPr>
              <a:buNone/>
              <a:defRPr sz="1100">
                <a:solidFill>
                  <a:schemeClr val="tx1"/>
                </a:solidFill>
              </a:defRPr>
            </a:lvl3pPr>
            <a:lvl4pPr>
              <a:buNone/>
              <a:defRPr sz="1000">
                <a:solidFill>
                  <a:schemeClr val="tx1"/>
                </a:solidFill>
              </a:defRPr>
            </a:lvl4pPr>
            <a:lvl5pPr>
              <a:buNone/>
              <a:defRPr sz="1000">
                <a:solidFill>
                  <a:schemeClr val="tx1"/>
                </a:solidFill>
              </a:defRPr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837510" y="1054163"/>
            <a:ext cx="5088775" cy="5354322"/>
          </a:xfrm>
        </p:spPr>
        <p:txBody>
          <a:bodyPr/>
          <a:lstStyle>
            <a:lvl1pPr>
              <a:defRPr sz="3100">
                <a:solidFill>
                  <a:schemeClr val="tx1"/>
                </a:solidFill>
              </a:defRPr>
            </a:lvl1pPr>
            <a:lvl2pPr>
              <a:defRPr sz="2900">
                <a:solidFill>
                  <a:schemeClr val="tx1"/>
                </a:solidFill>
              </a:defRPr>
            </a:lvl2pPr>
            <a:lvl3pPr>
              <a:defRPr sz="2700">
                <a:solidFill>
                  <a:schemeClr val="tx1"/>
                </a:solidFill>
              </a:defRPr>
            </a:lvl3pPr>
            <a:lvl4pPr>
              <a:defRPr sz="2200">
                <a:solidFill>
                  <a:schemeClr val="tx1"/>
                </a:solidFill>
              </a:defRPr>
            </a:lvl4pPr>
            <a:lvl5pPr>
              <a:defRPr sz="2200">
                <a:solidFill>
                  <a:schemeClr val="tx1"/>
                </a:solidFill>
              </a:defRPr>
            </a:lvl5pPr>
            <a:lvl6pPr>
              <a:buNone/>
              <a:defRPr/>
            </a:lvl6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8/6/2020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25400">
              <a:lnSpc>
                <a:spcPts val="1265"/>
              </a:lnSpc>
            </a:pPr>
            <a:fld id="{81D60167-4931-47E6-BA6A-407CBD079E47}" type="slidenum">
              <a:rPr lang="en-IN" spc="-5" smtClean="0"/>
              <a:pPr marL="25400">
                <a:lnSpc>
                  <a:spcPts val="1265"/>
                </a:lnSpc>
              </a:pPr>
              <a:t>‹#›</a:t>
            </a:fld>
            <a:endParaRPr lang="en-IN" spc="-5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ounded Rectangle 14"/>
          <p:cNvSpPr/>
          <p:nvPr/>
        </p:nvSpPr>
        <p:spPr>
          <a:xfrm>
            <a:off x="335280" y="373076"/>
            <a:ext cx="9385261" cy="7023062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Round Single Corner Rectangle 10"/>
          <p:cNvSpPr/>
          <p:nvPr/>
        </p:nvSpPr>
        <p:spPr>
          <a:xfrm>
            <a:off x="7040880" y="492050"/>
            <a:ext cx="2557066" cy="4922520"/>
          </a:xfrm>
          <a:prstGeom prst="round1Rect">
            <a:avLst>
              <a:gd name="adj" fmla="val 2748"/>
            </a:avLst>
          </a:prstGeom>
          <a:solidFill>
            <a:srgbClr val="1C1C1C"/>
          </a:soli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2920" y="5680330"/>
            <a:ext cx="9052560" cy="1191768"/>
          </a:xfrm>
        </p:spPr>
        <p:txBody>
          <a:bodyPr anchor="t"/>
          <a:lstStyle>
            <a:lvl1pPr algn="l">
              <a:buNone/>
              <a:defRPr sz="4000" b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grayWhite">
          <a:xfrm>
            <a:off x="7108983" y="604520"/>
            <a:ext cx="2464308" cy="4773011"/>
          </a:xfrm>
        </p:spPr>
        <p:txBody>
          <a:bodyPr lIns="101882"/>
          <a:lstStyle>
            <a:lvl1pPr marL="50941" indent="0" algn="l">
              <a:spcBef>
                <a:spcPts val="0"/>
              </a:spcBef>
              <a:buNone/>
              <a:defRPr sz="1600">
                <a:solidFill>
                  <a:srgbClr val="FFFFFF"/>
                </a:solidFill>
              </a:defRPr>
            </a:lvl1pPr>
            <a:lvl2pPr>
              <a:defRPr sz="1300">
                <a:solidFill>
                  <a:srgbClr val="FFFFFF"/>
                </a:solidFill>
              </a:defRPr>
            </a:lvl2pPr>
            <a:lvl3pPr>
              <a:defRPr sz="1100">
                <a:solidFill>
                  <a:srgbClr val="FFFFFF"/>
                </a:solidFill>
              </a:defRPr>
            </a:lvl3pPr>
            <a:lvl4pPr>
              <a:defRPr sz="1000">
                <a:solidFill>
                  <a:srgbClr val="FFFFFF"/>
                </a:solidFill>
              </a:defRPr>
            </a:lvl4pPr>
            <a:lvl5pPr>
              <a:defRPr sz="1000">
                <a:solidFill>
                  <a:srgbClr val="FFFFFF"/>
                </a:solidFill>
              </a:defRPr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8/6/2020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25400">
              <a:lnSpc>
                <a:spcPts val="1265"/>
              </a:lnSpc>
            </a:pPr>
            <a:fld id="{81D60167-4931-47E6-BA6A-407CBD079E47}" type="slidenum">
              <a:rPr lang="en-IN" spc="-5" smtClean="0"/>
              <a:pPr marL="25400">
                <a:lnSpc>
                  <a:spcPts val="1265"/>
                </a:lnSpc>
              </a:pPr>
              <a:t>‹#›</a:t>
            </a:fld>
            <a:endParaRPr lang="en-IN" spc="-5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63628" y="493870"/>
            <a:ext cx="6517843" cy="4922520"/>
          </a:xfrm>
          <a:prstGeom prst="snipRoundRect">
            <a:avLst>
              <a:gd name="adj1" fmla="val 1040"/>
              <a:gd name="adj2" fmla="val 0"/>
            </a:avLst>
          </a:prstGeom>
          <a:solidFill>
            <a:schemeClr val="bg2">
              <a:shade val="10000"/>
            </a:schemeClr>
          </a:solidFill>
        </p:spPr>
        <p:txBody>
          <a:bodyPr/>
          <a:lstStyle>
            <a:lvl1pPr marL="0" indent="0">
              <a:buNone/>
              <a:defRPr sz="3600"/>
            </a:lvl1pPr>
            <a:extLst/>
          </a:lstStyle>
          <a:p>
            <a:r>
              <a:rPr kumimoji="0" lang="en-US" smtClean="0"/>
              <a:t>Click icon to add picture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53212" y="5647944"/>
            <a:ext cx="9002268" cy="1191768"/>
          </a:xfrm>
        </p:spPr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53212" y="601065"/>
            <a:ext cx="9002268" cy="4746346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8/6/2020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25400">
              <a:lnSpc>
                <a:spcPts val="1265"/>
              </a:lnSpc>
            </a:pPr>
            <a:fld id="{81D60167-4931-47E6-BA6A-407CBD079E47}" type="slidenum">
              <a:rPr lang="en-IN" spc="-5" smtClean="0"/>
              <a:pPr marL="25400">
                <a:lnSpc>
                  <a:spcPts val="1265"/>
                </a:lnSpc>
              </a:pPr>
              <a:t>‹#›</a:t>
            </a:fld>
            <a:endParaRPr lang="en-IN" spc="-5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292340" y="604525"/>
            <a:ext cx="2179320" cy="5958839"/>
          </a:xfrm>
        </p:spPr>
        <p:txBody>
          <a:bodyPr vert="eaVer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86740" y="604523"/>
            <a:ext cx="6537960" cy="595884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8/6/2020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25400">
              <a:lnSpc>
                <a:spcPts val="1265"/>
              </a:lnSpc>
            </a:pPr>
            <a:fld id="{81D60167-4931-47E6-BA6A-407CBD079E47}" type="slidenum">
              <a:rPr lang="en-IN" spc="-5" smtClean="0"/>
              <a:pPr marL="25400">
                <a:lnSpc>
                  <a:spcPts val="1265"/>
                </a:lnSpc>
              </a:pPr>
              <a:t>‹#›</a:t>
            </a:fld>
            <a:endParaRPr lang="en-IN" spc="-5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ounded Rectangle 6"/>
          <p:cNvSpPr/>
          <p:nvPr/>
        </p:nvSpPr>
        <p:spPr>
          <a:xfrm>
            <a:off x="335280" y="373076"/>
            <a:ext cx="9385261" cy="7023062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Rounded Rectangle 8"/>
          <p:cNvSpPr/>
          <p:nvPr/>
        </p:nvSpPr>
        <p:spPr>
          <a:xfrm>
            <a:off x="460456" y="492050"/>
            <a:ext cx="9137490" cy="6217920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3" name="Title Placeholder 12"/>
          <p:cNvSpPr>
            <a:spLocks noGrp="1"/>
          </p:cNvSpPr>
          <p:nvPr>
            <p:ph type="title"/>
          </p:nvPr>
        </p:nvSpPr>
        <p:spPr>
          <a:xfrm>
            <a:off x="553212" y="5650335"/>
            <a:ext cx="9002268" cy="1191768"/>
          </a:xfrm>
          <a:prstGeom prst="rect">
            <a:avLst/>
          </a:prstGeom>
        </p:spPr>
        <p:txBody>
          <a:bodyPr vert="horz" lIns="101882" tIns="50941" rIns="101882" bIns="50941" anchor="b">
            <a:normAutofit/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idx="1"/>
          </p:nvPr>
        </p:nvSpPr>
        <p:spPr>
          <a:xfrm>
            <a:off x="553212" y="601065"/>
            <a:ext cx="9002268" cy="4746346"/>
          </a:xfrm>
          <a:prstGeom prst="rect">
            <a:avLst/>
          </a:prstGeom>
        </p:spPr>
        <p:txBody>
          <a:bodyPr vert="horz" lIns="203765" tIns="101882" rIns="101882" bIns="50941"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25" name="Date Placeholder 24"/>
          <p:cNvSpPr>
            <a:spLocks noGrp="1"/>
          </p:cNvSpPr>
          <p:nvPr>
            <p:ph type="dt" sz="half" idx="2"/>
          </p:nvPr>
        </p:nvSpPr>
        <p:spPr>
          <a:xfrm>
            <a:off x="4153961" y="6926792"/>
            <a:ext cx="2514600" cy="413808"/>
          </a:xfrm>
          <a:prstGeom prst="rect">
            <a:avLst/>
          </a:prstGeom>
        </p:spPr>
        <p:txBody>
          <a:bodyPr vert="horz" lIns="101882" tIns="50941" rIns="101882" bIns="50941" anchor="b"/>
          <a:lstStyle>
            <a:lvl1pPr algn="r" eaLnBrk="1" latinLnBrk="0" hangingPunct="1">
              <a:defRPr kumimoji="0" sz="11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8/6/2020</a:t>
            </a:fld>
            <a:endParaRPr lang="en-US"/>
          </a:p>
        </p:txBody>
      </p:sp>
      <p:sp>
        <p:nvSpPr>
          <p:cNvPr id="18" name="Footer Placeholder 17"/>
          <p:cNvSpPr>
            <a:spLocks noGrp="1"/>
          </p:cNvSpPr>
          <p:nvPr>
            <p:ph type="ftr" sz="quarter" idx="3"/>
          </p:nvPr>
        </p:nvSpPr>
        <p:spPr>
          <a:xfrm>
            <a:off x="6668561" y="6926792"/>
            <a:ext cx="2514600" cy="413808"/>
          </a:xfrm>
          <a:prstGeom prst="rect">
            <a:avLst/>
          </a:prstGeom>
        </p:spPr>
        <p:txBody>
          <a:bodyPr vert="horz" lIns="101882" tIns="50941" rIns="101882" bIns="50941" anchor="b"/>
          <a:lstStyle>
            <a:lvl1pPr algn="l" eaLnBrk="1" latinLnBrk="0" hangingPunct="1">
              <a:defRPr kumimoji="0" sz="11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4"/>
          </p:nvPr>
        </p:nvSpPr>
        <p:spPr>
          <a:xfrm>
            <a:off x="9183161" y="6926792"/>
            <a:ext cx="502920" cy="413808"/>
          </a:xfrm>
          <a:prstGeom prst="rect">
            <a:avLst/>
          </a:prstGeom>
        </p:spPr>
        <p:txBody>
          <a:bodyPr vert="horz" lIns="101882" tIns="50941" rIns="101882" bIns="50941" anchor="b"/>
          <a:lstStyle>
            <a:lvl1pPr algn="r" eaLnBrk="1" latinLnBrk="0" hangingPunct="1">
              <a:defRPr kumimoji="0" sz="11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pPr marL="25400">
              <a:lnSpc>
                <a:spcPts val="1265"/>
              </a:lnSpc>
            </a:pPr>
            <a:fld id="{81D60167-4931-47E6-BA6A-407CBD079E47}" type="slidenum">
              <a:rPr lang="en-IN" spc="-5" smtClean="0"/>
              <a:pPr marL="25400">
                <a:lnSpc>
                  <a:spcPts val="1265"/>
                </a:lnSpc>
              </a:pPr>
              <a:t>‹#›</a:t>
            </a:fld>
            <a:endParaRPr lang="en-IN" spc="-5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7" r:id="rId1"/>
    <p:sldLayoutId id="2147483668" r:id="rId2"/>
    <p:sldLayoutId id="2147483669" r:id="rId3"/>
    <p:sldLayoutId id="2147483670" r:id="rId4"/>
    <p:sldLayoutId id="2147483671" r:id="rId5"/>
    <p:sldLayoutId id="2147483672" r:id="rId6"/>
    <p:sldLayoutId id="2147483673" r:id="rId7"/>
    <p:sldLayoutId id="2147483674" r:id="rId8"/>
    <p:sldLayoutId id="2147483675" r:id="rId9"/>
    <p:sldLayoutId id="2147483676" r:id="rId10"/>
    <p:sldLayoutId id="2147483677" r:id="rId11"/>
  </p:sldLayoutIdLst>
  <p:txStyles>
    <p:titleStyle>
      <a:lvl1pPr algn="l" rtl="0" eaLnBrk="1" latinLnBrk="0" hangingPunct="1">
        <a:spcBef>
          <a:spcPct val="0"/>
        </a:spcBef>
        <a:buNone/>
        <a:defRPr kumimoji="0" sz="4000" b="1" kern="1200">
          <a:solidFill>
            <a:schemeClr val="accent1">
              <a:tint val="88000"/>
              <a:satMod val="150000"/>
            </a:schemeClr>
          </a:solidFill>
          <a:effectLst>
            <a:outerShdw blurRad="53975" dist="22860" dir="5400000" algn="tl" rotWithShape="0">
              <a:srgbClr val="000000">
                <a:alpha val="5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295459" indent="-295459" algn="l" rtl="0" eaLnBrk="1" latinLnBrk="0" hangingPunct="1">
        <a:spcBef>
          <a:spcPts val="279"/>
        </a:spcBef>
        <a:buClr>
          <a:schemeClr val="accent1"/>
        </a:buClr>
        <a:buSzPct val="80000"/>
        <a:buFont typeface="Wingdings 2"/>
        <a:buChar char=""/>
        <a:defRPr kumimoji="0" sz="3100" kern="120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611295" indent="-224141" algn="l" rtl="0" eaLnBrk="1" latinLnBrk="0" hangingPunct="1">
        <a:spcBef>
          <a:spcPts val="279"/>
        </a:spcBef>
        <a:buClr>
          <a:schemeClr val="accent1"/>
        </a:buClr>
        <a:buSzPct val="100000"/>
        <a:buFont typeface="Verdana"/>
        <a:buChar char="◦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2pPr>
      <a:lvl3pPr marL="876189" indent="-203765" algn="l" rtl="0" eaLnBrk="1" latinLnBrk="0" hangingPunct="1">
        <a:spcBef>
          <a:spcPts val="279"/>
        </a:spcBef>
        <a:buClr>
          <a:schemeClr val="accent2">
            <a:tint val="85000"/>
            <a:satMod val="285000"/>
          </a:schemeClr>
        </a:buClr>
        <a:buSzPct val="100000"/>
        <a:buFont typeface="Wingdings 2"/>
        <a:buChar char=""/>
        <a:defRPr kumimoji="0" sz="2500" kern="1200">
          <a:solidFill>
            <a:schemeClr val="tx1"/>
          </a:solidFill>
          <a:latin typeface="+mn-lt"/>
          <a:ea typeface="+mn-ea"/>
          <a:cs typeface="+mn-cs"/>
        </a:defRPr>
      </a:lvl3pPr>
      <a:lvl4pPr marL="1141083" indent="-203765" algn="l" rtl="0" eaLnBrk="1" latinLnBrk="0" hangingPunct="1">
        <a:spcBef>
          <a:spcPts val="256"/>
        </a:spcBef>
        <a:buClr>
          <a:schemeClr val="accent2">
            <a:tint val="85000"/>
            <a:satMod val="285000"/>
          </a:schemeClr>
        </a:buClr>
        <a:buSzPct val="112000"/>
        <a:buFont typeface="Verdana"/>
        <a:buChar char="◦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4pPr>
      <a:lvl5pPr marL="1426354" indent="-203765" algn="l" rtl="0" eaLnBrk="1" latinLnBrk="0" hangingPunct="1">
        <a:spcBef>
          <a:spcPts val="279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660684" indent="-203765" algn="l" rtl="0" eaLnBrk="1" latinLnBrk="0" hangingPunct="1">
        <a:spcBef>
          <a:spcPts val="279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9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895014" indent="-203765" algn="l" rtl="0" eaLnBrk="1" latinLnBrk="0" hangingPunct="1">
        <a:spcBef>
          <a:spcPts val="284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700" kern="1200">
          <a:solidFill>
            <a:schemeClr val="tx1"/>
          </a:solidFill>
          <a:latin typeface="+mn-lt"/>
          <a:ea typeface="+mn-ea"/>
          <a:cs typeface="+mn-cs"/>
        </a:defRPr>
      </a:lvl7pPr>
      <a:lvl8pPr marL="2139531" indent="-203765" algn="l" rtl="0" eaLnBrk="1" latinLnBrk="0" hangingPunct="1">
        <a:spcBef>
          <a:spcPts val="286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7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394238" indent="-203765" algn="l" rtl="0" eaLnBrk="1" latinLnBrk="0" hangingPunct="1">
        <a:spcBef>
          <a:spcPts val="284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7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509412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1018824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528237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2037649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547061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3056473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565886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4075298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/>
          <p:nvPr/>
        </p:nvSpPr>
        <p:spPr>
          <a:xfrm>
            <a:off x="7971776" y="1048097"/>
            <a:ext cx="15777" cy="235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6" name="object 6"/>
          <p:cNvSpPr/>
          <p:nvPr/>
        </p:nvSpPr>
        <p:spPr>
          <a:xfrm>
            <a:off x="7955996" y="1050452"/>
            <a:ext cx="32049" cy="2453"/>
          </a:xfrm>
          <a:custGeom>
            <a:avLst/>
            <a:gdLst/>
            <a:ahLst/>
            <a:cxnLst/>
            <a:rect l="l" t="t" r="r" b="b"/>
            <a:pathLst>
              <a:path w="24764" h="3175">
                <a:moveTo>
                  <a:pt x="0" y="3048"/>
                </a:moveTo>
                <a:lnTo>
                  <a:pt x="24384" y="3048"/>
                </a:lnTo>
                <a:lnTo>
                  <a:pt x="24384" y="0"/>
                </a:lnTo>
                <a:lnTo>
                  <a:pt x="0" y="0"/>
                </a:lnTo>
                <a:lnTo>
                  <a:pt x="0" y="3048"/>
                </a:lnTo>
                <a:close/>
              </a:path>
            </a:pathLst>
          </a:custGeom>
          <a:solidFill>
            <a:srgbClr val="00A1CC"/>
          </a:solid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7" name="object 7"/>
          <p:cNvSpPr/>
          <p:nvPr/>
        </p:nvSpPr>
        <p:spPr>
          <a:xfrm>
            <a:off x="7821886" y="4098175"/>
            <a:ext cx="165666" cy="25907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9" name="object 9"/>
          <p:cNvSpPr/>
          <p:nvPr/>
        </p:nvSpPr>
        <p:spPr>
          <a:xfrm>
            <a:off x="2070847" y="1391966"/>
            <a:ext cx="138056" cy="28263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24" name="object 24"/>
          <p:cNvSpPr/>
          <p:nvPr/>
        </p:nvSpPr>
        <p:spPr>
          <a:xfrm>
            <a:off x="7971776" y="4121727"/>
            <a:ext cx="15777" cy="235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26" name="object 26"/>
          <p:cNvSpPr/>
          <p:nvPr/>
        </p:nvSpPr>
        <p:spPr>
          <a:xfrm>
            <a:off x="2070847" y="4465597"/>
            <a:ext cx="138056" cy="28263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30" name="TextBox 29"/>
          <p:cNvSpPr txBox="1"/>
          <p:nvPr/>
        </p:nvSpPr>
        <p:spPr>
          <a:xfrm>
            <a:off x="1066800" y="4495800"/>
            <a:ext cx="7772400" cy="1480405"/>
          </a:xfrm>
          <a:prstGeom prst="rect">
            <a:avLst/>
          </a:prstGeom>
          <a:solidFill>
            <a:srgbClr val="7030A0"/>
          </a:solidFill>
          <a:ln>
            <a:solidFill>
              <a:srgbClr val="002060"/>
            </a:solidFill>
          </a:ln>
        </p:spPr>
        <p:txBody>
          <a:bodyPr wrap="square" rtlCol="0">
            <a:spAutoFit/>
          </a:bodyPr>
          <a:lstStyle/>
          <a:p>
            <a:pPr marL="1609090" marR="1558290" algn="ctr">
              <a:lnSpc>
                <a:spcPct val="110000"/>
              </a:lnSpc>
            </a:pPr>
            <a:r>
              <a:rPr lang="en-IN" sz="2200" b="1" spc="-50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Dr. </a:t>
            </a:r>
            <a:r>
              <a:rPr lang="en-IN" sz="2200" b="1" spc="-25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Sanjeev</a:t>
            </a:r>
            <a:r>
              <a:rPr lang="en-IN" sz="2200" b="1" spc="-25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Kumar</a:t>
            </a:r>
          </a:p>
          <a:p>
            <a:pPr marL="1609090" marR="1558290" algn="ctr">
              <a:lnSpc>
                <a:spcPct val="110000"/>
              </a:lnSpc>
            </a:pPr>
            <a:r>
              <a:rPr lang="en-IN" sz="2000" spc="-25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Associate Professor-cum-Senior</a:t>
            </a:r>
            <a:r>
              <a:rPr lang="en-IN" sz="2000" spc="-40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000" spc="-20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Scientist</a:t>
            </a:r>
            <a:endParaRPr lang="en-IN" sz="2000" dirty="0" smtClean="0">
              <a:solidFill>
                <a:srgbClr val="FFFF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1432560" marR="1381760" algn="ctr">
              <a:lnSpc>
                <a:spcPct val="110000"/>
              </a:lnSpc>
            </a:pPr>
            <a:r>
              <a:rPr lang="en-IN" sz="2000" spc="-20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&amp; Head   Dept. of  Dairy </a:t>
            </a:r>
            <a:r>
              <a:rPr lang="en-IN" sz="2000" spc="-15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Technology</a:t>
            </a:r>
            <a:r>
              <a:rPr lang="en-IN" sz="2000" spc="-135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 marL="1432560" marR="1381760" algn="ctr">
              <a:lnSpc>
                <a:spcPct val="110000"/>
              </a:lnSpc>
            </a:pPr>
            <a:r>
              <a:rPr lang="en-US" sz="2000" spc="-35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SGIDT, Patna</a:t>
            </a:r>
            <a:endParaRPr lang="en-IN" sz="2000" dirty="0">
              <a:solidFill>
                <a:srgbClr val="FFFF00"/>
              </a:solidFill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533400" y="967893"/>
            <a:ext cx="9220200" cy="1077218"/>
          </a:xfrm>
          <a:prstGeom prst="rect">
            <a:avLst/>
          </a:prstGeom>
          <a:solidFill>
            <a:srgbClr val="002060"/>
          </a:solidFill>
        </p:spPr>
        <p:txBody>
          <a:bodyPr wrap="square">
            <a:spAutoFit/>
          </a:bodyPr>
          <a:lstStyle/>
          <a:p>
            <a:r>
              <a:rPr lang="en-US" sz="3200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Chemical and biological methods of preservations </a:t>
            </a:r>
            <a:endParaRPr lang="en-US" sz="3200" dirty="0" smtClean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3200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                              of </a:t>
            </a:r>
            <a:r>
              <a:rPr lang="en-US" sz="3200" dirty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milk </a:t>
            </a:r>
          </a:p>
        </p:txBody>
      </p:sp>
    </p:spTree>
    <p:extLst>
      <p:ext uri="{BB962C8B-B14F-4D97-AF65-F5344CB8AC3E}">
        <p14:creationId xmlns:p14="http://schemas.microsoft.com/office/powerpoint/2010/main" val="2929579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7"/>
          <p:cNvSpPr txBox="1"/>
          <p:nvPr/>
        </p:nvSpPr>
        <p:spPr>
          <a:xfrm>
            <a:off x="381000" y="228600"/>
            <a:ext cx="9448800" cy="6733895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125730" rIns="0" bIns="0" rtlCol="0">
            <a:spAutoFit/>
          </a:bodyPr>
          <a:lstStyle/>
          <a:p>
            <a:pPr marL="337820" algn="ctr">
              <a:spcBef>
                <a:spcPts val="990"/>
              </a:spcBef>
            </a:pPr>
            <a:r>
              <a:rPr lang="en-US" sz="2400" b="1" dirty="0" smtClean="0">
                <a:solidFill>
                  <a:srgbClr val="002060"/>
                </a:solidFill>
                <a:latin typeface="Arial"/>
                <a:cs typeface="Arial"/>
              </a:rPr>
              <a:t>INTRODUCTION</a:t>
            </a:r>
          </a:p>
          <a:p>
            <a:pPr marL="337820">
              <a:spcBef>
                <a:spcPts val="990"/>
              </a:spcBef>
            </a:pPr>
            <a:endParaRPr sz="2400" b="1" dirty="0">
              <a:solidFill>
                <a:prstClr val="black"/>
              </a:solidFill>
              <a:latin typeface="Arial"/>
              <a:cs typeface="Arial"/>
            </a:endParaRPr>
          </a:p>
          <a:p>
            <a:pPr marL="444500" indent="-137160"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454"/>
              <a:buFont typeface="Arial"/>
              <a:buChar char="●"/>
              <a:tabLst>
                <a:tab pos="445134" algn="l"/>
              </a:tabLst>
            </a:pPr>
            <a:r>
              <a:rPr sz="2200" spc="15" dirty="0">
                <a:solidFill>
                  <a:prstClr val="black"/>
                </a:solidFill>
                <a:latin typeface="Times New Roman"/>
                <a:cs typeface="Times New Roman"/>
              </a:rPr>
              <a:t>Milk</a:t>
            </a:r>
            <a:r>
              <a:rPr sz="2200" spc="-5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10" dirty="0">
                <a:solidFill>
                  <a:prstClr val="black"/>
                </a:solidFill>
                <a:latin typeface="Times New Roman"/>
                <a:cs typeface="Times New Roman"/>
              </a:rPr>
              <a:t>is</a:t>
            </a:r>
            <a:r>
              <a:rPr sz="2200" spc="-5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0" dirty="0">
                <a:solidFill>
                  <a:prstClr val="black"/>
                </a:solidFill>
                <a:latin typeface="Times New Roman"/>
                <a:cs typeface="Times New Roman"/>
              </a:rPr>
              <a:t>an</a:t>
            </a:r>
            <a:r>
              <a:rPr sz="22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10" dirty="0">
                <a:solidFill>
                  <a:prstClr val="black"/>
                </a:solidFill>
                <a:latin typeface="Times New Roman"/>
                <a:cs typeface="Times New Roman"/>
              </a:rPr>
              <a:t>easily</a:t>
            </a:r>
            <a:r>
              <a:rPr sz="2200" spc="-9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perishable</a:t>
            </a:r>
            <a:r>
              <a:rPr sz="2200" spc="-11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raw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material.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44500" marR="313055" indent="-137160"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454"/>
              <a:buFont typeface="Arial"/>
              <a:buChar char="●"/>
              <a:tabLst>
                <a:tab pos="445134" algn="l"/>
              </a:tabLst>
            </a:pP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Contaminating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bacteria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may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multiply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rapidly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and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render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it 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unsuitable</a:t>
            </a:r>
            <a:r>
              <a:rPr sz="2200" spc="-10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for</a:t>
            </a:r>
            <a:r>
              <a:rPr sz="2200" spc="-4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processing</a:t>
            </a:r>
            <a:r>
              <a:rPr sz="2200" spc="-8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/>
                <a:cs typeface="Times New Roman"/>
              </a:rPr>
              <a:t>and/or</a:t>
            </a:r>
            <a:r>
              <a:rPr sz="2200" spc="-8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unfit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for</a:t>
            </a:r>
            <a:r>
              <a:rPr sz="2200" spc="-4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/>
                <a:cs typeface="Times New Roman"/>
              </a:rPr>
              <a:t>human</a:t>
            </a:r>
            <a:r>
              <a:rPr sz="2200" spc="-7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consumption.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44500" marR="469900" indent="-137160"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454"/>
              <a:buFont typeface="Arial"/>
              <a:buChar char="●"/>
              <a:tabLst>
                <a:tab pos="445134" algn="l"/>
              </a:tabLst>
            </a:pPr>
            <a:r>
              <a:rPr sz="2200" spc="15" dirty="0">
                <a:solidFill>
                  <a:prstClr val="black"/>
                </a:solidFill>
                <a:latin typeface="Times New Roman"/>
                <a:cs typeface="Times New Roman"/>
              </a:rPr>
              <a:t>Bacterial</a:t>
            </a:r>
            <a:r>
              <a:rPr sz="2200" spc="-6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growth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can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be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retarded</a:t>
            </a:r>
            <a:r>
              <a:rPr sz="2200" spc="-2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by</a:t>
            </a:r>
            <a:r>
              <a:rPr sz="2200" spc="-7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refrigeration</a:t>
            </a:r>
            <a:r>
              <a:rPr sz="2200" spc="-8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/>
                <a:cs typeface="Times New Roman"/>
              </a:rPr>
              <a:t>and/or</a:t>
            </a:r>
            <a:r>
              <a:rPr sz="2200" spc="-7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0" dirty="0">
                <a:solidFill>
                  <a:prstClr val="black"/>
                </a:solidFill>
                <a:latin typeface="Times New Roman"/>
                <a:cs typeface="Times New Roman"/>
              </a:rPr>
              <a:t>heat  treatment</a:t>
            </a:r>
            <a:r>
              <a:rPr sz="2200" spc="-9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thereby</a:t>
            </a:r>
            <a:r>
              <a:rPr sz="2200" spc="-9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slowing</a:t>
            </a:r>
            <a:r>
              <a:rPr sz="2200" spc="-6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down</a:t>
            </a:r>
            <a:r>
              <a:rPr sz="22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5" dirty="0">
                <a:solidFill>
                  <a:prstClr val="black"/>
                </a:solidFill>
                <a:latin typeface="Times New Roman"/>
                <a:cs typeface="Times New Roman"/>
              </a:rPr>
              <a:t>the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rate</a:t>
            </a:r>
            <a:r>
              <a:rPr sz="22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10" dirty="0">
                <a:solidFill>
                  <a:prstClr val="black"/>
                </a:solidFill>
                <a:latin typeface="Times New Roman"/>
                <a:cs typeface="Times New Roman"/>
              </a:rPr>
              <a:t>of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deterioration.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44500" marR="397510" indent="-137160"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454"/>
              <a:buFont typeface="Arial"/>
              <a:buChar char="●"/>
              <a:tabLst>
                <a:tab pos="445134" algn="l"/>
              </a:tabLst>
            </a:pP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Under</a:t>
            </a:r>
            <a:r>
              <a:rPr sz="2200" spc="-10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certain</a:t>
            </a:r>
            <a:r>
              <a:rPr sz="22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conditions</a:t>
            </a:r>
            <a:r>
              <a:rPr sz="2200" spc="-7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refrigeration</a:t>
            </a:r>
            <a:r>
              <a:rPr sz="22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may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/>
                <a:cs typeface="Times New Roman"/>
              </a:rPr>
              <a:t>not</a:t>
            </a:r>
            <a:r>
              <a:rPr sz="2200" spc="-4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be</a:t>
            </a:r>
            <a:r>
              <a:rPr sz="22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feasible</a:t>
            </a:r>
            <a:r>
              <a:rPr sz="2200" spc="-8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0" dirty="0">
                <a:solidFill>
                  <a:prstClr val="black"/>
                </a:solidFill>
                <a:latin typeface="Times New Roman"/>
                <a:cs typeface="Times New Roman"/>
              </a:rPr>
              <a:t>due 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to</a:t>
            </a:r>
            <a:r>
              <a:rPr sz="2200" spc="-8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economical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/>
                <a:cs typeface="Times New Roman"/>
              </a:rPr>
              <a:t>and/or</a:t>
            </a:r>
            <a:r>
              <a:rPr sz="2200" spc="-7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technical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reasons.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44500" marR="576580" indent="-137160"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454"/>
              <a:buFont typeface="Arial"/>
              <a:buChar char="●"/>
              <a:tabLst>
                <a:tab pos="445134" algn="l"/>
              </a:tabLst>
            </a:pP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In</a:t>
            </a:r>
            <a:r>
              <a:rPr sz="22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India</a:t>
            </a:r>
            <a:r>
              <a:rPr sz="2200" spc="-6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milk</a:t>
            </a:r>
            <a:r>
              <a:rPr sz="2200" spc="2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10" dirty="0">
                <a:solidFill>
                  <a:prstClr val="black"/>
                </a:solidFill>
                <a:latin typeface="Times New Roman"/>
                <a:cs typeface="Times New Roman"/>
              </a:rPr>
              <a:t>is</a:t>
            </a:r>
            <a:r>
              <a:rPr sz="2200" spc="-5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produced</a:t>
            </a:r>
            <a:r>
              <a:rPr sz="2200" spc="-1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in</a:t>
            </a:r>
            <a:r>
              <a:rPr sz="22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small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quantities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(2-4)</a:t>
            </a:r>
            <a:r>
              <a:rPr sz="2200" spc="-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liters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by 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approx.</a:t>
            </a:r>
            <a:r>
              <a:rPr sz="2200" spc="-8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70</a:t>
            </a:r>
            <a:r>
              <a:rPr sz="2200" spc="-1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million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farmers</a:t>
            </a:r>
            <a:r>
              <a:rPr sz="2200" spc="-7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spread</a:t>
            </a:r>
            <a:r>
              <a:rPr sz="2200" spc="-7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0" dirty="0">
                <a:solidFill>
                  <a:prstClr val="black"/>
                </a:solidFill>
                <a:latin typeface="Times New Roman"/>
                <a:cs typeface="Times New Roman"/>
              </a:rPr>
              <a:t>around</a:t>
            </a:r>
            <a:r>
              <a:rPr sz="2200" spc="24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-25" dirty="0">
                <a:solidFill>
                  <a:prstClr val="black"/>
                </a:solidFill>
                <a:latin typeface="Times New Roman"/>
                <a:cs typeface="Times New Roman"/>
              </a:rPr>
              <a:t>5</a:t>
            </a:r>
            <a:r>
              <a:rPr sz="2200" spc="-1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lakh</a:t>
            </a:r>
            <a:r>
              <a:rPr sz="2200" spc="-7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villages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44500" marR="361950" indent="-137160"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454"/>
              <a:buFont typeface="Arial"/>
              <a:buChar char="●"/>
              <a:tabLst>
                <a:tab pos="445134" algn="l"/>
              </a:tabLst>
            </a:pPr>
            <a:r>
              <a:rPr sz="2200" spc="15" dirty="0">
                <a:solidFill>
                  <a:prstClr val="black"/>
                </a:solidFill>
                <a:latin typeface="Times New Roman"/>
                <a:cs typeface="Times New Roman"/>
              </a:rPr>
              <a:t>Difficulties</a:t>
            </a:r>
            <a:r>
              <a:rPr sz="2200" spc="-4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in</a:t>
            </a:r>
            <a:r>
              <a:rPr sz="2200" spc="-4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applying</a:t>
            </a:r>
            <a:r>
              <a:rPr sz="2200" spc="-6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refrigeration</a:t>
            </a:r>
            <a:r>
              <a:rPr sz="2200" spc="-7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are</a:t>
            </a:r>
            <a:r>
              <a:rPr sz="22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15" dirty="0">
                <a:solidFill>
                  <a:prstClr val="black"/>
                </a:solidFill>
                <a:latin typeface="Times New Roman"/>
                <a:cs typeface="Times New Roman"/>
              </a:rPr>
              <a:t>specially</a:t>
            </a:r>
            <a:r>
              <a:rPr sz="2200" spc="-10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a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problem</a:t>
            </a:r>
            <a:r>
              <a:rPr sz="2200" spc="-5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for 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certain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areas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in </a:t>
            </a:r>
            <a:r>
              <a:rPr sz="2200" spc="65" dirty="0">
                <a:solidFill>
                  <a:prstClr val="black"/>
                </a:solidFill>
                <a:latin typeface="Times New Roman"/>
                <a:cs typeface="Times New Roman"/>
              </a:rPr>
              <a:t>the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country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for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setting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up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or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expanding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milk 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production.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44500" marR="316230" indent="-137160"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454"/>
              <a:buFont typeface="Arial"/>
              <a:buChar char="●"/>
              <a:tabLst>
                <a:tab pos="445134" algn="l"/>
              </a:tabLst>
            </a:pP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In these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situations, it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would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be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beneficial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to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have </a:t>
            </a:r>
            <a:r>
              <a:rPr sz="2200" spc="15" dirty="0">
                <a:solidFill>
                  <a:prstClr val="black"/>
                </a:solidFill>
                <a:latin typeface="Times New Roman"/>
                <a:cs typeface="Times New Roman"/>
              </a:rPr>
              <a:t>access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to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a  </a:t>
            </a:r>
            <a:r>
              <a:rPr sz="2200" spc="60" dirty="0">
                <a:solidFill>
                  <a:prstClr val="black"/>
                </a:solidFill>
                <a:latin typeface="Times New Roman"/>
                <a:cs typeface="Times New Roman"/>
              </a:rPr>
              <a:t>method,</a:t>
            </a:r>
            <a:r>
              <a:rPr sz="2200" spc="-7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0" dirty="0">
                <a:solidFill>
                  <a:prstClr val="black"/>
                </a:solidFill>
                <a:latin typeface="Times New Roman"/>
                <a:cs typeface="Times New Roman"/>
              </a:rPr>
              <a:t>other</a:t>
            </a:r>
            <a:r>
              <a:rPr sz="2200" spc="-6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than</a:t>
            </a:r>
            <a:r>
              <a:rPr sz="2200" spc="-4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refrigeration,</a:t>
            </a:r>
            <a:r>
              <a:rPr sz="2200" spc="-1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for</a:t>
            </a:r>
            <a:r>
              <a:rPr sz="2200" spc="-6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retarding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bacterial</a:t>
            </a:r>
            <a:r>
              <a:rPr sz="2200" spc="-2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growth 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in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raw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milk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during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collection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and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transportation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to </a:t>
            </a:r>
            <a:r>
              <a:rPr sz="2200" spc="65" dirty="0">
                <a:solidFill>
                  <a:prstClr val="black"/>
                </a:solidFill>
                <a:latin typeface="Times New Roman"/>
                <a:cs typeface="Times New Roman"/>
              </a:rPr>
              <a:t>the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dairy 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processing</a:t>
            </a:r>
            <a:r>
              <a:rPr sz="2200" spc="-10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plant.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23624189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/>
          <p:nvPr/>
        </p:nvSpPr>
        <p:spPr>
          <a:xfrm>
            <a:off x="7971776" y="1048097"/>
            <a:ext cx="15777" cy="235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6" name="object 6"/>
          <p:cNvSpPr/>
          <p:nvPr/>
        </p:nvSpPr>
        <p:spPr>
          <a:xfrm>
            <a:off x="7821886" y="4098175"/>
            <a:ext cx="165666" cy="25907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8" name="object 8"/>
          <p:cNvSpPr/>
          <p:nvPr/>
        </p:nvSpPr>
        <p:spPr>
          <a:xfrm>
            <a:off x="2070847" y="1391966"/>
            <a:ext cx="138056" cy="28263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9" name="object 9"/>
          <p:cNvSpPr txBox="1"/>
          <p:nvPr/>
        </p:nvSpPr>
        <p:spPr>
          <a:xfrm>
            <a:off x="381000" y="1029255"/>
            <a:ext cx="9372600" cy="5959324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80010" rIns="0" bIns="0" rtlCol="0">
            <a:spAutoFit/>
          </a:bodyPr>
          <a:lstStyle/>
          <a:p>
            <a:pPr marL="1029969">
              <a:spcBef>
                <a:spcPts val="630"/>
              </a:spcBef>
            </a:pPr>
            <a:endParaRPr lang="en-US" sz="1600" b="1" i="1" spc="-110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029969">
              <a:spcBef>
                <a:spcPts val="630"/>
              </a:spcBef>
            </a:pPr>
            <a:endParaRPr lang="en-US" sz="1600" b="1" i="1" spc="-110" dirty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029969">
              <a:spcBef>
                <a:spcPts val="630"/>
              </a:spcBef>
            </a:pPr>
            <a:endParaRPr lang="en-US" sz="1600" b="1" i="1" spc="-110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029969">
              <a:spcBef>
                <a:spcPts val="630"/>
              </a:spcBef>
            </a:pPr>
            <a:r>
              <a:rPr lang="en-US" sz="2400" b="1" u="sng" spc="-110" dirty="0" smtClean="0">
                <a:solidFill>
                  <a:srgbClr val="04607A"/>
                </a:solidFill>
                <a:latin typeface="Times New Roman" pitchFamily="18" charset="0"/>
                <a:cs typeface="Times New Roman" pitchFamily="18" charset="0"/>
              </a:rPr>
              <a:t>PRESERVATION </a:t>
            </a:r>
            <a:r>
              <a:rPr lang="en-US" sz="2400" b="1" u="sng" spc="-114" dirty="0" smtClean="0">
                <a:solidFill>
                  <a:srgbClr val="04607A"/>
                </a:solidFill>
                <a:latin typeface="Times New Roman" pitchFamily="18" charset="0"/>
                <a:cs typeface="Times New Roman" pitchFamily="18" charset="0"/>
              </a:rPr>
              <a:t>OF </a:t>
            </a:r>
            <a:r>
              <a:rPr lang="en-US" sz="2400" b="1" u="sng" spc="-55" dirty="0" smtClean="0">
                <a:solidFill>
                  <a:srgbClr val="04607A"/>
                </a:solidFill>
                <a:latin typeface="Times New Roman" pitchFamily="18" charset="0"/>
                <a:cs typeface="Times New Roman" pitchFamily="18" charset="0"/>
              </a:rPr>
              <a:t>MILK </a:t>
            </a:r>
            <a:r>
              <a:rPr lang="en-US" sz="2400" b="1" u="sng" spc="-100" dirty="0" smtClean="0">
                <a:solidFill>
                  <a:srgbClr val="04607A"/>
                </a:solidFill>
                <a:latin typeface="Times New Roman" pitchFamily="18" charset="0"/>
                <a:cs typeface="Times New Roman" pitchFamily="18" charset="0"/>
              </a:rPr>
              <a:t>WITH</a:t>
            </a:r>
            <a:r>
              <a:rPr lang="en-US" sz="2400" b="1" u="sng" spc="-280" dirty="0" smtClean="0">
                <a:solidFill>
                  <a:srgbClr val="04607A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u="sng" spc="-75" dirty="0" smtClean="0">
                <a:solidFill>
                  <a:srgbClr val="04607A"/>
                </a:solidFill>
                <a:latin typeface="Times New Roman" pitchFamily="18" charset="0"/>
                <a:cs typeface="Times New Roman" pitchFamily="18" charset="0"/>
              </a:rPr>
              <a:t>H</a:t>
            </a:r>
            <a:r>
              <a:rPr lang="en-US" sz="2400" b="1" u="sng" spc="-112" baseline="-21164" dirty="0" smtClean="0">
                <a:solidFill>
                  <a:srgbClr val="04607A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2400" b="1" u="sng" spc="-75" dirty="0" smtClean="0">
                <a:solidFill>
                  <a:srgbClr val="04607A"/>
                </a:solidFill>
                <a:latin typeface="Times New Roman" pitchFamily="18" charset="0"/>
                <a:cs typeface="Times New Roman" pitchFamily="18" charset="0"/>
              </a:rPr>
              <a:t>O</a:t>
            </a:r>
            <a:r>
              <a:rPr lang="en-US" sz="2400" b="1" u="sng" spc="-112" baseline="-21164" dirty="0" smtClean="0">
                <a:solidFill>
                  <a:srgbClr val="04607A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endParaRPr lang="en-US" sz="2400" b="1" u="sng" baseline="-21164" dirty="0" smtClean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marL="405130" marR="358775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20" dirty="0" smtClean="0">
                <a:solidFill>
                  <a:prstClr val="black"/>
                </a:solidFill>
                <a:latin typeface="Times New Roman"/>
                <a:cs typeface="Times New Roman"/>
              </a:rPr>
              <a:t>Initially</a:t>
            </a:r>
            <a:r>
              <a:rPr sz="2200" spc="-85" dirty="0" smtClean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some</a:t>
            </a:r>
            <a:r>
              <a:rPr sz="2200" spc="-5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chemicals</a:t>
            </a:r>
            <a:r>
              <a:rPr sz="2200" spc="-1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e.g.,</a:t>
            </a:r>
            <a:r>
              <a:rPr sz="220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Mercuric</a:t>
            </a:r>
            <a:r>
              <a:rPr sz="2200" spc="-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chloride,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 Formalin, 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Potassium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dichromate</a:t>
            </a:r>
            <a:r>
              <a:rPr sz="2200" spc="-21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were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tried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marR="310515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In </a:t>
            </a:r>
            <a:r>
              <a:rPr sz="2200" spc="-40" dirty="0">
                <a:solidFill>
                  <a:prstClr val="black"/>
                </a:solidFill>
                <a:latin typeface="Times New Roman"/>
                <a:cs typeface="Times New Roman"/>
              </a:rPr>
              <a:t>1967 </a:t>
            </a:r>
            <a:r>
              <a:rPr sz="2200" spc="75" dirty="0">
                <a:solidFill>
                  <a:prstClr val="black"/>
                </a:solidFill>
                <a:latin typeface="Times New Roman"/>
                <a:cs typeface="Times New Roman"/>
              </a:rPr>
              <a:t>the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FAO/WHO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Expert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Panel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on </a:t>
            </a:r>
            <a:r>
              <a:rPr sz="2200" spc="10" dirty="0">
                <a:solidFill>
                  <a:prstClr val="black"/>
                </a:solidFill>
                <a:latin typeface="Times New Roman"/>
                <a:cs typeface="Times New Roman"/>
              </a:rPr>
              <a:t>Milk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Quality 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concluded </a:t>
            </a:r>
            <a:r>
              <a:rPr sz="2200" spc="80" dirty="0">
                <a:solidFill>
                  <a:prstClr val="black"/>
                </a:solidFill>
                <a:latin typeface="Times New Roman"/>
                <a:cs typeface="Times New Roman"/>
              </a:rPr>
              <a:t>that </a:t>
            </a:r>
            <a:r>
              <a:rPr sz="2200" spc="75" dirty="0">
                <a:solidFill>
                  <a:prstClr val="black"/>
                </a:solidFill>
                <a:latin typeface="Times New Roman"/>
                <a:cs typeface="Times New Roman"/>
              </a:rPr>
              <a:t>the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use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of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hydrogen peroxide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might be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an 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acceptable</a:t>
            </a:r>
            <a:r>
              <a:rPr sz="2200" spc="-8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alternative</a:t>
            </a:r>
            <a:r>
              <a:rPr sz="2200" spc="-2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in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/>
                <a:cs typeface="Times New Roman"/>
              </a:rPr>
              <a:t>the</a:t>
            </a:r>
            <a:r>
              <a:rPr sz="2200" spc="-5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early</a:t>
            </a:r>
            <a:r>
              <a:rPr sz="2200" spc="-8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stages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of</a:t>
            </a:r>
            <a:r>
              <a:rPr sz="2200" spc="1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development</a:t>
            </a:r>
            <a:r>
              <a:rPr sz="2200" spc="-2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of 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an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organized</a:t>
            </a:r>
            <a:r>
              <a:rPr sz="2200" spc="-21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dairy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industry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H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O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r>
              <a:rPr sz="2200" spc="-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10" dirty="0">
                <a:solidFill>
                  <a:prstClr val="black"/>
                </a:solidFill>
                <a:latin typeface="Times New Roman"/>
                <a:cs typeface="Times New Roman"/>
              </a:rPr>
              <a:t>is</a:t>
            </a:r>
            <a:r>
              <a:rPr sz="2200" spc="-4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a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strong</a:t>
            </a:r>
            <a:r>
              <a:rPr sz="220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15" dirty="0">
                <a:solidFill>
                  <a:prstClr val="black"/>
                </a:solidFill>
                <a:latin typeface="Times New Roman"/>
                <a:cs typeface="Times New Roman"/>
              </a:rPr>
              <a:t>oxidizing,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bleaching</a:t>
            </a:r>
            <a:r>
              <a:rPr sz="2200" spc="-2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and</a:t>
            </a:r>
            <a:r>
              <a:rPr sz="2200" spc="-2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germicidal</a:t>
            </a:r>
            <a:r>
              <a:rPr sz="2200" spc="1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agent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marR="619125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Concentration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of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H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O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ranging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between </a:t>
            </a:r>
            <a:r>
              <a:rPr sz="2200" spc="10" dirty="0">
                <a:solidFill>
                  <a:prstClr val="black"/>
                </a:solidFill>
                <a:latin typeface="Times New Roman"/>
                <a:cs typeface="Times New Roman"/>
              </a:rPr>
              <a:t>0.02-0.50% 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resulted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in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preservation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of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milk</a:t>
            </a:r>
            <a:r>
              <a:rPr sz="2200" spc="-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for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a</a:t>
            </a:r>
            <a:r>
              <a:rPr sz="2200" spc="-8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10" dirty="0">
                <a:solidFill>
                  <a:prstClr val="black"/>
                </a:solidFill>
                <a:latin typeface="Times New Roman"/>
                <a:cs typeface="Times New Roman"/>
              </a:rPr>
              <a:t>very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short</a:t>
            </a:r>
            <a:r>
              <a:rPr sz="2200" spc="-5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period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marR="480695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Addition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of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H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O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 </a:t>
            </a:r>
            <a:r>
              <a:rPr sz="2200" spc="-95" dirty="0">
                <a:solidFill>
                  <a:prstClr val="black"/>
                </a:solidFill>
                <a:latin typeface="Times New Roman"/>
                <a:cs typeface="Times New Roman"/>
              </a:rPr>
              <a:t>@ </a:t>
            </a:r>
            <a:r>
              <a:rPr sz="2200" spc="-120" dirty="0">
                <a:solidFill>
                  <a:prstClr val="black"/>
                </a:solidFill>
                <a:latin typeface="Times New Roman"/>
                <a:cs typeface="Times New Roman"/>
              </a:rPr>
              <a:t>1%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(w/v)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preserved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freshness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of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raw 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milk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0" dirty="0">
                <a:solidFill>
                  <a:prstClr val="black"/>
                </a:solidFill>
                <a:latin typeface="Times New Roman"/>
                <a:cs typeface="Times New Roman"/>
              </a:rPr>
              <a:t>upto</a:t>
            </a:r>
            <a:r>
              <a:rPr sz="2200" spc="-1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-45" dirty="0">
                <a:solidFill>
                  <a:prstClr val="black"/>
                </a:solidFill>
                <a:latin typeface="Times New Roman"/>
                <a:cs typeface="Times New Roman"/>
              </a:rPr>
              <a:t>12-24</a:t>
            </a:r>
            <a:r>
              <a:rPr sz="2200" spc="-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hours</a:t>
            </a:r>
            <a:r>
              <a:rPr sz="2200" spc="-4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5" dirty="0">
                <a:solidFill>
                  <a:prstClr val="black"/>
                </a:solidFill>
                <a:latin typeface="Times New Roman"/>
                <a:cs typeface="Times New Roman"/>
              </a:rPr>
              <a:t>at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room</a:t>
            </a:r>
            <a:r>
              <a:rPr sz="2200" spc="-2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temperature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15" dirty="0">
                <a:solidFill>
                  <a:prstClr val="black"/>
                </a:solidFill>
                <a:latin typeface="Times New Roman"/>
                <a:cs typeface="Times New Roman"/>
              </a:rPr>
              <a:t>Storage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of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milk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5" dirty="0">
                <a:solidFill>
                  <a:prstClr val="black"/>
                </a:solidFill>
                <a:latin typeface="Times New Roman"/>
                <a:cs typeface="Times New Roman"/>
              </a:rPr>
              <a:t>at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-40" dirty="0">
                <a:solidFill>
                  <a:prstClr val="black"/>
                </a:solidFill>
                <a:latin typeface="Times New Roman"/>
                <a:cs typeface="Times New Roman"/>
              </a:rPr>
              <a:t>5°C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extended</a:t>
            </a:r>
            <a:r>
              <a:rPr sz="2200" spc="-2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0" dirty="0">
                <a:solidFill>
                  <a:prstClr val="black"/>
                </a:solidFill>
                <a:latin typeface="Times New Roman"/>
                <a:cs typeface="Times New Roman"/>
              </a:rPr>
              <a:t>upto</a:t>
            </a:r>
            <a:r>
              <a:rPr sz="2200" spc="-1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-10" dirty="0">
                <a:solidFill>
                  <a:prstClr val="black"/>
                </a:solidFill>
                <a:latin typeface="Times New Roman"/>
                <a:cs typeface="Times New Roman"/>
              </a:rPr>
              <a:t>100days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</p:txBody>
      </p:sp>
      <p:sp>
        <p:nvSpPr>
          <p:cNvPr id="12" name="object 12"/>
          <p:cNvSpPr/>
          <p:nvPr/>
        </p:nvSpPr>
        <p:spPr>
          <a:xfrm>
            <a:off x="7971776" y="4121727"/>
            <a:ext cx="15777" cy="235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14" name="object 14"/>
          <p:cNvSpPr/>
          <p:nvPr/>
        </p:nvSpPr>
        <p:spPr>
          <a:xfrm>
            <a:off x="2070847" y="4465597"/>
            <a:ext cx="138056" cy="28263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160242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15"/>
          <p:cNvSpPr txBox="1"/>
          <p:nvPr/>
        </p:nvSpPr>
        <p:spPr>
          <a:xfrm>
            <a:off x="609600" y="914400"/>
            <a:ext cx="8991600" cy="6190156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80010" rIns="0" bIns="0" rtlCol="0">
            <a:spAutoFit/>
          </a:bodyPr>
          <a:lstStyle/>
          <a:p>
            <a:pPr marL="1136650">
              <a:spcBef>
                <a:spcPts val="630"/>
              </a:spcBef>
            </a:pPr>
            <a:r>
              <a:rPr sz="2400" b="1" i="1" spc="-120" dirty="0">
                <a:solidFill>
                  <a:srgbClr val="04607A"/>
                </a:solidFill>
                <a:latin typeface="Trebuchet MS"/>
                <a:cs typeface="Trebuchet MS"/>
              </a:rPr>
              <a:t>Preservative </a:t>
            </a:r>
            <a:r>
              <a:rPr sz="2400" b="1" i="1" spc="-110" dirty="0">
                <a:solidFill>
                  <a:srgbClr val="04607A"/>
                </a:solidFill>
                <a:latin typeface="Trebuchet MS"/>
                <a:cs typeface="Trebuchet MS"/>
              </a:rPr>
              <a:t>action </a:t>
            </a:r>
            <a:r>
              <a:rPr sz="2400" b="1" i="1" spc="-114" dirty="0">
                <a:solidFill>
                  <a:srgbClr val="04607A"/>
                </a:solidFill>
                <a:latin typeface="Trebuchet MS"/>
                <a:cs typeface="Trebuchet MS"/>
              </a:rPr>
              <a:t>of</a:t>
            </a:r>
            <a:r>
              <a:rPr sz="2400" b="1" i="1" spc="-185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b="1" i="1" spc="-75" dirty="0">
                <a:solidFill>
                  <a:srgbClr val="04607A"/>
                </a:solidFill>
                <a:latin typeface="Trebuchet MS"/>
                <a:cs typeface="Trebuchet MS"/>
              </a:rPr>
              <a:t>H</a:t>
            </a:r>
            <a:r>
              <a:rPr sz="2400" b="1" i="1" spc="-112" baseline="-21164" dirty="0">
                <a:solidFill>
                  <a:srgbClr val="04607A"/>
                </a:solidFill>
                <a:latin typeface="Trebuchet MS"/>
                <a:cs typeface="Trebuchet MS"/>
              </a:rPr>
              <a:t>2</a:t>
            </a:r>
            <a:r>
              <a:rPr sz="2400" b="1" i="1" spc="-75" dirty="0">
                <a:solidFill>
                  <a:srgbClr val="04607A"/>
                </a:solidFill>
                <a:latin typeface="Trebuchet MS"/>
                <a:cs typeface="Trebuchet MS"/>
              </a:rPr>
              <a:t>O</a:t>
            </a:r>
            <a:r>
              <a:rPr sz="2400" b="1" i="1" spc="-112" baseline="-21164" dirty="0">
                <a:solidFill>
                  <a:srgbClr val="04607A"/>
                </a:solidFill>
                <a:latin typeface="Trebuchet MS"/>
                <a:cs typeface="Trebuchet MS"/>
              </a:rPr>
              <a:t>2</a:t>
            </a:r>
            <a:endParaRPr sz="2400" baseline="-21164" dirty="0">
              <a:solidFill>
                <a:prstClr val="black"/>
              </a:solidFill>
              <a:latin typeface="Trebuchet MS"/>
              <a:cs typeface="Trebuchet MS"/>
            </a:endParaRPr>
          </a:p>
          <a:p>
            <a:pPr marL="405130" marR="561975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Antimicrobial</a:t>
            </a:r>
            <a:r>
              <a:rPr sz="2200" spc="-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action</a:t>
            </a:r>
            <a:r>
              <a:rPr sz="2200" spc="-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of</a:t>
            </a:r>
            <a:r>
              <a:rPr sz="2200" spc="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H</a:t>
            </a:r>
            <a:r>
              <a:rPr sz="2200" spc="52" baseline="-20833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sz="2200" spc="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</a:t>
            </a:r>
            <a:r>
              <a:rPr sz="2200" spc="52" baseline="-20833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sz="2200" spc="-15" baseline="-20833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1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is</a:t>
            </a:r>
            <a:r>
              <a:rPr sz="2200" spc="-1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not</a:t>
            </a:r>
            <a:r>
              <a:rPr sz="2200" spc="-5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6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due</a:t>
            </a:r>
            <a:r>
              <a:rPr sz="2200" spc="-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to</a:t>
            </a:r>
            <a:r>
              <a:rPr sz="2200" spc="-1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-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it’s</a:t>
            </a:r>
            <a:r>
              <a:rPr sz="2200" spc="-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oxidative  </a:t>
            </a:r>
            <a:r>
              <a:rPr sz="2200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properties</a:t>
            </a:r>
            <a:r>
              <a:rPr sz="2200" spc="-229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as </a:t>
            </a:r>
            <a:r>
              <a:rPr sz="2200" spc="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 </a:t>
            </a:r>
            <a:r>
              <a:rPr sz="2200" spc="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molecule</a:t>
            </a:r>
            <a:endParaRPr sz="22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marL="405130" marR="355600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Production</a:t>
            </a:r>
            <a:r>
              <a:rPr sz="2200" spc="-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of</a:t>
            </a:r>
            <a:r>
              <a:rPr sz="2200" spc="1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6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other</a:t>
            </a:r>
            <a:r>
              <a:rPr sz="2200" spc="-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powerful</a:t>
            </a:r>
            <a:r>
              <a:rPr sz="2200" spc="-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oxidants</a:t>
            </a:r>
            <a:r>
              <a:rPr sz="2200" spc="-1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i="1" spc="-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e.g.</a:t>
            </a:r>
            <a:r>
              <a:rPr sz="2200" spc="-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,</a:t>
            </a:r>
            <a:r>
              <a:rPr sz="22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singlet</a:t>
            </a:r>
            <a:r>
              <a:rPr sz="2200" spc="-5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oxygen,  </a:t>
            </a:r>
            <a:r>
              <a:rPr sz="2200" spc="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superoxide </a:t>
            </a:r>
            <a:r>
              <a:rPr sz="2200" spc="2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radicals, </a:t>
            </a:r>
            <a:r>
              <a:rPr sz="2200" spc="7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and </a:t>
            </a:r>
            <a:r>
              <a:rPr sz="2200" spc="1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hydroxyl </a:t>
            </a:r>
            <a:r>
              <a:rPr sz="2200" spc="6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(OH)</a:t>
            </a:r>
            <a:r>
              <a:rPr sz="2200" spc="-21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radical</a:t>
            </a:r>
            <a:endParaRPr sz="22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marL="405130" marR="379095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The</a:t>
            </a:r>
            <a:r>
              <a:rPr sz="2200" spc="-8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reactive</a:t>
            </a:r>
            <a:r>
              <a:rPr sz="2200" spc="-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oxygen</a:t>
            </a:r>
            <a:r>
              <a:rPr sz="2200" spc="-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species</a:t>
            </a:r>
            <a:r>
              <a:rPr sz="2200" spc="-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cause</a:t>
            </a:r>
            <a:r>
              <a:rPr sz="2200" spc="-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irreversible</a:t>
            </a:r>
            <a:r>
              <a:rPr sz="2200" spc="-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damage</a:t>
            </a:r>
            <a:r>
              <a:rPr sz="2200" spc="-1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6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to</a:t>
            </a:r>
            <a:r>
              <a:rPr sz="2200" spc="-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  </a:t>
            </a:r>
            <a:r>
              <a:rPr sz="2200" spc="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host </a:t>
            </a:r>
            <a:r>
              <a:rPr sz="2200" spc="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of cell </a:t>
            </a:r>
            <a:r>
              <a:rPr sz="2200" spc="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components </a:t>
            </a:r>
            <a:r>
              <a:rPr sz="2200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such </a:t>
            </a:r>
            <a:r>
              <a:rPr sz="2200" spc="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as </a:t>
            </a:r>
            <a:r>
              <a:rPr sz="2200" spc="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enzymes, </a:t>
            </a:r>
            <a:r>
              <a:rPr sz="2200" spc="6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membrane  </a:t>
            </a:r>
            <a:r>
              <a:rPr sz="2200" spc="5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constituents </a:t>
            </a:r>
            <a:r>
              <a:rPr sz="2200" spc="-1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&amp;</a:t>
            </a:r>
            <a:r>
              <a:rPr sz="2200" spc="-8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DNA</a:t>
            </a:r>
          </a:p>
          <a:p>
            <a:pPr marL="405130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6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OH–</a:t>
            </a:r>
            <a:r>
              <a:rPr sz="2200" spc="-6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1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plays</a:t>
            </a:r>
            <a:r>
              <a:rPr sz="2200" spc="-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the</a:t>
            </a:r>
            <a:r>
              <a:rPr sz="2200" spc="-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largest</a:t>
            </a:r>
            <a:r>
              <a:rPr sz="2200" spc="-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role</a:t>
            </a:r>
            <a:r>
              <a:rPr sz="2200" spc="-1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in</a:t>
            </a:r>
            <a:r>
              <a:rPr sz="2200" spc="-1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the</a:t>
            </a:r>
            <a:r>
              <a:rPr sz="2200" spc="-6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1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toxicity</a:t>
            </a:r>
            <a:r>
              <a:rPr sz="2200" spc="-6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of</a:t>
            </a:r>
            <a:r>
              <a:rPr sz="2200" spc="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200" spc="35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H</a:t>
            </a:r>
            <a:r>
              <a:rPr lang="en-IN" sz="2200" spc="52" baseline="-20833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IN" sz="2200" spc="35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</a:t>
            </a:r>
            <a:r>
              <a:rPr lang="en-IN" sz="2200" spc="52" baseline="-20833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endParaRPr sz="22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marL="405130" marR="620395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8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When</a:t>
            </a:r>
            <a:r>
              <a:rPr sz="2200" spc="-6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produced</a:t>
            </a:r>
            <a:r>
              <a:rPr sz="2200" spc="1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adjacent</a:t>
            </a:r>
            <a:r>
              <a:rPr sz="22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to</a:t>
            </a:r>
            <a:r>
              <a:rPr sz="2200" spc="-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the</a:t>
            </a:r>
            <a:r>
              <a:rPr sz="2200" spc="-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DNA,</a:t>
            </a:r>
            <a:r>
              <a:rPr sz="2200" spc="-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8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OH</a:t>
            </a:r>
            <a:r>
              <a:rPr sz="22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radicals</a:t>
            </a:r>
            <a:r>
              <a:rPr sz="2200" spc="-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are  </a:t>
            </a:r>
            <a:r>
              <a:rPr sz="2200" spc="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unique</a:t>
            </a:r>
            <a:r>
              <a:rPr sz="2200" spc="-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in</a:t>
            </a:r>
            <a:r>
              <a:rPr sz="2200" spc="-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8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that</a:t>
            </a:r>
            <a:r>
              <a:rPr sz="2200" spc="-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they</a:t>
            </a:r>
            <a:r>
              <a:rPr sz="2200" spc="-7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can</a:t>
            </a:r>
            <a:r>
              <a:rPr sz="2200" spc="-1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both</a:t>
            </a:r>
            <a:r>
              <a:rPr sz="2200" spc="-6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6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add</a:t>
            </a:r>
            <a:r>
              <a:rPr sz="2200" spc="-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to</a:t>
            </a:r>
            <a:r>
              <a:rPr sz="2200" spc="-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the</a:t>
            </a:r>
            <a:r>
              <a:rPr sz="2200" spc="-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DNA</a:t>
            </a:r>
            <a:r>
              <a:rPr sz="2200" spc="-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bases</a:t>
            </a:r>
            <a:r>
              <a:rPr sz="2200" spc="-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-1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&amp;  </a:t>
            </a:r>
            <a:r>
              <a:rPr sz="2200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abstract</a:t>
            </a:r>
            <a:r>
              <a:rPr sz="2200" spc="-6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H-atoms</a:t>
            </a:r>
            <a:r>
              <a:rPr sz="2200" spc="-2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from</a:t>
            </a:r>
            <a:r>
              <a:rPr sz="2200" spc="-2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the</a:t>
            </a:r>
            <a:r>
              <a:rPr sz="2200" spc="-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DNA</a:t>
            </a:r>
            <a:r>
              <a:rPr sz="2200" spc="-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helix</a:t>
            </a:r>
            <a:endParaRPr sz="22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marL="405130" marR="448309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8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OH</a:t>
            </a:r>
            <a:r>
              <a:rPr sz="2200" spc="-5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radicals</a:t>
            </a:r>
            <a:r>
              <a:rPr sz="2200" spc="-1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also</a:t>
            </a:r>
            <a:r>
              <a:rPr sz="2200" spc="-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damage</a:t>
            </a:r>
            <a:r>
              <a:rPr sz="2200" spc="-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cell</a:t>
            </a:r>
            <a:r>
              <a:rPr sz="2200" spc="1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membranes</a:t>
            </a:r>
            <a:r>
              <a:rPr sz="2200" spc="1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–</a:t>
            </a:r>
            <a:r>
              <a:rPr sz="2200" spc="-1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by</a:t>
            </a:r>
            <a:r>
              <a:rPr sz="2200" spc="-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increasing  lipid</a:t>
            </a:r>
            <a:r>
              <a:rPr sz="2200" spc="-5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peroxidation</a:t>
            </a:r>
            <a:r>
              <a:rPr sz="2200" spc="-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as</a:t>
            </a:r>
            <a:r>
              <a:rPr sz="2200" spc="-5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1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well</a:t>
            </a:r>
            <a:r>
              <a:rPr sz="2200" spc="-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7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and</a:t>
            </a:r>
            <a:r>
              <a:rPr sz="22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ion</a:t>
            </a:r>
            <a:r>
              <a:rPr sz="2200" spc="-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permeability</a:t>
            </a:r>
            <a:endParaRPr sz="22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marL="405130" marR="614680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Effective </a:t>
            </a:r>
            <a:r>
              <a:rPr sz="2200" spc="3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against: </a:t>
            </a:r>
            <a:r>
              <a:rPr sz="2200" i="1" spc="-5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S. </a:t>
            </a:r>
            <a:r>
              <a:rPr sz="2200" i="1" spc="-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aureus, </a:t>
            </a:r>
            <a:r>
              <a:rPr sz="2200" i="1" spc="-7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E. </a:t>
            </a:r>
            <a:r>
              <a:rPr sz="2200" i="1" spc="-2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Coli, </a:t>
            </a:r>
            <a:r>
              <a:rPr sz="2200" i="1" spc="-3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Bacillus </a:t>
            </a:r>
            <a:r>
              <a:rPr sz="2200" i="1" spc="-2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subtilis</a:t>
            </a:r>
            <a:r>
              <a:rPr sz="2200" spc="-2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sz="2200" i="1" spc="-1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A.  </a:t>
            </a:r>
            <a:r>
              <a:rPr sz="2200" i="1" spc="-7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Niger, </a:t>
            </a:r>
            <a:r>
              <a:rPr sz="2200" i="1" spc="-1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C.</a:t>
            </a:r>
            <a:r>
              <a:rPr sz="2200" i="1" spc="45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sz="2200" i="1" spc="-5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parapsilosis</a:t>
            </a:r>
            <a:endParaRPr sz="22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347495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/>
          <p:nvPr/>
        </p:nvSpPr>
        <p:spPr>
          <a:xfrm>
            <a:off x="7971776" y="1048097"/>
            <a:ext cx="15777" cy="235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6" name="object 6"/>
          <p:cNvSpPr/>
          <p:nvPr/>
        </p:nvSpPr>
        <p:spPr>
          <a:xfrm>
            <a:off x="7821886" y="4098175"/>
            <a:ext cx="165666" cy="25907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8" name="object 8"/>
          <p:cNvSpPr/>
          <p:nvPr/>
        </p:nvSpPr>
        <p:spPr>
          <a:xfrm>
            <a:off x="2070847" y="1391966"/>
            <a:ext cx="138056" cy="28263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9" name="object 9"/>
          <p:cNvSpPr txBox="1"/>
          <p:nvPr/>
        </p:nvSpPr>
        <p:spPr>
          <a:xfrm>
            <a:off x="1066800" y="1029255"/>
            <a:ext cx="8610600" cy="2879634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1905" rIns="0" bIns="0" rtlCol="0">
            <a:spAutoFit/>
          </a:bodyPr>
          <a:lstStyle/>
          <a:p>
            <a:pPr>
              <a:spcBef>
                <a:spcPts val="15"/>
              </a:spcBef>
            </a:pPr>
            <a:endParaRPr sz="235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685800"/>
            <a:r>
              <a:rPr sz="2600" b="1" i="1" spc="-105" dirty="0">
                <a:solidFill>
                  <a:srgbClr val="04607A"/>
                </a:solidFill>
                <a:latin typeface="Trebuchet MS"/>
                <a:cs typeface="Trebuchet MS"/>
              </a:rPr>
              <a:t>Requirements </a:t>
            </a:r>
            <a:r>
              <a:rPr sz="2600" b="1" i="1" spc="-114" dirty="0">
                <a:solidFill>
                  <a:srgbClr val="04607A"/>
                </a:solidFill>
                <a:latin typeface="Trebuchet MS"/>
                <a:cs typeface="Trebuchet MS"/>
              </a:rPr>
              <a:t>of </a:t>
            </a:r>
            <a:r>
              <a:rPr sz="2600" b="1" i="1" spc="-105" dirty="0">
                <a:solidFill>
                  <a:srgbClr val="04607A"/>
                </a:solidFill>
                <a:latin typeface="Trebuchet MS"/>
                <a:cs typeface="Trebuchet MS"/>
              </a:rPr>
              <a:t>chemical</a:t>
            </a:r>
            <a:r>
              <a:rPr sz="2600" b="1" i="1" spc="-204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600" b="1" i="1" spc="-125" dirty="0">
                <a:solidFill>
                  <a:srgbClr val="04607A"/>
                </a:solidFill>
                <a:latin typeface="Trebuchet MS"/>
                <a:cs typeface="Trebuchet MS"/>
              </a:rPr>
              <a:t>preservative</a:t>
            </a:r>
            <a:endParaRPr sz="2600" dirty="0">
              <a:solidFill>
                <a:prstClr val="black"/>
              </a:solidFill>
              <a:latin typeface="Trebuchet MS"/>
              <a:cs typeface="Trebuchet MS"/>
            </a:endParaRPr>
          </a:p>
          <a:p>
            <a:pPr>
              <a:spcBef>
                <a:spcPts val="45"/>
              </a:spcBef>
            </a:pPr>
            <a:endParaRPr sz="145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709930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710565" algn="l"/>
              </a:tabLst>
            </a:pP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No</a:t>
            </a:r>
            <a:r>
              <a:rPr sz="2200" spc="-7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effect</a:t>
            </a:r>
            <a:r>
              <a:rPr sz="2200" spc="-10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/>
                <a:cs typeface="Times New Roman"/>
              </a:rPr>
              <a:t>on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organoleptic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 quality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709930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710565" algn="l"/>
              </a:tabLst>
            </a:pP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No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reaction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with </a:t>
            </a:r>
            <a:r>
              <a:rPr sz="2200" spc="80" dirty="0">
                <a:solidFill>
                  <a:prstClr val="black"/>
                </a:solidFill>
                <a:latin typeface="Times New Roman"/>
                <a:cs typeface="Times New Roman"/>
              </a:rPr>
              <a:t>the</a:t>
            </a:r>
            <a:r>
              <a:rPr sz="2200" spc="-22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milk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constituents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709930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710565" algn="l"/>
              </a:tabLst>
            </a:pP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Eliminated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before</a:t>
            </a:r>
            <a:r>
              <a:rPr sz="2200" spc="-7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consumption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709930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710565" algn="l"/>
              </a:tabLst>
            </a:pP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No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toxic</a:t>
            </a:r>
            <a:r>
              <a:rPr sz="2200" spc="-8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effect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</p:txBody>
      </p:sp>
      <p:sp>
        <p:nvSpPr>
          <p:cNvPr id="12" name="object 12"/>
          <p:cNvSpPr/>
          <p:nvPr/>
        </p:nvSpPr>
        <p:spPr>
          <a:xfrm>
            <a:off x="7971776" y="4121727"/>
            <a:ext cx="15777" cy="235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14" name="object 14"/>
          <p:cNvSpPr/>
          <p:nvPr/>
        </p:nvSpPr>
        <p:spPr>
          <a:xfrm>
            <a:off x="2070847" y="4465597"/>
            <a:ext cx="138056" cy="28263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374595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15"/>
          <p:cNvSpPr txBox="1"/>
          <p:nvPr/>
        </p:nvSpPr>
        <p:spPr>
          <a:xfrm>
            <a:off x="457200" y="914400"/>
            <a:ext cx="9067800" cy="3922228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5715" rIns="0" bIns="0" rtlCol="0">
            <a:spAutoFit/>
          </a:bodyPr>
          <a:lstStyle/>
          <a:p>
            <a:pPr>
              <a:spcBef>
                <a:spcPts val="45"/>
              </a:spcBef>
            </a:pPr>
            <a:endParaRPr sz="235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267970">
              <a:spcBef>
                <a:spcPts val="600"/>
              </a:spcBef>
              <a:spcAft>
                <a:spcPts val="600"/>
              </a:spcAft>
            </a:pPr>
            <a:r>
              <a:rPr sz="2200" b="1" spc="55" dirty="0">
                <a:solidFill>
                  <a:srgbClr val="04607A"/>
                </a:solidFill>
                <a:latin typeface="Times New Roman"/>
                <a:cs typeface="Times New Roman"/>
              </a:rPr>
              <a:t>Removal </a:t>
            </a:r>
            <a:r>
              <a:rPr sz="2200" b="1" spc="80" dirty="0">
                <a:solidFill>
                  <a:srgbClr val="04607A"/>
                </a:solidFill>
                <a:latin typeface="Times New Roman"/>
                <a:cs typeface="Times New Roman"/>
              </a:rPr>
              <a:t>of </a:t>
            </a:r>
            <a:r>
              <a:rPr sz="2200" b="1" spc="60" dirty="0">
                <a:solidFill>
                  <a:srgbClr val="04607A"/>
                </a:solidFill>
                <a:latin typeface="Times New Roman"/>
                <a:cs typeface="Times New Roman"/>
              </a:rPr>
              <a:t>residual</a:t>
            </a:r>
            <a:r>
              <a:rPr sz="2200" b="1" spc="-110" dirty="0">
                <a:solidFill>
                  <a:srgbClr val="04607A"/>
                </a:solidFill>
                <a:latin typeface="Times New Roman"/>
                <a:cs typeface="Times New Roman"/>
              </a:rPr>
              <a:t> </a:t>
            </a:r>
            <a:r>
              <a:rPr sz="2200" b="1" spc="30" dirty="0">
                <a:solidFill>
                  <a:srgbClr val="04607A"/>
                </a:solidFill>
                <a:latin typeface="Times New Roman"/>
                <a:cs typeface="Times New Roman"/>
              </a:rPr>
              <a:t>H</a:t>
            </a:r>
            <a:r>
              <a:rPr sz="2200" b="1" spc="44" baseline="-21604" dirty="0">
                <a:solidFill>
                  <a:srgbClr val="04607A"/>
                </a:solidFill>
                <a:latin typeface="Times New Roman"/>
                <a:cs typeface="Times New Roman"/>
              </a:rPr>
              <a:t>2</a:t>
            </a:r>
            <a:r>
              <a:rPr sz="2200" b="1" spc="30" dirty="0">
                <a:solidFill>
                  <a:srgbClr val="04607A"/>
                </a:solidFill>
                <a:latin typeface="Times New Roman"/>
                <a:cs typeface="Times New Roman"/>
              </a:rPr>
              <a:t>O</a:t>
            </a:r>
            <a:r>
              <a:rPr sz="2200" b="1" spc="44" baseline="-21604" dirty="0">
                <a:solidFill>
                  <a:srgbClr val="04607A"/>
                </a:solidFill>
                <a:latin typeface="Times New Roman"/>
                <a:cs typeface="Times New Roman"/>
              </a:rPr>
              <a:t>2</a:t>
            </a:r>
            <a:endParaRPr sz="2200" baseline="-21604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marR="928369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405765" algn="l"/>
              </a:tabLst>
            </a:pP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Could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be</a:t>
            </a:r>
            <a:r>
              <a:rPr sz="2200" spc="-4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removed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by</a:t>
            </a:r>
            <a:r>
              <a:rPr sz="2200" spc="-2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/>
                <a:cs typeface="Times New Roman"/>
              </a:rPr>
              <a:t>heat</a:t>
            </a:r>
            <a:r>
              <a:rPr sz="22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/>
                <a:cs typeface="Times New Roman"/>
              </a:rPr>
              <a:t>treatment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or</a:t>
            </a:r>
            <a:r>
              <a:rPr sz="2200" spc="-2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by 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addition </a:t>
            </a:r>
            <a:r>
              <a:rPr sz="2200" dirty="0">
                <a:solidFill>
                  <a:prstClr val="black"/>
                </a:solidFill>
                <a:latin typeface="Times New Roman"/>
                <a:cs typeface="Times New Roman"/>
              </a:rPr>
              <a:t>of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a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catalase</a:t>
            </a:r>
            <a:r>
              <a:rPr sz="2200" spc="-22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enzyme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267970">
              <a:spcBef>
                <a:spcPts val="600"/>
              </a:spcBef>
              <a:spcAft>
                <a:spcPts val="600"/>
              </a:spcAft>
            </a:pPr>
            <a:r>
              <a:rPr sz="2200" b="1" spc="85" dirty="0">
                <a:solidFill>
                  <a:srgbClr val="04607A"/>
                </a:solidFill>
                <a:latin typeface="Times New Roman"/>
                <a:cs typeface="Times New Roman"/>
              </a:rPr>
              <a:t>Influence </a:t>
            </a:r>
            <a:r>
              <a:rPr sz="2200" b="1" spc="80" dirty="0">
                <a:solidFill>
                  <a:srgbClr val="04607A"/>
                </a:solidFill>
                <a:latin typeface="Times New Roman"/>
                <a:cs typeface="Times New Roman"/>
              </a:rPr>
              <a:t>of </a:t>
            </a:r>
            <a:r>
              <a:rPr sz="2200" b="1" spc="15" dirty="0">
                <a:solidFill>
                  <a:srgbClr val="04607A"/>
                </a:solidFill>
                <a:latin typeface="Times New Roman"/>
                <a:cs typeface="Times New Roman"/>
              </a:rPr>
              <a:t>H</a:t>
            </a:r>
            <a:r>
              <a:rPr sz="2200" b="1" spc="22" baseline="-20833" dirty="0">
                <a:solidFill>
                  <a:srgbClr val="04607A"/>
                </a:solidFill>
                <a:latin typeface="Times New Roman"/>
                <a:cs typeface="Times New Roman"/>
              </a:rPr>
              <a:t>2</a:t>
            </a:r>
            <a:r>
              <a:rPr sz="2200" b="1" spc="15" dirty="0">
                <a:solidFill>
                  <a:srgbClr val="04607A"/>
                </a:solidFill>
                <a:latin typeface="Times New Roman"/>
                <a:cs typeface="Times New Roman"/>
              </a:rPr>
              <a:t>O</a:t>
            </a:r>
            <a:r>
              <a:rPr sz="2200" b="1" spc="22" baseline="-20833" dirty="0">
                <a:solidFill>
                  <a:srgbClr val="04607A"/>
                </a:solidFill>
                <a:latin typeface="Times New Roman"/>
                <a:cs typeface="Times New Roman"/>
              </a:rPr>
              <a:t>2 </a:t>
            </a:r>
            <a:r>
              <a:rPr sz="2200" b="1" spc="125" dirty="0">
                <a:solidFill>
                  <a:srgbClr val="04607A"/>
                </a:solidFill>
                <a:latin typeface="Times New Roman"/>
                <a:cs typeface="Times New Roman"/>
              </a:rPr>
              <a:t>on</a:t>
            </a:r>
            <a:r>
              <a:rPr sz="2200" b="1" spc="-254" dirty="0">
                <a:solidFill>
                  <a:srgbClr val="04607A"/>
                </a:solidFill>
                <a:latin typeface="Times New Roman"/>
                <a:cs typeface="Times New Roman"/>
              </a:rPr>
              <a:t> </a:t>
            </a:r>
            <a:r>
              <a:rPr sz="2200" b="1" spc="80" dirty="0">
                <a:solidFill>
                  <a:srgbClr val="04607A"/>
                </a:solidFill>
                <a:latin typeface="Times New Roman"/>
                <a:cs typeface="Times New Roman"/>
              </a:rPr>
              <a:t>milk </a:t>
            </a:r>
            <a:r>
              <a:rPr sz="2200" b="1" spc="60" dirty="0">
                <a:solidFill>
                  <a:srgbClr val="04607A"/>
                </a:solidFill>
                <a:latin typeface="Times New Roman"/>
                <a:cs typeface="Times New Roman"/>
              </a:rPr>
              <a:t>flavour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marR="860425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405765" algn="l"/>
              </a:tabLst>
            </a:pP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High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concentration </a:t>
            </a:r>
            <a:r>
              <a:rPr sz="2200" spc="60" dirty="0">
                <a:solidFill>
                  <a:prstClr val="black"/>
                </a:solidFill>
                <a:latin typeface="Times New Roman"/>
                <a:cs typeface="Times New Roman"/>
              </a:rPr>
              <a:t>impart</a:t>
            </a:r>
            <a:r>
              <a:rPr sz="2200" spc="-8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‘metallic’and/or  </a:t>
            </a:r>
            <a:r>
              <a:rPr sz="2200" spc="-10" dirty="0">
                <a:solidFill>
                  <a:prstClr val="black"/>
                </a:solidFill>
                <a:latin typeface="Times New Roman"/>
                <a:cs typeface="Times New Roman"/>
              </a:rPr>
              <a:t>‘utensil’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flavour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to</a:t>
            </a:r>
            <a:r>
              <a:rPr sz="2200" spc="-6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milk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indent="-137160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405765" algn="l"/>
              </a:tabLst>
            </a:pPr>
            <a:r>
              <a:rPr sz="2200" spc="10" dirty="0">
                <a:solidFill>
                  <a:prstClr val="black"/>
                </a:solidFill>
                <a:latin typeface="Times New Roman"/>
                <a:cs typeface="Times New Roman"/>
              </a:rPr>
              <a:t>Milk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containing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high </a:t>
            </a:r>
            <a:r>
              <a:rPr sz="2200" spc="80" dirty="0">
                <a:solidFill>
                  <a:prstClr val="black"/>
                </a:solidFill>
                <a:latin typeface="Times New Roman"/>
                <a:cs typeface="Times New Roman"/>
              </a:rPr>
              <a:t>amount </a:t>
            </a:r>
            <a:r>
              <a:rPr sz="2200" dirty="0">
                <a:solidFill>
                  <a:prstClr val="black"/>
                </a:solidFill>
                <a:latin typeface="Times New Roman"/>
                <a:cs typeface="Times New Roman"/>
              </a:rPr>
              <a:t>of</a:t>
            </a:r>
            <a:r>
              <a:rPr sz="2200" spc="-2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0" dirty="0">
                <a:solidFill>
                  <a:prstClr val="black"/>
                </a:solidFill>
                <a:latin typeface="Times New Roman"/>
                <a:cs typeface="Times New Roman"/>
              </a:rPr>
              <a:t>undecomposed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R="1301750" algn="ctr">
              <a:spcBef>
                <a:spcPts val="600"/>
              </a:spcBef>
              <a:spcAft>
                <a:spcPts val="600"/>
              </a:spcAft>
            </a:pP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H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O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developed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oxidized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flavour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37955137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/>
          <p:nvPr/>
        </p:nvSpPr>
        <p:spPr>
          <a:xfrm>
            <a:off x="7971776" y="1048097"/>
            <a:ext cx="15777" cy="235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6" name="object 6"/>
          <p:cNvSpPr/>
          <p:nvPr/>
        </p:nvSpPr>
        <p:spPr>
          <a:xfrm>
            <a:off x="7821886" y="4098175"/>
            <a:ext cx="165666" cy="25907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8" name="object 8"/>
          <p:cNvSpPr/>
          <p:nvPr/>
        </p:nvSpPr>
        <p:spPr>
          <a:xfrm>
            <a:off x="2070847" y="1391966"/>
            <a:ext cx="138056" cy="28263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9" name="object 9"/>
          <p:cNvSpPr txBox="1"/>
          <p:nvPr/>
        </p:nvSpPr>
        <p:spPr>
          <a:xfrm>
            <a:off x="533400" y="914400"/>
            <a:ext cx="9067800" cy="5601533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121920" rIns="0" bIns="0" rtlCol="0">
            <a:spAutoFit/>
          </a:bodyPr>
          <a:lstStyle/>
          <a:p>
            <a:pPr marL="267970" algn="just">
              <a:spcBef>
                <a:spcPts val="600"/>
              </a:spcBef>
              <a:spcAft>
                <a:spcPts val="600"/>
              </a:spcAft>
            </a:pPr>
            <a:r>
              <a:rPr sz="2200" b="1" spc="75" dirty="0">
                <a:solidFill>
                  <a:srgbClr val="04607A"/>
                </a:solidFill>
                <a:latin typeface="Times New Roman"/>
                <a:cs typeface="Times New Roman"/>
              </a:rPr>
              <a:t>Influence</a:t>
            </a:r>
            <a:r>
              <a:rPr sz="2200" b="1" spc="-105" dirty="0">
                <a:solidFill>
                  <a:srgbClr val="04607A"/>
                </a:solidFill>
                <a:latin typeface="Times New Roman"/>
                <a:cs typeface="Times New Roman"/>
              </a:rPr>
              <a:t> </a:t>
            </a:r>
            <a:r>
              <a:rPr sz="2200" b="1" spc="70" dirty="0">
                <a:solidFill>
                  <a:srgbClr val="04607A"/>
                </a:solidFill>
                <a:latin typeface="Times New Roman"/>
                <a:cs typeface="Times New Roman"/>
              </a:rPr>
              <a:t>of</a:t>
            </a:r>
            <a:r>
              <a:rPr sz="2200" b="1" spc="10" dirty="0">
                <a:solidFill>
                  <a:srgbClr val="04607A"/>
                </a:solidFill>
                <a:latin typeface="Times New Roman"/>
                <a:cs typeface="Times New Roman"/>
              </a:rPr>
              <a:t> H</a:t>
            </a:r>
            <a:r>
              <a:rPr sz="2200" b="1" spc="15" baseline="-20833" dirty="0">
                <a:solidFill>
                  <a:srgbClr val="04607A"/>
                </a:solidFill>
                <a:latin typeface="Times New Roman"/>
                <a:cs typeface="Times New Roman"/>
              </a:rPr>
              <a:t>2</a:t>
            </a:r>
            <a:r>
              <a:rPr sz="2200" b="1" spc="10" dirty="0">
                <a:solidFill>
                  <a:srgbClr val="04607A"/>
                </a:solidFill>
                <a:latin typeface="Times New Roman"/>
                <a:cs typeface="Times New Roman"/>
              </a:rPr>
              <a:t>O</a:t>
            </a:r>
            <a:r>
              <a:rPr sz="2200" b="1" spc="15" baseline="-20833" dirty="0">
                <a:solidFill>
                  <a:srgbClr val="04607A"/>
                </a:solidFill>
                <a:latin typeface="Times New Roman"/>
                <a:cs typeface="Times New Roman"/>
              </a:rPr>
              <a:t>2</a:t>
            </a:r>
            <a:r>
              <a:rPr sz="2200" b="1" spc="22" baseline="-20833" dirty="0">
                <a:solidFill>
                  <a:srgbClr val="04607A"/>
                </a:solidFill>
                <a:latin typeface="Times New Roman"/>
                <a:cs typeface="Times New Roman"/>
              </a:rPr>
              <a:t> </a:t>
            </a:r>
            <a:r>
              <a:rPr sz="2200" b="1" spc="105" dirty="0">
                <a:solidFill>
                  <a:srgbClr val="04607A"/>
                </a:solidFill>
                <a:latin typeface="Times New Roman"/>
                <a:cs typeface="Times New Roman"/>
              </a:rPr>
              <a:t>on</a:t>
            </a:r>
            <a:r>
              <a:rPr sz="2200" b="1" spc="-60" dirty="0">
                <a:solidFill>
                  <a:srgbClr val="04607A"/>
                </a:solidFill>
                <a:latin typeface="Times New Roman"/>
                <a:cs typeface="Times New Roman"/>
              </a:rPr>
              <a:t> </a:t>
            </a:r>
            <a:r>
              <a:rPr sz="2200" b="1" spc="65" dirty="0">
                <a:solidFill>
                  <a:srgbClr val="04607A"/>
                </a:solidFill>
                <a:latin typeface="Times New Roman"/>
                <a:cs typeface="Times New Roman"/>
              </a:rPr>
              <a:t>proteins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marR="251460" indent="-137160"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In</a:t>
            </a:r>
            <a:r>
              <a:rPr sz="2200" spc="-4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higher</a:t>
            </a:r>
            <a:r>
              <a:rPr sz="2200" spc="-6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concentration</a:t>
            </a:r>
            <a:r>
              <a:rPr sz="2200" spc="-1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H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O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r>
              <a:rPr sz="2200" spc="-15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oxidizes</a:t>
            </a:r>
            <a:r>
              <a:rPr sz="2200" spc="-7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proteins</a:t>
            </a:r>
            <a:r>
              <a:rPr sz="2200" spc="-2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especially</a:t>
            </a:r>
            <a:r>
              <a:rPr sz="2200" spc="-6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β- 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lactoglobulin, casein,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and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some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enzymes </a:t>
            </a:r>
            <a:r>
              <a:rPr sz="2200" i="1" spc="-25" dirty="0">
                <a:solidFill>
                  <a:prstClr val="black"/>
                </a:solidFill>
                <a:latin typeface="Georgia"/>
                <a:cs typeface="Georgia"/>
              </a:rPr>
              <a:t>e.g</a:t>
            </a:r>
            <a:r>
              <a:rPr sz="2200" spc="-25" dirty="0">
                <a:solidFill>
                  <a:prstClr val="black"/>
                </a:solidFill>
                <a:latin typeface="Times New Roman"/>
                <a:cs typeface="Times New Roman"/>
              </a:rPr>
              <a:t>.,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pepsin, 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trypsin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and</a:t>
            </a:r>
            <a:r>
              <a:rPr sz="2200" spc="-16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chymotrypsin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marR="726440" indent="-137160"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Addition</a:t>
            </a:r>
            <a:r>
              <a:rPr sz="2200" spc="-7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of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H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O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r>
              <a:rPr sz="2200" spc="-15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dirty="0">
                <a:solidFill>
                  <a:prstClr val="black"/>
                </a:solidFill>
                <a:latin typeface="Times New Roman"/>
                <a:cs typeface="Times New Roman"/>
              </a:rPr>
              <a:t>≥</a:t>
            </a:r>
            <a:r>
              <a:rPr sz="2200" spc="-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0.02%</a:t>
            </a:r>
            <a:r>
              <a:rPr sz="2200" spc="-2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reduce</a:t>
            </a:r>
            <a:r>
              <a:rPr sz="2200" spc="-1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5" dirty="0">
                <a:solidFill>
                  <a:prstClr val="black"/>
                </a:solidFill>
                <a:latin typeface="Times New Roman"/>
                <a:cs typeface="Times New Roman"/>
              </a:rPr>
              <a:t>rennet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coagulation 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properties</a:t>
            </a:r>
            <a:r>
              <a:rPr sz="2200" spc="-7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and</a:t>
            </a:r>
            <a:r>
              <a:rPr sz="2200" spc="-2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5" dirty="0">
                <a:solidFill>
                  <a:prstClr val="black"/>
                </a:solidFill>
                <a:latin typeface="Times New Roman"/>
                <a:cs typeface="Times New Roman"/>
              </a:rPr>
              <a:t>thus</a:t>
            </a:r>
            <a:r>
              <a:rPr sz="2200" spc="-2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produce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soft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curd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indent="-137160"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H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O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r>
              <a:rPr sz="2200" spc="-89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causes</a:t>
            </a:r>
            <a:r>
              <a:rPr sz="2200" spc="-2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complete</a:t>
            </a:r>
            <a:r>
              <a:rPr sz="2200" spc="-1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breakdown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of</a:t>
            </a:r>
            <a:r>
              <a:rPr sz="220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60" dirty="0">
                <a:solidFill>
                  <a:prstClr val="black"/>
                </a:solidFill>
                <a:latin typeface="Times New Roman"/>
                <a:cs typeface="Times New Roman"/>
              </a:rPr>
              <a:t>β</a:t>
            </a:r>
            <a:r>
              <a:rPr sz="2200" spc="-1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-lactoglobulin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marR="252729" indent="-137160"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Some</a:t>
            </a:r>
            <a:r>
              <a:rPr sz="2200" spc="-6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essential</a:t>
            </a:r>
            <a:r>
              <a:rPr sz="2200" spc="-1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and</a:t>
            </a:r>
            <a:r>
              <a:rPr sz="220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5" dirty="0">
                <a:solidFill>
                  <a:prstClr val="black"/>
                </a:solidFill>
                <a:latin typeface="Times New Roman"/>
                <a:cs typeface="Times New Roman"/>
              </a:rPr>
              <a:t>non-essential</a:t>
            </a:r>
            <a:r>
              <a:rPr sz="2200" spc="-1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amino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acids</a:t>
            </a:r>
            <a:r>
              <a:rPr sz="220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i="1" spc="-25" dirty="0">
                <a:solidFill>
                  <a:prstClr val="black"/>
                </a:solidFill>
                <a:latin typeface="Georgia"/>
                <a:cs typeface="Georgia"/>
              </a:rPr>
              <a:t>e.g</a:t>
            </a:r>
            <a:r>
              <a:rPr sz="2200" spc="-25" dirty="0">
                <a:solidFill>
                  <a:prstClr val="black"/>
                </a:solidFill>
                <a:latin typeface="Times New Roman"/>
                <a:cs typeface="Times New Roman"/>
              </a:rPr>
              <a:t>.,</a:t>
            </a:r>
            <a:r>
              <a:rPr sz="2200" spc="-1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tyrosine, 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tryptophan,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cysteine, cystine, </a:t>
            </a:r>
            <a:r>
              <a:rPr sz="2200" spc="15" dirty="0">
                <a:solidFill>
                  <a:prstClr val="black"/>
                </a:solidFill>
                <a:latin typeface="Times New Roman"/>
                <a:cs typeface="Times New Roman"/>
              </a:rPr>
              <a:t>lysine </a:t>
            </a:r>
            <a:r>
              <a:rPr sz="2200" spc="70" dirty="0">
                <a:solidFill>
                  <a:prstClr val="black"/>
                </a:solidFill>
                <a:latin typeface="Times New Roman"/>
                <a:cs typeface="Times New Roman"/>
              </a:rPr>
              <a:t>and </a:t>
            </a:r>
            <a:r>
              <a:rPr sz="2200" spc="60" dirty="0">
                <a:solidFill>
                  <a:prstClr val="black"/>
                </a:solidFill>
                <a:latin typeface="Times New Roman"/>
                <a:cs typeface="Times New Roman"/>
              </a:rPr>
              <a:t>methionine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are  </a:t>
            </a:r>
            <a:r>
              <a:rPr sz="2200" spc="10" dirty="0">
                <a:solidFill>
                  <a:prstClr val="black"/>
                </a:solidFill>
                <a:latin typeface="Times New Roman"/>
                <a:cs typeface="Times New Roman"/>
              </a:rPr>
              <a:t>very </a:t>
            </a:r>
            <a:r>
              <a:rPr sz="2200" spc="25" dirty="0">
                <a:solidFill>
                  <a:prstClr val="black"/>
                </a:solidFill>
                <a:latin typeface="Times New Roman"/>
                <a:cs typeface="Times New Roman"/>
              </a:rPr>
              <a:t>sensitive </a:t>
            </a:r>
            <a:r>
              <a:rPr sz="2200" spc="55" dirty="0">
                <a:solidFill>
                  <a:prstClr val="black"/>
                </a:solidFill>
                <a:latin typeface="Times New Roman"/>
                <a:cs typeface="Times New Roman"/>
              </a:rPr>
              <a:t>to</a:t>
            </a:r>
            <a:r>
              <a:rPr sz="2200" spc="-204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H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O</a:t>
            </a:r>
            <a:r>
              <a:rPr sz="2200" spc="52" baseline="-20833" dirty="0">
                <a:solidFill>
                  <a:prstClr val="black"/>
                </a:solidFill>
                <a:latin typeface="Times New Roman"/>
                <a:cs typeface="Times New Roman"/>
              </a:rPr>
              <a:t>2</a:t>
            </a:r>
            <a:endParaRPr sz="2200" baseline="-20833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Font typeface="Arial"/>
              <a:buChar char="●"/>
            </a:pP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267970" algn="just">
              <a:spcBef>
                <a:spcPts val="600"/>
              </a:spcBef>
              <a:spcAft>
                <a:spcPts val="600"/>
              </a:spcAft>
            </a:pPr>
            <a:r>
              <a:rPr sz="2200" b="1" spc="75" dirty="0">
                <a:solidFill>
                  <a:srgbClr val="04607A"/>
                </a:solidFill>
                <a:latin typeface="Times New Roman"/>
                <a:cs typeface="Times New Roman"/>
              </a:rPr>
              <a:t>Influence</a:t>
            </a:r>
            <a:r>
              <a:rPr sz="2200" b="1" spc="-110" dirty="0">
                <a:solidFill>
                  <a:srgbClr val="04607A"/>
                </a:solidFill>
                <a:latin typeface="Times New Roman"/>
                <a:cs typeface="Times New Roman"/>
              </a:rPr>
              <a:t> </a:t>
            </a:r>
            <a:r>
              <a:rPr sz="2200" b="1" spc="70" dirty="0">
                <a:solidFill>
                  <a:srgbClr val="04607A"/>
                </a:solidFill>
                <a:latin typeface="Times New Roman"/>
                <a:cs typeface="Times New Roman"/>
              </a:rPr>
              <a:t>of</a:t>
            </a:r>
            <a:r>
              <a:rPr sz="2200" b="1" spc="15" dirty="0">
                <a:solidFill>
                  <a:srgbClr val="04607A"/>
                </a:solidFill>
                <a:latin typeface="Times New Roman"/>
                <a:cs typeface="Times New Roman"/>
              </a:rPr>
              <a:t> </a:t>
            </a:r>
            <a:r>
              <a:rPr sz="2200" b="1" spc="10" dirty="0">
                <a:solidFill>
                  <a:srgbClr val="04607A"/>
                </a:solidFill>
                <a:latin typeface="Times New Roman"/>
                <a:cs typeface="Times New Roman"/>
              </a:rPr>
              <a:t>H</a:t>
            </a:r>
            <a:r>
              <a:rPr sz="2200" b="1" spc="15" baseline="-20833" dirty="0">
                <a:solidFill>
                  <a:srgbClr val="04607A"/>
                </a:solidFill>
                <a:latin typeface="Times New Roman"/>
                <a:cs typeface="Times New Roman"/>
              </a:rPr>
              <a:t>2</a:t>
            </a:r>
            <a:r>
              <a:rPr sz="2200" b="1" spc="10" dirty="0">
                <a:solidFill>
                  <a:srgbClr val="04607A"/>
                </a:solidFill>
                <a:latin typeface="Times New Roman"/>
                <a:cs typeface="Times New Roman"/>
              </a:rPr>
              <a:t>O</a:t>
            </a:r>
            <a:r>
              <a:rPr sz="2200" b="1" spc="15" baseline="-20833" dirty="0">
                <a:solidFill>
                  <a:srgbClr val="04607A"/>
                </a:solidFill>
                <a:latin typeface="Times New Roman"/>
                <a:cs typeface="Times New Roman"/>
              </a:rPr>
              <a:t>2</a:t>
            </a:r>
            <a:r>
              <a:rPr sz="2200" b="1" spc="22" baseline="-20833" dirty="0">
                <a:solidFill>
                  <a:srgbClr val="04607A"/>
                </a:solidFill>
                <a:latin typeface="Times New Roman"/>
                <a:cs typeface="Times New Roman"/>
              </a:rPr>
              <a:t> </a:t>
            </a:r>
            <a:r>
              <a:rPr sz="2200" b="1" spc="105" dirty="0">
                <a:solidFill>
                  <a:srgbClr val="04607A"/>
                </a:solidFill>
                <a:latin typeface="Times New Roman"/>
                <a:cs typeface="Times New Roman"/>
              </a:rPr>
              <a:t>on</a:t>
            </a:r>
            <a:r>
              <a:rPr sz="2200" b="1" spc="-60" dirty="0">
                <a:solidFill>
                  <a:srgbClr val="04607A"/>
                </a:solidFill>
                <a:latin typeface="Times New Roman"/>
                <a:cs typeface="Times New Roman"/>
              </a:rPr>
              <a:t> </a:t>
            </a:r>
            <a:r>
              <a:rPr sz="2200" b="1" spc="45" dirty="0">
                <a:solidFill>
                  <a:srgbClr val="04607A"/>
                </a:solidFill>
                <a:latin typeface="Times New Roman"/>
                <a:cs typeface="Times New Roman"/>
              </a:rPr>
              <a:t>fat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405130" indent="-137160" algn="just">
              <a:spcBef>
                <a:spcPts val="600"/>
              </a:spcBef>
              <a:spcAft>
                <a:spcPts val="600"/>
              </a:spcAft>
              <a:buClr>
                <a:srgbClr val="0AD0D9"/>
              </a:buClr>
              <a:buSzPct val="95833"/>
              <a:buFont typeface="Arial"/>
              <a:buChar char="●"/>
              <a:tabLst>
                <a:tab pos="405765" algn="l"/>
              </a:tabLst>
            </a:pP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It</a:t>
            </a:r>
            <a:r>
              <a:rPr sz="22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increases</a:t>
            </a:r>
            <a:r>
              <a:rPr sz="2200" spc="-2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75" dirty="0">
                <a:solidFill>
                  <a:prstClr val="black"/>
                </a:solidFill>
                <a:latin typeface="Times New Roman"/>
                <a:cs typeface="Times New Roman"/>
              </a:rPr>
              <a:t>the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20" dirty="0">
                <a:solidFill>
                  <a:prstClr val="black"/>
                </a:solidFill>
                <a:latin typeface="Times New Roman"/>
                <a:cs typeface="Times New Roman"/>
              </a:rPr>
              <a:t>oxidative</a:t>
            </a:r>
            <a:r>
              <a:rPr sz="22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5" dirty="0">
                <a:solidFill>
                  <a:prstClr val="black"/>
                </a:solidFill>
                <a:latin typeface="Times New Roman"/>
                <a:cs typeface="Times New Roman"/>
              </a:rPr>
              <a:t>rancidity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" dirty="0">
                <a:solidFill>
                  <a:prstClr val="black"/>
                </a:solidFill>
                <a:latin typeface="Times New Roman"/>
                <a:cs typeface="Times New Roman"/>
              </a:rPr>
              <a:t>of</a:t>
            </a:r>
            <a:r>
              <a:rPr sz="220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fat</a:t>
            </a:r>
            <a:r>
              <a:rPr sz="22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40" dirty="0">
                <a:solidFill>
                  <a:prstClr val="black"/>
                </a:solidFill>
                <a:latin typeface="Times New Roman"/>
                <a:cs typeface="Times New Roman"/>
              </a:rPr>
              <a:t>rich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30" dirty="0">
                <a:solidFill>
                  <a:prstClr val="black"/>
                </a:solidFill>
                <a:latin typeface="Times New Roman"/>
                <a:cs typeface="Times New Roman"/>
              </a:rPr>
              <a:t>dairy</a:t>
            </a:r>
            <a:r>
              <a:rPr sz="22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200" spc="50" dirty="0">
                <a:solidFill>
                  <a:prstClr val="black"/>
                </a:solidFill>
                <a:latin typeface="Times New Roman"/>
                <a:cs typeface="Times New Roman"/>
              </a:rPr>
              <a:t>products</a:t>
            </a:r>
            <a:endParaRPr sz="2200" dirty="0">
              <a:solidFill>
                <a:prstClr val="black"/>
              </a:solidFill>
              <a:latin typeface="Times New Roman"/>
              <a:cs typeface="Times New Roman"/>
            </a:endParaRPr>
          </a:p>
        </p:txBody>
      </p:sp>
      <p:sp>
        <p:nvSpPr>
          <p:cNvPr id="12" name="object 12"/>
          <p:cNvSpPr/>
          <p:nvPr/>
        </p:nvSpPr>
        <p:spPr>
          <a:xfrm>
            <a:off x="7971776" y="4121727"/>
            <a:ext cx="15777" cy="235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  <p:sp>
        <p:nvSpPr>
          <p:cNvPr id="14" name="object 14"/>
          <p:cNvSpPr/>
          <p:nvPr/>
        </p:nvSpPr>
        <p:spPr>
          <a:xfrm>
            <a:off x="2070847" y="4465597"/>
            <a:ext cx="138056" cy="28263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558005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15"/>
          <p:cNvSpPr txBox="1"/>
          <p:nvPr/>
        </p:nvSpPr>
        <p:spPr>
          <a:xfrm>
            <a:off x="685800" y="1219200"/>
            <a:ext cx="9067800" cy="3214341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5715" rIns="0" bIns="0" rtlCol="0">
            <a:spAutoFit/>
          </a:bodyPr>
          <a:lstStyle/>
          <a:p>
            <a:pPr>
              <a:spcBef>
                <a:spcPts val="45"/>
              </a:spcBef>
            </a:pPr>
            <a:endParaRPr sz="155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1182370">
              <a:spcBef>
                <a:spcPts val="5"/>
              </a:spcBef>
            </a:pPr>
            <a:r>
              <a:rPr sz="2400" b="1" i="1" spc="-100" dirty="0">
                <a:solidFill>
                  <a:srgbClr val="04607A"/>
                </a:solidFill>
                <a:latin typeface="Trebuchet MS"/>
                <a:cs typeface="Trebuchet MS"/>
              </a:rPr>
              <a:t>Other </a:t>
            </a:r>
            <a:r>
              <a:rPr sz="2400" b="1" i="1" spc="-85" dirty="0">
                <a:solidFill>
                  <a:srgbClr val="04607A"/>
                </a:solidFill>
                <a:latin typeface="Trebuchet MS"/>
                <a:cs typeface="Trebuchet MS"/>
              </a:rPr>
              <a:t>Issues </a:t>
            </a:r>
            <a:r>
              <a:rPr sz="2400" b="1" i="1" spc="-114" dirty="0">
                <a:solidFill>
                  <a:srgbClr val="04607A"/>
                </a:solidFill>
                <a:latin typeface="Trebuchet MS"/>
                <a:cs typeface="Trebuchet MS"/>
              </a:rPr>
              <a:t>of </a:t>
            </a:r>
            <a:r>
              <a:rPr sz="2400" b="1" i="1" spc="-80" dirty="0">
                <a:solidFill>
                  <a:srgbClr val="04607A"/>
                </a:solidFill>
                <a:latin typeface="Trebuchet MS"/>
                <a:cs typeface="Trebuchet MS"/>
              </a:rPr>
              <a:t>using</a:t>
            </a:r>
            <a:r>
              <a:rPr sz="2400" b="1" i="1" spc="-215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b="1" spc="-80" dirty="0">
                <a:solidFill>
                  <a:srgbClr val="04607A"/>
                </a:solidFill>
                <a:latin typeface="Trebuchet MS"/>
                <a:cs typeface="Trebuchet MS"/>
              </a:rPr>
              <a:t>H</a:t>
            </a:r>
            <a:r>
              <a:rPr sz="2400" b="1" spc="-120" baseline="-21164" dirty="0">
                <a:solidFill>
                  <a:srgbClr val="04607A"/>
                </a:solidFill>
                <a:latin typeface="Trebuchet MS"/>
                <a:cs typeface="Trebuchet MS"/>
              </a:rPr>
              <a:t>2</a:t>
            </a:r>
            <a:r>
              <a:rPr sz="2400" b="1" spc="-80" dirty="0">
                <a:solidFill>
                  <a:srgbClr val="04607A"/>
                </a:solidFill>
                <a:latin typeface="Trebuchet MS"/>
                <a:cs typeface="Trebuchet MS"/>
              </a:rPr>
              <a:t>O</a:t>
            </a:r>
            <a:r>
              <a:rPr sz="2400" b="1" spc="-120" baseline="-21164" dirty="0">
                <a:solidFill>
                  <a:srgbClr val="04607A"/>
                </a:solidFill>
                <a:latin typeface="Trebuchet MS"/>
                <a:cs typeface="Trebuchet MS"/>
              </a:rPr>
              <a:t>2</a:t>
            </a:r>
            <a:endParaRPr sz="2400" baseline="-21164" dirty="0">
              <a:solidFill>
                <a:prstClr val="black"/>
              </a:solidFill>
              <a:latin typeface="Trebuchet MS"/>
              <a:cs typeface="Trebuchet MS"/>
            </a:endParaRPr>
          </a:p>
          <a:p>
            <a:pPr marL="703580" indent="-121920" algn="just">
              <a:spcBef>
                <a:spcPts val="600"/>
              </a:spcBef>
              <a:spcAft>
                <a:spcPts val="600"/>
              </a:spcAft>
              <a:buClr>
                <a:srgbClr val="0F6EC6"/>
              </a:buClr>
              <a:buSzPct val="83333"/>
              <a:buFont typeface="Arial"/>
              <a:buChar char="●"/>
              <a:tabLst>
                <a:tab pos="704215" algn="l"/>
              </a:tabLst>
            </a:pPr>
            <a:r>
              <a:rPr sz="2400" spc="10" dirty="0">
                <a:solidFill>
                  <a:prstClr val="black"/>
                </a:solidFill>
                <a:latin typeface="Times New Roman"/>
                <a:cs typeface="Times New Roman"/>
              </a:rPr>
              <a:t>Difficulty </a:t>
            </a:r>
            <a:r>
              <a:rPr sz="2400" spc="5" dirty="0">
                <a:solidFill>
                  <a:prstClr val="black"/>
                </a:solidFill>
                <a:latin typeface="Times New Roman"/>
                <a:cs typeface="Times New Roman"/>
              </a:rPr>
              <a:t>of </a:t>
            </a:r>
            <a:r>
              <a:rPr sz="2400" spc="35" dirty="0">
                <a:solidFill>
                  <a:prstClr val="black"/>
                </a:solidFill>
                <a:latin typeface="Times New Roman"/>
                <a:cs typeface="Times New Roman"/>
              </a:rPr>
              <a:t>controlling its</a:t>
            </a:r>
            <a:r>
              <a:rPr sz="2400" spc="-15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35" dirty="0">
                <a:solidFill>
                  <a:prstClr val="black"/>
                </a:solidFill>
                <a:latin typeface="Times New Roman"/>
                <a:cs typeface="Times New Roman"/>
              </a:rPr>
              <a:t>use</a:t>
            </a:r>
            <a:endParaRPr sz="24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703580" marR="479425" indent="-121920" algn="just">
              <a:spcBef>
                <a:spcPts val="600"/>
              </a:spcBef>
              <a:spcAft>
                <a:spcPts val="600"/>
              </a:spcAft>
              <a:buClr>
                <a:srgbClr val="0F6EC6"/>
              </a:buClr>
              <a:buSzPct val="83333"/>
              <a:buFont typeface="Arial"/>
              <a:buChar char="●"/>
              <a:tabLst>
                <a:tab pos="704215" algn="l"/>
              </a:tabLst>
            </a:pPr>
            <a:r>
              <a:rPr sz="2400" spc="35" dirty="0">
                <a:solidFill>
                  <a:prstClr val="black"/>
                </a:solidFill>
                <a:latin typeface="Times New Roman"/>
                <a:cs typeface="Times New Roman"/>
              </a:rPr>
              <a:t>It</a:t>
            </a:r>
            <a:r>
              <a:rPr sz="24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30" dirty="0">
                <a:solidFill>
                  <a:prstClr val="black"/>
                </a:solidFill>
                <a:latin typeface="Times New Roman"/>
                <a:cs typeface="Times New Roman"/>
              </a:rPr>
              <a:t>may</a:t>
            </a:r>
            <a:r>
              <a:rPr sz="2400" spc="-4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55" dirty="0">
                <a:solidFill>
                  <a:prstClr val="black"/>
                </a:solidFill>
                <a:latin typeface="Times New Roman"/>
                <a:cs typeface="Times New Roman"/>
              </a:rPr>
              <a:t>be</a:t>
            </a:r>
            <a:r>
              <a:rPr sz="2400" spc="-3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40" dirty="0">
                <a:solidFill>
                  <a:prstClr val="black"/>
                </a:solidFill>
                <a:latin typeface="Times New Roman"/>
                <a:cs typeface="Times New Roman"/>
              </a:rPr>
              <a:t>misused</a:t>
            </a:r>
            <a:r>
              <a:rPr sz="2400" spc="2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55" dirty="0">
                <a:solidFill>
                  <a:prstClr val="black"/>
                </a:solidFill>
                <a:latin typeface="Times New Roman"/>
                <a:cs typeface="Times New Roman"/>
              </a:rPr>
              <a:t>to</a:t>
            </a:r>
            <a:r>
              <a:rPr sz="2400" spc="-6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25" dirty="0">
                <a:solidFill>
                  <a:prstClr val="black"/>
                </a:solidFill>
                <a:latin typeface="Times New Roman"/>
                <a:cs typeface="Times New Roman"/>
              </a:rPr>
              <a:t>disguise</a:t>
            </a:r>
            <a:r>
              <a:rPr sz="2400" spc="1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30" dirty="0">
                <a:solidFill>
                  <a:prstClr val="black"/>
                </a:solidFill>
                <a:latin typeface="Times New Roman"/>
                <a:cs typeface="Times New Roman"/>
              </a:rPr>
              <a:t>milk</a:t>
            </a:r>
            <a:r>
              <a:rPr sz="2400" spc="-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5" dirty="0">
                <a:solidFill>
                  <a:prstClr val="black"/>
                </a:solidFill>
                <a:latin typeface="Times New Roman"/>
                <a:cs typeface="Times New Roman"/>
              </a:rPr>
              <a:t>of</a:t>
            </a:r>
            <a:r>
              <a:rPr sz="2400" spc="25" dirty="0">
                <a:solidFill>
                  <a:prstClr val="black"/>
                </a:solidFill>
                <a:latin typeface="Times New Roman"/>
                <a:cs typeface="Times New Roman"/>
              </a:rPr>
              <a:t> basic</a:t>
            </a:r>
            <a:r>
              <a:rPr sz="2400" spc="-1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20" dirty="0">
                <a:solidFill>
                  <a:prstClr val="black"/>
                </a:solidFill>
                <a:latin typeface="Times New Roman"/>
                <a:cs typeface="Times New Roman"/>
              </a:rPr>
              <a:t>hygienic  </a:t>
            </a:r>
            <a:r>
              <a:rPr sz="2400" spc="35" dirty="0">
                <a:solidFill>
                  <a:prstClr val="black"/>
                </a:solidFill>
                <a:latin typeface="Times New Roman"/>
                <a:cs typeface="Times New Roman"/>
              </a:rPr>
              <a:t>quality</a:t>
            </a:r>
            <a:r>
              <a:rPr sz="2400" spc="-9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45" dirty="0">
                <a:solidFill>
                  <a:prstClr val="black"/>
                </a:solidFill>
                <a:latin typeface="Times New Roman"/>
                <a:cs typeface="Times New Roman"/>
              </a:rPr>
              <a:t>produced</a:t>
            </a:r>
            <a:r>
              <a:rPr sz="2400" spc="3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65" dirty="0">
                <a:solidFill>
                  <a:prstClr val="black"/>
                </a:solidFill>
                <a:latin typeface="Times New Roman"/>
                <a:cs typeface="Times New Roman"/>
              </a:rPr>
              <a:t>under</a:t>
            </a:r>
            <a:r>
              <a:rPr sz="2400" spc="-4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50" dirty="0">
                <a:solidFill>
                  <a:prstClr val="black"/>
                </a:solidFill>
                <a:latin typeface="Times New Roman"/>
                <a:cs typeface="Times New Roman"/>
              </a:rPr>
              <a:t>poor</a:t>
            </a:r>
            <a:r>
              <a:rPr sz="2400" spc="-4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20" dirty="0">
                <a:solidFill>
                  <a:prstClr val="black"/>
                </a:solidFill>
                <a:latin typeface="Times New Roman"/>
                <a:cs typeface="Times New Roman"/>
              </a:rPr>
              <a:t>hygienic</a:t>
            </a:r>
            <a:r>
              <a:rPr sz="2400" spc="-4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35" dirty="0">
                <a:solidFill>
                  <a:prstClr val="black"/>
                </a:solidFill>
                <a:latin typeface="Times New Roman"/>
                <a:cs typeface="Times New Roman"/>
              </a:rPr>
              <a:t>conditions.</a:t>
            </a:r>
            <a:endParaRPr sz="2400" dirty="0">
              <a:solidFill>
                <a:prstClr val="black"/>
              </a:solidFill>
              <a:latin typeface="Times New Roman"/>
              <a:cs typeface="Times New Roman"/>
            </a:endParaRPr>
          </a:p>
          <a:p>
            <a:pPr marL="703580" marR="318135" indent="-121920" algn="just">
              <a:spcBef>
                <a:spcPts val="600"/>
              </a:spcBef>
              <a:spcAft>
                <a:spcPts val="600"/>
              </a:spcAft>
              <a:buClr>
                <a:srgbClr val="0F6EC6"/>
              </a:buClr>
              <a:buSzPct val="83333"/>
              <a:buFont typeface="Arial"/>
              <a:buChar char="●"/>
              <a:tabLst>
                <a:tab pos="704215" algn="l"/>
              </a:tabLst>
            </a:pPr>
            <a:r>
              <a:rPr sz="2400" spc="45" dirty="0">
                <a:solidFill>
                  <a:prstClr val="black"/>
                </a:solidFill>
                <a:latin typeface="Times New Roman"/>
                <a:cs typeface="Times New Roman"/>
              </a:rPr>
              <a:t>The </a:t>
            </a:r>
            <a:r>
              <a:rPr sz="2400" spc="15" dirty="0">
                <a:solidFill>
                  <a:prstClr val="black"/>
                </a:solidFill>
                <a:latin typeface="Times New Roman"/>
                <a:cs typeface="Times New Roman"/>
              </a:rPr>
              <a:t>toxicological </a:t>
            </a:r>
            <a:r>
              <a:rPr sz="2400" spc="40" dirty="0">
                <a:solidFill>
                  <a:prstClr val="black"/>
                </a:solidFill>
                <a:latin typeface="Times New Roman"/>
                <a:cs typeface="Times New Roman"/>
              </a:rPr>
              <a:t>aspects </a:t>
            </a:r>
            <a:r>
              <a:rPr sz="2400" spc="5" dirty="0">
                <a:solidFill>
                  <a:prstClr val="black"/>
                </a:solidFill>
                <a:latin typeface="Times New Roman"/>
                <a:cs typeface="Times New Roman"/>
              </a:rPr>
              <a:t>of </a:t>
            </a:r>
            <a:r>
              <a:rPr sz="2400" spc="75" dirty="0">
                <a:solidFill>
                  <a:prstClr val="black"/>
                </a:solidFill>
                <a:latin typeface="Times New Roman"/>
                <a:cs typeface="Times New Roman"/>
              </a:rPr>
              <a:t>the </a:t>
            </a:r>
            <a:r>
              <a:rPr sz="2400" spc="35" dirty="0">
                <a:solidFill>
                  <a:prstClr val="black"/>
                </a:solidFill>
                <a:latin typeface="Times New Roman"/>
                <a:cs typeface="Times New Roman"/>
              </a:rPr>
              <a:t>use </a:t>
            </a:r>
            <a:r>
              <a:rPr sz="2400" spc="5" dirty="0">
                <a:solidFill>
                  <a:prstClr val="black"/>
                </a:solidFill>
                <a:latin typeface="Times New Roman"/>
                <a:cs typeface="Times New Roman"/>
              </a:rPr>
              <a:t>of </a:t>
            </a:r>
            <a:r>
              <a:rPr sz="2400" spc="15" dirty="0">
                <a:solidFill>
                  <a:prstClr val="black"/>
                </a:solidFill>
                <a:latin typeface="Times New Roman"/>
                <a:cs typeface="Times New Roman"/>
              </a:rPr>
              <a:t>relatively </a:t>
            </a:r>
            <a:r>
              <a:rPr sz="2400" spc="45" dirty="0">
                <a:solidFill>
                  <a:prstClr val="black"/>
                </a:solidFill>
                <a:latin typeface="Times New Roman"/>
                <a:cs typeface="Times New Roman"/>
              </a:rPr>
              <a:t>high  concentrations</a:t>
            </a:r>
            <a:r>
              <a:rPr sz="2400" spc="-6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5" dirty="0">
                <a:solidFill>
                  <a:prstClr val="black"/>
                </a:solidFill>
                <a:latin typeface="Times New Roman"/>
                <a:cs typeface="Times New Roman"/>
              </a:rPr>
              <a:t>of</a:t>
            </a:r>
            <a:r>
              <a:rPr sz="2400" spc="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30" dirty="0">
                <a:solidFill>
                  <a:prstClr val="black"/>
                </a:solidFill>
                <a:latin typeface="Times New Roman"/>
                <a:cs typeface="Times New Roman"/>
              </a:rPr>
              <a:t>hydrogen</a:t>
            </a:r>
            <a:r>
              <a:rPr sz="2400" spc="-1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30" dirty="0">
                <a:solidFill>
                  <a:prstClr val="black"/>
                </a:solidFill>
                <a:latin typeface="Times New Roman"/>
                <a:cs typeface="Times New Roman"/>
              </a:rPr>
              <a:t>peroxide</a:t>
            </a:r>
            <a:r>
              <a:rPr sz="2400" spc="-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45" dirty="0">
                <a:solidFill>
                  <a:prstClr val="black"/>
                </a:solidFill>
                <a:latin typeface="Times New Roman"/>
                <a:cs typeface="Times New Roman"/>
              </a:rPr>
              <a:t>in</a:t>
            </a:r>
            <a:r>
              <a:rPr sz="2400" spc="-1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30" dirty="0">
                <a:solidFill>
                  <a:prstClr val="black"/>
                </a:solidFill>
                <a:latin typeface="Times New Roman"/>
                <a:cs typeface="Times New Roman"/>
              </a:rPr>
              <a:t>milk</a:t>
            </a:r>
            <a:r>
              <a:rPr sz="2400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25" dirty="0">
                <a:solidFill>
                  <a:prstClr val="black"/>
                </a:solidFill>
                <a:latin typeface="Times New Roman"/>
                <a:cs typeface="Times New Roman"/>
              </a:rPr>
              <a:t>have</a:t>
            </a:r>
            <a:r>
              <a:rPr sz="2400" spc="-5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20" dirty="0">
                <a:solidFill>
                  <a:prstClr val="black"/>
                </a:solidFill>
                <a:latin typeface="Times New Roman"/>
                <a:cs typeface="Times New Roman"/>
              </a:rPr>
              <a:t>also  </a:t>
            </a:r>
            <a:r>
              <a:rPr sz="2400" spc="60" dirty="0">
                <a:solidFill>
                  <a:prstClr val="black"/>
                </a:solidFill>
                <a:latin typeface="Times New Roman"/>
                <a:cs typeface="Times New Roman"/>
              </a:rPr>
              <a:t>been</a:t>
            </a:r>
            <a:r>
              <a:rPr sz="2400" spc="-95" dirty="0">
                <a:solidFill>
                  <a:prstClr val="black"/>
                </a:solidFill>
                <a:latin typeface="Times New Roman"/>
                <a:cs typeface="Times New Roman"/>
              </a:rPr>
              <a:t> </a:t>
            </a:r>
            <a:r>
              <a:rPr sz="2400" spc="45" dirty="0">
                <a:solidFill>
                  <a:prstClr val="black"/>
                </a:solidFill>
                <a:latin typeface="Times New Roman"/>
                <a:cs typeface="Times New Roman"/>
              </a:rPr>
              <a:t>questioned.</a:t>
            </a:r>
            <a:endParaRPr sz="2400" dirty="0">
              <a:solidFill>
                <a:prstClr val="black"/>
              </a:solidFill>
              <a:latin typeface="Times New Roman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26638584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2791051" y="4767554"/>
            <a:ext cx="4097596" cy="1107996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6600" b="1" cap="all" dirty="0">
                <a:ln w="9000" cmpd="sng">
                  <a:solidFill>
                    <a:srgbClr val="000000">
                      <a:shade val="50000"/>
                      <a:satMod val="120000"/>
                    </a:srgbClr>
                  </a:solidFill>
                  <a:prstDash val="solid"/>
                </a:ln>
                <a:solidFill>
                  <a:srgbClr val="333399">
                    <a:lumMod val="60000"/>
                    <a:lumOff val="40000"/>
                  </a:srgb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  <a:reflection blurRad="12700" stA="28000" endPos="45000" dist="1000" dir="5400000" sy="-100000" algn="bl" rotWithShape="0"/>
                </a:effectLst>
                <a:cs typeface="Arial" charset="0"/>
              </a:rPr>
              <a:t>THANKs</a:t>
            </a:r>
          </a:p>
        </p:txBody>
      </p:sp>
      <p:pic>
        <p:nvPicPr>
          <p:cNvPr id="63491" name="Picture 3" descr="C:\Users\KVK - Main\Desktop\Annual Report Photo\100_0177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687" y="198120"/>
            <a:ext cx="4496593" cy="44424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3492" name="Picture 4" descr="C:\Users\KVK - Main\Desktop\Annual Report Photo\100_0247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687" y="198120"/>
            <a:ext cx="4748053" cy="44424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3493" name="Picture 5" descr="C:\Users\KVK - Main\Desktop\Annual Report Photo\100_0177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35367" y="198120"/>
            <a:ext cx="5139213" cy="44424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3494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817245" indent="-314325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257300" indent="-25146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760220" indent="-25146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263140" indent="-25146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766060" indent="-25146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3268980" indent="-25146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771900" indent="-25146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4274820" indent="-25146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8ECDBD5D-CD76-4D48-8D98-515D33B58CF3}" type="slidenum">
              <a:rPr lang="en-US">
                <a:solidFill>
                  <a:srgbClr val="000000"/>
                </a:solidFill>
              </a:rPr>
              <a:pPr/>
              <a:t>9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408749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spect">
  <a:themeElements>
    <a:clrScheme name="Aspect">
      <a:dk1>
        <a:sysClr val="windowText" lastClr="000000"/>
      </a:dk1>
      <a:lt1>
        <a:sysClr val="window" lastClr="FFFFFF"/>
      </a:lt1>
      <a:dk2>
        <a:srgbClr val="323232"/>
      </a:dk2>
      <a:lt2>
        <a:srgbClr val="E3DED1"/>
      </a:lt2>
      <a:accent1>
        <a:srgbClr val="F07F09"/>
      </a:accent1>
      <a:accent2>
        <a:srgbClr val="9F2936"/>
      </a:accent2>
      <a:accent3>
        <a:srgbClr val="1B587C"/>
      </a:accent3>
      <a:accent4>
        <a:srgbClr val="4E8542"/>
      </a:accent4>
      <a:accent5>
        <a:srgbClr val="604878"/>
      </a:accent5>
      <a:accent6>
        <a:srgbClr val="C19859"/>
      </a:accent6>
      <a:hlink>
        <a:srgbClr val="6B9F25"/>
      </a:hlink>
      <a:folHlink>
        <a:srgbClr val="B26B02"/>
      </a:folHlink>
    </a:clrScheme>
    <a:fontScheme name="Aspect">
      <a:maj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ajorFont>
      <a:min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inorFont>
    </a:fontScheme>
    <a:fmtScheme name="A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270000"/>
              </a:schemeClr>
            </a:gs>
            <a:gs pos="25000">
              <a:schemeClr val="phClr">
                <a:tint val="60000"/>
                <a:satMod val="300000"/>
              </a:schemeClr>
            </a:gs>
            <a:gs pos="100000">
              <a:schemeClr val="phClr">
                <a:tint val="29000"/>
                <a:satMod val="40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45000"/>
                <a:satMod val="155000"/>
              </a:schemeClr>
            </a:gs>
            <a:gs pos="60000">
              <a:schemeClr val="phClr">
                <a:shade val="95000"/>
                <a:satMod val="150000"/>
              </a:schemeClr>
            </a:gs>
            <a:gs pos="100000">
              <a:schemeClr val="phClr">
                <a:tint val="87000"/>
                <a:satMod val="2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atMod val="150000"/>
            </a:schemeClr>
          </a:solidFill>
          <a:prstDash val="solid"/>
        </a:ln>
        <a:ln w="425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12000000"/>
            </a:lightRig>
          </a:scene3d>
          <a:sp3d prstMaterial="powder">
            <a:bevelT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35000"/>
                <a:satMod val="150000"/>
              </a:schemeClr>
            </a:gs>
            <a:gs pos="45000">
              <a:schemeClr val="phClr">
                <a:shade val="68000"/>
                <a:satMod val="155000"/>
              </a:schemeClr>
            </a:gs>
            <a:gs pos="100000">
              <a:schemeClr val="phClr">
                <a:tint val="70000"/>
                <a:satMod val="175000"/>
              </a:schemeClr>
            </a:gs>
          </a:gsLst>
          <a:lin ang="16200000" scaled="0"/>
        </a:gradFill>
        <a:blipFill>
          <a:blip xmlns:r="http://schemas.openxmlformats.org/officeDocument/2006/relationships" r:embed="rId1">
            <a:duotone>
              <a:schemeClr val="phClr">
                <a:shade val="800"/>
                <a:satMod val="150000"/>
              </a:schemeClr>
              <a:schemeClr val="phClr">
                <a:tint val="80000"/>
                <a:satMod val="150000"/>
              </a:schemeClr>
            </a:duotone>
          </a:blip>
          <a:tile tx="0" ty="0" sx="75000" sy="7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Aspect</Template>
  <TotalTime>89</TotalTime>
  <Words>609</Words>
  <Application>Microsoft Office PowerPoint</Application>
  <PresentationFormat>Custom</PresentationFormat>
  <Paragraphs>62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6" baseType="lpstr">
      <vt:lpstr>Arial</vt:lpstr>
      <vt:lpstr>Georgia</vt:lpstr>
      <vt:lpstr>Times New Roman</vt:lpstr>
      <vt:lpstr>Trebuchet MS</vt:lpstr>
      <vt:lpstr>Verdana</vt:lpstr>
      <vt:lpstr>Wingdings 2</vt:lpstr>
      <vt:lpstr>Aspect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Microsoft PowerPoint - LP system1 [Compatibility Mode]</dc:title>
  <dc:creator>sony</dc:creator>
  <cp:lastModifiedBy>sanjeev</cp:lastModifiedBy>
  <cp:revision>13</cp:revision>
  <dcterms:created xsi:type="dcterms:W3CDTF">2019-05-11T19:09:35Z</dcterms:created>
  <dcterms:modified xsi:type="dcterms:W3CDTF">2020-08-06T06:16:35Z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2011-10-13T00:00:00Z</vt:filetime>
  </property>
  <property fmtid="{D5CDD505-2E9C-101B-9397-08002B2CF9AE}" pid="3" name="Creator">
    <vt:lpwstr>PScript5.dll Version 5.2.2</vt:lpwstr>
  </property>
  <property fmtid="{D5CDD505-2E9C-101B-9397-08002B2CF9AE}" pid="4" name="LastSaved">
    <vt:filetime>2019-05-11T00:00:00Z</vt:filetime>
  </property>
</Properties>
</file>