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F50E-E0A6-4C26-9C50-E1E2EA092312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19EC-4FBF-4D7D-B592-CA5191A9D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F50E-E0A6-4C26-9C50-E1E2EA092312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19EC-4FBF-4D7D-B592-CA5191A9D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F50E-E0A6-4C26-9C50-E1E2EA092312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19EC-4FBF-4D7D-B592-CA5191A9D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F50E-E0A6-4C26-9C50-E1E2EA092312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19EC-4FBF-4D7D-B592-CA5191A9D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F50E-E0A6-4C26-9C50-E1E2EA092312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19EC-4FBF-4D7D-B592-CA5191A9D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F50E-E0A6-4C26-9C50-E1E2EA092312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19EC-4FBF-4D7D-B592-CA5191A9D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F50E-E0A6-4C26-9C50-E1E2EA092312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19EC-4FBF-4D7D-B592-CA5191A9D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F50E-E0A6-4C26-9C50-E1E2EA092312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19EC-4FBF-4D7D-B592-CA5191A9D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F50E-E0A6-4C26-9C50-E1E2EA092312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19EC-4FBF-4D7D-B592-CA5191A9D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F50E-E0A6-4C26-9C50-E1E2EA092312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19EC-4FBF-4D7D-B592-CA5191A9D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F50E-E0A6-4C26-9C50-E1E2EA092312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19EC-4FBF-4D7D-B592-CA5191A9D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3F50E-E0A6-4C26-9C50-E1E2EA092312}" type="datetimeFigureOut">
              <a:rPr lang="en-US" smtClean="0"/>
              <a:pPr/>
              <a:t>30-Sep-20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A19EC-4FBF-4D7D-B592-CA5191A9D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UNIT-7 (LIVESTOCK ENTREPRENEURSHIP)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Lecture- </a:t>
            </a:r>
            <a:r>
              <a:rPr lang="en-I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Class- I</a:t>
            </a:r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295400" y="1066800"/>
            <a:ext cx="320040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295400" y="3454908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495800" y="3429000"/>
            <a:ext cx="3175000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622354" y="1066800"/>
            <a:ext cx="3023491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5684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latin typeface="Caxton-BoldItalic" pitchFamily="2" charset="0"/>
              </a:rPr>
              <a:t>Topics covered</a:t>
            </a:r>
            <a:endParaRPr lang="en-US" b="1" dirty="0">
              <a:latin typeface="Caxton-BoldItali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Definition of entrepreneur, entrepreneurship, enterprise and manager. </a:t>
            </a:r>
            <a:endParaRPr lang="en-IN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Difference </a:t>
            </a:r>
            <a:r>
              <a:rPr lang="en-I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between entrepreneur </a:t>
            </a:r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entrepreneurship</a:t>
            </a:r>
            <a:r>
              <a:rPr lang="en-I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entrepreneur and enterprise, entrepreneur and manager. </a:t>
            </a:r>
            <a:endParaRPr lang="en-IN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Theories </a:t>
            </a:r>
            <a:r>
              <a:rPr lang="en-I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entrepreneurship: </a:t>
            </a: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Sociological theory</a:t>
            </a:r>
            <a:r>
              <a:rPr lang="en-I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economic theory, cultural theory, psychological theory. </a:t>
            </a:r>
            <a:endParaRPr lang="en-IN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en-I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characteristics and functions of an </a:t>
            </a:r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entrepreneur.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Forms </a:t>
            </a:r>
            <a:r>
              <a:rPr lang="en-I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entrepreneurship: (Sole proprietorship, partnership, corporation, cooperative, joint stock company, Private and Public Limited Company).</a:t>
            </a:r>
          </a:p>
        </p:txBody>
      </p:sp>
    </p:spTree>
    <p:extLst>
      <p:ext uri="{BB962C8B-B14F-4D97-AF65-F5344CB8AC3E}">
        <p14:creationId xmlns:p14="http://schemas.microsoft.com/office/powerpoint/2010/main" xmlns="" val="374428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Entrepreneur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French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word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entreprende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to undertake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who undertake the risk of new enterprise.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Richard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Cantilon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first used the term entrepreneur to refer economic activities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entrepreneur is a person who buy factor services at certain price with a view to selling its product at uncertain price.”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J.A.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Scumpeter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entrepreneur as an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innovator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Oxford dictionary : one who organize, operates and assumes the risk in a business venture in an expectation of making profit.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Shumpeter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regarded the entrepreneur as an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innovator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on the other hand entrepreneurship as a dynamic process with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risk bearing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as its two basic elements with multiplicity of activities toward establishment of an enterprise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According to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Behal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entrepreneurship is a process of change comprising the following three   components: </a:t>
            </a:r>
          </a:p>
          <a:p>
            <a:pPr lvl="1" algn="just" fontAlgn="base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identification, evaluation and exploitation of an opportunity.</a:t>
            </a:r>
          </a:p>
          <a:p>
            <a:pPr lvl="1" algn="just" fontAlgn="base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management of a new or transformed organization so as to facilitate production and marketing of new goods and services.</a:t>
            </a:r>
          </a:p>
          <a:p>
            <a:pPr lvl="1" algn="just" fontAlgn="base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creation of value through successful exploitation of new ideas</a:t>
            </a:r>
          </a:p>
          <a:p>
            <a:pPr algn="just"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According to Cole entrepreneurship comprises any purposeful activity that initiates, maintains or develop a profit oriented business in political and social circumstances surrounding the business.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1" y="381000"/>
            <a:ext cx="8001000" cy="603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Factors responsible for entrepreneurship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Entrepreneurs generally grow in the tradition of their families and Society and internalize certain values and norm for these sources.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Religious social and cultural factors also influence the individual for taking up entrepreneurial career.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Psychological factors like high need for achievement, determination for unique accomplishment, self-confident, creativity, vision, leadership etc. promote entrepreneurship among individual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Political system which promotes free-market, individual freedom and private enterprise will promote entrepreneurship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economic policies of the Government and other financial  Institution and opportunities available in the society as a result of  search policies play  a crucial role in    exerting direct  influence on entrepreneurship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		Characteristics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of an Entrepreneur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Achievement motivation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entrepreneur have high achievement motivation that is an urge for excellence and desire for success in competing with standard set by others as well as one set for oneself.</a:t>
            </a:r>
          </a:p>
          <a:p>
            <a:pPr lvl="0" algn="just"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Personal drive and energy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high personal drive and energy is one of the important characteristics of entrepreneur that can work for long hours for day together with minimum basic amenities</a:t>
            </a:r>
          </a:p>
          <a:p>
            <a:pPr lvl="0" algn="just"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Self-confident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entrepreneurs believe that they are capable of doing things and have   the ability to control the actions and activities of other people</a:t>
            </a:r>
          </a:p>
          <a:p>
            <a:pPr lvl="0" algn="just"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Risk Taking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entrepreneur prefer to take calculated risk in dealing with a challenging situation. He is a moderate risk taker.</a:t>
            </a:r>
          </a:p>
          <a:p>
            <a:pPr lvl="0" algn="just"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Taking initiative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entrepreneur is prone to take initiative and explore all possibilities to reach the goal</a:t>
            </a:r>
          </a:p>
          <a:p>
            <a:pPr lvl="0" algn="just" fontAlgn="base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Longterm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involvement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  entrepreneurs are found to set goals that demand long term involvement and required 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perseverance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67401"/>
          </a:xfrm>
        </p:spPr>
        <p:txBody>
          <a:bodyPr>
            <a:noAutofit/>
          </a:bodyPr>
          <a:lstStyle/>
          <a:p>
            <a:pPr lvl="0" algn="just" fontAlgn="base">
              <a:lnSpc>
                <a:spcPct val="12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Goal setting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 set goals for himself both in term of what you want and when.</a:t>
            </a:r>
          </a:p>
          <a:p>
            <a:pPr lvl="0" algn="just" fontAlgn="base">
              <a:lnSpc>
                <a:spcPct val="12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Systematic Planning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entrepreneur believes in Planning and take logical steps to achieve the goals </a:t>
            </a:r>
          </a:p>
          <a:p>
            <a:pPr lvl="0" algn="just" fontAlgn="base">
              <a:lnSpc>
                <a:spcPct val="12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Dealing with failure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failure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does not deter an entrepreneur rather he analyses the failure as feedback information and take appropriate corrective measures. Entrepreneurs are oriented towards problem solving</a:t>
            </a:r>
          </a:p>
          <a:p>
            <a:pPr lvl="0" algn="just" fontAlgn="base">
              <a:lnSpc>
                <a:spcPct val="12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Money as a measure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entrepreneur see money as a measure of their success as against the general stigma attached to money making</a:t>
            </a:r>
          </a:p>
          <a:p>
            <a:pPr lvl="0" algn="just" fontAlgn="base">
              <a:lnSpc>
                <a:spcPct val="12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Information seeking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entrepreneur  causes information seeking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is always on the lookout for relevant current information related to the product, process, market etc  to take sound decisions</a:t>
            </a:r>
          </a:p>
          <a:p>
            <a:pPr lvl="0" algn="just" fontAlgn="base">
              <a:lnSpc>
                <a:spcPct val="12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Leadership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 follow a style of persuasive leadership which motivate the team members to put in their maximum efforts</a:t>
            </a:r>
          </a:p>
          <a:p>
            <a:pPr lvl="0" algn="just" fontAlgn="base">
              <a:lnSpc>
                <a:spcPct val="12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Use of resources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procurement and judicious utilization of  resources</a:t>
            </a:r>
          </a:p>
          <a:p>
            <a:pPr lvl="0" algn="just" fontAlgn="base">
              <a:lnSpc>
                <a:spcPct val="12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Networking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developing a good network of relationship with the connected with  Enterprise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30896</TotalTime>
  <Words>301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Topics covered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Development</dc:title>
  <dc:creator>SONY</dc:creator>
  <cp:lastModifiedBy>Dr. Saroj</cp:lastModifiedBy>
  <cp:revision>316</cp:revision>
  <dcterms:created xsi:type="dcterms:W3CDTF">2019-05-03T03:39:45Z</dcterms:created>
  <dcterms:modified xsi:type="dcterms:W3CDTF">2020-09-30T03:09:33Z</dcterms:modified>
</cp:coreProperties>
</file>