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28255" y="1219200"/>
            <a:ext cx="7696200" cy="4419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FOWL CHOLERA</a:t>
            </a:r>
          </a:p>
          <a:p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Unit-5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Medicine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Dr. Anil Kumar</a:t>
            </a:r>
          </a:p>
          <a:p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    Asst. Professor Dept. of VCC</a:t>
            </a:r>
          </a:p>
          <a:p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		              BVC, Patna</a:t>
            </a:r>
            <a:endParaRPr lang="en-IN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01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629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2800" b="1" dirty="0">
                <a:solidFill>
                  <a:srgbClr val="FF0000"/>
                </a:solidFill>
              </a:rPr>
              <a:t>Fowl </a:t>
            </a:r>
            <a:r>
              <a:rPr lang="en-IN" sz="2800" b="1" dirty="0" smtClean="0">
                <a:solidFill>
                  <a:srgbClr val="FF0000"/>
                </a:solidFill>
              </a:rPr>
              <a:t>Cholera</a:t>
            </a:r>
          </a:p>
          <a:p>
            <a:pPr marL="0" indent="0" algn="ctr">
              <a:buNone/>
            </a:pPr>
            <a:r>
              <a:rPr lang="en-US" sz="2000" b="1" dirty="0" smtClean="0"/>
              <a:t>(Avian </a:t>
            </a:r>
            <a:r>
              <a:rPr lang="en-US" sz="2000" b="1" dirty="0" err="1" smtClean="0"/>
              <a:t>pasteurellosis</a:t>
            </a:r>
            <a:r>
              <a:rPr lang="en-US" sz="2000" b="1" dirty="0" smtClean="0"/>
              <a:t>/Avian cholera/Avian </a:t>
            </a:r>
            <a:r>
              <a:rPr lang="en-US" sz="2000" b="1" dirty="0" err="1" smtClean="0"/>
              <a:t>haemorrhagic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septicaemia</a:t>
            </a:r>
            <a:r>
              <a:rPr lang="en-US" sz="2000" b="1" dirty="0" smtClean="0"/>
              <a:t>)</a:t>
            </a:r>
            <a:endParaRPr lang="en-IN" sz="2000" b="1" dirty="0" smtClean="0"/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Etiology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septicaemic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disease (blood infection) of chickens.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Pasteurella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multocida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subspecies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multocida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most common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cause of disease, but subspecies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septica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gallicida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also cause fowl cholera-like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disease.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Five capsular (A, B, D, E and F) and sixteen somatic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1-16)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serovars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multocida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currently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recognised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 but serotypes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8 and 13 have been isolated from avian hosts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have capsular types A, B, D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ubspecies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multocida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serovar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appear to be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most frequently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isolated subspecies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serogroup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from cases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most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severe form of fowl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cholera.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capsule is regarded as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major virulence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factor of avian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multocida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4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15400" cy="6705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Host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Affected: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species of birds are susceptible, although turkeys are more so than fowl.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Adult birds, or those in the late growing stage, are more frequently affected than younger stock.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Source of transmission:</a:t>
            </a: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carrier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birds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clinically diseased poultry and their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excretions</a:t>
            </a: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carcasses of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birds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Rats are also a reservoir for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multocida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Airborne spread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infection does occur between pens, but spread through water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feed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troughs is more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important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Poultry may be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infected by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oral, nasal,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conjunctival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routes, and through wounds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031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virulence of disease 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closely related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to: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capsule is regarded as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major virulence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factor of avian P.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multocida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but other factors probably influence the outcome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infections</a:t>
            </a: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Other virulence factor such as endotoxin/outer membrane proteins/iron binding systems /heat shock proteins/neuraminidase production/antibody cleaving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enzymes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Some stress factor like: Change of weather, fluctuation of temp, humidity, etc./ Move to new cage/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Debeaking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/Alteration of food suddenly/ Exhaustion/ Over crowding/Transport in long time with lack of drink.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signs: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main site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infection for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multocida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the respiratory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tract</a:t>
            </a:r>
          </a:p>
        </p:txBody>
      </p:sp>
    </p:spTree>
    <p:extLst>
      <p:ext uri="{BB962C8B-B14F-4D97-AF65-F5344CB8AC3E}">
        <p14:creationId xmlns:p14="http://schemas.microsoft.com/office/powerpoint/2010/main" val="1507113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6705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Fowl cholera occurs in several forms: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Per-acute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Acute,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Chronic, and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Localized disease</a:t>
            </a:r>
          </a:p>
          <a:p>
            <a:pPr marL="0" indent="0" algn="just"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per-acute form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warning signs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large numbers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birds are found dead, but in good bodily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condition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Birds between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 2 and 18 weeks of age are most susceptible.</a:t>
            </a:r>
          </a:p>
          <a:p>
            <a:pPr marL="0" indent="0" algn="just"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acute form: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arked depression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Anorexia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Mucus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discharge from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orifices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yanosis 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fetid (foul-smelling) Green watery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diarrhoea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Blue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purple coloration of skin and swelling of comb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wattles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218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 chronic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infections: 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ocalised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infections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joints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Abscesses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head (cranial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bones,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infraorbital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sinuses,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subcutaneous tissue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comb and wattles), oviduct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 respiratory tract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(dyspnea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rales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Torticollis may be seen infections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cranial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bones, middle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ear, and meninges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Postmortem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Findings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severe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marked congestion, pinpoint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haemorrhages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throughout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internal organs, and multiple necrotic areas (areas of dead tissue) in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liver.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liver may be enlarged and also show very small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haemorrhages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on the surface.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laying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hens free yolk may be present in the abdominal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cavity.</a:t>
            </a:r>
          </a:p>
        </p:txBody>
      </p:sp>
    </p:spTree>
    <p:extLst>
      <p:ext uri="{BB962C8B-B14F-4D97-AF65-F5344CB8AC3E}">
        <p14:creationId xmlns:p14="http://schemas.microsoft.com/office/powerpoint/2010/main" val="4196738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5532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the less severe disease,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oedema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the lungs (i.e., accumulation of fluid) and pneumonia (inflammation of lungs) are seen.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chronic cases, changes include arthritis (inflammation) of the hock and foot joints, and swelling of one or both wattles</a:t>
            </a:r>
          </a:p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5" y="1905000"/>
            <a:ext cx="3620365" cy="276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3435" y="4953000"/>
            <a:ext cx="3620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liver shows tiny necrotic </a:t>
            </a:r>
            <a:r>
              <a:rPr lang="en-US" dirty="0" smtClean="0"/>
              <a:t>areas (minute </a:t>
            </a:r>
            <a:r>
              <a:rPr lang="en-US" dirty="0"/>
              <a:t>white spots) on the </a:t>
            </a:r>
            <a:r>
              <a:rPr lang="en-US" dirty="0" smtClean="0"/>
              <a:t>surface. Note </a:t>
            </a:r>
            <a:r>
              <a:rPr lang="en-US" dirty="0"/>
              <a:t>also streaks (lines) of light areas</a:t>
            </a:r>
            <a:endParaRPr lang="en-I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43099"/>
            <a:ext cx="3657600" cy="269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0" y="4770704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 smtClean="0"/>
              <a:t>Swollen wattle </a:t>
            </a:r>
            <a:r>
              <a:rPr lang="en-US" dirty="0" smtClean="0"/>
              <a:t>characteristic </a:t>
            </a:r>
            <a:r>
              <a:rPr lang="en-US" dirty="0"/>
              <a:t>of chronic cases </a:t>
            </a:r>
            <a:r>
              <a:rPr lang="en-US" dirty="0" smtClean="0"/>
              <a:t>of fowl </a:t>
            </a:r>
            <a:r>
              <a:rPr lang="en-US" dirty="0"/>
              <a:t>cholera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22679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477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Diagnosis;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history of the disease, symptoms and postmortem findings are helpful, but all forms of the disease can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be confused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with other infections.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Demonstration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multocida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confirms the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diagnosis.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At necropsy, bipolar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microorganisms by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use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of Wright’s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Giemsa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staining of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impression smears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obtained from the liver in the case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of acute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polymerase chain reaction (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PCR)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Carrier status of a population of animals may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also be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investigated by the use of mouse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inoculations</a:t>
            </a:r>
          </a:p>
          <a:p>
            <a:pPr marL="0" indent="0" algn="just"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Treatment: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Least  value in severest form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less severe form, a number of drugs have proved effective. They include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sulphonamides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and antibiotics.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In antibiotics, penicillin, streptomycin,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oxytetracycline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chlortetracycline, and erythromycin have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been used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successfully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Recently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fluoroquinolone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norfloxacin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has been shown to be effective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against fowl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cholera in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chickens.</a:t>
            </a:r>
            <a:endParaRPr lang="en-IN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32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Control: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Dispose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all birds and clean and disinfect the buildings thoroughly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Good management practices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emphasis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 sanitation are the best means of preventing fowl cholera.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main source of infection is the sick bird, or those that have recovered but still carry the organism.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Only young birds should be introduced as new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stock.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should be raised in a clean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environment completely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isolated from other birds.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Vaccination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should be considered in areas where fowl cholera is prevalent, but it should not be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substitute for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good sanitary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practice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Inactivated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bacterins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live attenuated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vaccines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Bacterins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are widely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but only induce immunity to homologous serotypes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Live vaccines 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normally given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wing web inoculations to chickens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via drinking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water to turkeys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304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911</Words>
  <Application>Microsoft Office PowerPoint</Application>
  <PresentationFormat>On-screen Show (4:3)</PresentationFormat>
  <Paragraphs>76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anil kumar</dc:creator>
  <cp:lastModifiedBy>anil kumar</cp:lastModifiedBy>
  <cp:revision>12</cp:revision>
  <dcterms:created xsi:type="dcterms:W3CDTF">2006-08-16T00:00:00Z</dcterms:created>
  <dcterms:modified xsi:type="dcterms:W3CDTF">2020-09-07T06:26:14Z</dcterms:modified>
</cp:coreProperties>
</file>