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8" r:id="rId4"/>
    <p:sldId id="267" r:id="rId5"/>
    <p:sldId id="259" r:id="rId6"/>
    <p:sldId id="260" r:id="rId7"/>
    <p:sldId id="261" r:id="rId8"/>
    <p:sldId id="266" r:id="rId9"/>
    <p:sldId id="262" r:id="rId10"/>
    <p:sldId id="263" r:id="rId11"/>
    <p:sldId id="265" r:id="rId12"/>
    <p:sldId id="264" r:id="rId13"/>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xmlns="" val="0"/>
    </p:ext>
    <p:ext uri="{D31A062A-798A-4329-ABDD-BBA856620510}">
      <p14:defaultImageDpi xmlns:p14="http://schemas.microsoft.com/office/powerpoint/2010/main" xmlns="" val="32767"/>
    </p:ext>
    <p:ext uri="{FD5EFAAD-0ECE-453E-9831-46B23BE46B34}">
      <p15:chartTrackingRefBased xmlns:p15="http://schemas.microsoft.com/office/powerpoint/2012/main" xmlns=""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showOutlineIcons="0" horzBarState="maximized">
    <p:restoredLeft sz="14995" autoAdjust="0"/>
    <p:restoredTop sz="94660"/>
  </p:normalViewPr>
  <p:slideViewPr>
    <p:cSldViewPr snapToGrid="0">
      <p:cViewPr>
        <p:scale>
          <a:sx n="62" d="100"/>
          <a:sy n="62" d="100"/>
        </p:scale>
        <p:origin x="-1020" y="-354"/>
      </p:cViewPr>
      <p:guideLst>
        <p:guide orient="horz" pos="2160"/>
        <p:guide pos="3840"/>
      </p:guideLst>
    </p:cSldViewPr>
  </p:slideViewPr>
  <p:notesTextViewPr>
    <p:cViewPr>
      <p:scale>
        <a:sx n="1" d="1"/>
        <a:sy n="1" d="1"/>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viewProps" Target="view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EDC8993B-1A96-40EE-AAF6-288B05BB0B5F}"/>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N"/>
          </a:p>
        </p:txBody>
      </p:sp>
      <p:sp>
        <p:nvSpPr>
          <p:cNvPr id="3" name="Subtitle 2">
            <a:extLst>
              <a:ext uri="{FF2B5EF4-FFF2-40B4-BE49-F238E27FC236}">
                <a16:creationId xmlns:a16="http://schemas.microsoft.com/office/drawing/2014/main" xmlns="" id="{B87C6200-D39D-4228-8909-C449DB86494A}"/>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IN"/>
          </a:p>
        </p:txBody>
      </p:sp>
      <p:sp>
        <p:nvSpPr>
          <p:cNvPr id="4" name="Date Placeholder 3">
            <a:extLst>
              <a:ext uri="{FF2B5EF4-FFF2-40B4-BE49-F238E27FC236}">
                <a16:creationId xmlns:a16="http://schemas.microsoft.com/office/drawing/2014/main" xmlns="" id="{6F35178B-A360-4A1B-8CF1-8C08F6E706F7}"/>
              </a:ext>
            </a:extLst>
          </p:cNvPr>
          <p:cNvSpPr>
            <a:spLocks noGrp="1"/>
          </p:cNvSpPr>
          <p:nvPr>
            <p:ph type="dt" sz="half" idx="10"/>
          </p:nvPr>
        </p:nvSpPr>
        <p:spPr/>
        <p:txBody>
          <a:bodyPr/>
          <a:lstStyle/>
          <a:p>
            <a:fld id="{08725087-1BE4-4B4C-9690-890FD01CF3AC}" type="datetimeFigureOut">
              <a:rPr lang="en-IN" smtClean="0"/>
              <a:pPr/>
              <a:t>19-09-2020</a:t>
            </a:fld>
            <a:endParaRPr lang="en-IN"/>
          </a:p>
        </p:txBody>
      </p:sp>
      <p:sp>
        <p:nvSpPr>
          <p:cNvPr id="5" name="Footer Placeholder 4">
            <a:extLst>
              <a:ext uri="{FF2B5EF4-FFF2-40B4-BE49-F238E27FC236}">
                <a16:creationId xmlns:a16="http://schemas.microsoft.com/office/drawing/2014/main" xmlns="" id="{AF056C3D-1029-49C1-9C7F-23FF05FF672C}"/>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xmlns="" id="{7316CB9A-DD0B-4DD2-9078-A4EA55591AEE}"/>
              </a:ext>
            </a:extLst>
          </p:cNvPr>
          <p:cNvSpPr>
            <a:spLocks noGrp="1"/>
          </p:cNvSpPr>
          <p:nvPr>
            <p:ph type="sldNum" sz="quarter" idx="12"/>
          </p:nvPr>
        </p:nvSpPr>
        <p:spPr/>
        <p:txBody>
          <a:bodyPr/>
          <a:lstStyle/>
          <a:p>
            <a:fld id="{E50812E1-B9A9-481E-9296-6471A41F7E45}" type="slidenum">
              <a:rPr lang="en-IN" smtClean="0"/>
              <a:pPr/>
              <a:t>‹#›</a:t>
            </a:fld>
            <a:endParaRPr lang="en-IN"/>
          </a:p>
        </p:txBody>
      </p:sp>
    </p:spTree>
    <p:extLst>
      <p:ext uri="{BB962C8B-B14F-4D97-AF65-F5344CB8AC3E}">
        <p14:creationId xmlns:p14="http://schemas.microsoft.com/office/powerpoint/2010/main" xmlns="" val="405654536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2692CED0-1B4C-4917-B8BA-E583D5556ABE}"/>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xmlns="" id="{79D5FE88-7345-4B93-94B5-CBDCD1240CC6}"/>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xmlns="" id="{E3C99532-B77B-4B96-8975-5D7DAD8DE143}"/>
              </a:ext>
            </a:extLst>
          </p:cNvPr>
          <p:cNvSpPr>
            <a:spLocks noGrp="1"/>
          </p:cNvSpPr>
          <p:nvPr>
            <p:ph type="dt" sz="half" idx="10"/>
          </p:nvPr>
        </p:nvSpPr>
        <p:spPr/>
        <p:txBody>
          <a:bodyPr/>
          <a:lstStyle/>
          <a:p>
            <a:fld id="{08725087-1BE4-4B4C-9690-890FD01CF3AC}" type="datetimeFigureOut">
              <a:rPr lang="en-IN" smtClean="0"/>
              <a:pPr/>
              <a:t>19-09-2020</a:t>
            </a:fld>
            <a:endParaRPr lang="en-IN"/>
          </a:p>
        </p:txBody>
      </p:sp>
      <p:sp>
        <p:nvSpPr>
          <p:cNvPr id="5" name="Footer Placeholder 4">
            <a:extLst>
              <a:ext uri="{FF2B5EF4-FFF2-40B4-BE49-F238E27FC236}">
                <a16:creationId xmlns:a16="http://schemas.microsoft.com/office/drawing/2014/main" xmlns="" id="{BA5A4237-81BB-4F8D-8F76-CE1B9E04FFAE}"/>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xmlns="" id="{896F4BE3-C700-4535-8375-F32694ECDA45}"/>
              </a:ext>
            </a:extLst>
          </p:cNvPr>
          <p:cNvSpPr>
            <a:spLocks noGrp="1"/>
          </p:cNvSpPr>
          <p:nvPr>
            <p:ph type="sldNum" sz="quarter" idx="12"/>
          </p:nvPr>
        </p:nvSpPr>
        <p:spPr/>
        <p:txBody>
          <a:bodyPr/>
          <a:lstStyle/>
          <a:p>
            <a:fld id="{E50812E1-B9A9-481E-9296-6471A41F7E45}" type="slidenum">
              <a:rPr lang="en-IN" smtClean="0"/>
              <a:pPr/>
              <a:t>‹#›</a:t>
            </a:fld>
            <a:endParaRPr lang="en-IN"/>
          </a:p>
        </p:txBody>
      </p:sp>
    </p:spTree>
    <p:extLst>
      <p:ext uri="{BB962C8B-B14F-4D97-AF65-F5344CB8AC3E}">
        <p14:creationId xmlns:p14="http://schemas.microsoft.com/office/powerpoint/2010/main" xmlns="" val="315743730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BBB88146-A95B-4524-9403-E809985027F9}"/>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IN"/>
          </a:p>
        </p:txBody>
      </p:sp>
      <p:sp>
        <p:nvSpPr>
          <p:cNvPr id="3" name="Text Placeholder 2">
            <a:extLst>
              <a:ext uri="{FF2B5EF4-FFF2-40B4-BE49-F238E27FC236}">
                <a16:creationId xmlns:a16="http://schemas.microsoft.com/office/drawing/2014/main" xmlns="" id="{8C06A8FC-B31C-474A-AE07-184134FE6669}"/>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xmlns="" id="{117734AF-68E0-4D88-8F8B-3F9F8A996B4F}"/>
              </a:ext>
            </a:extLst>
          </p:cNvPr>
          <p:cNvSpPr>
            <a:spLocks noGrp="1"/>
          </p:cNvSpPr>
          <p:nvPr>
            <p:ph type="dt" sz="half" idx="10"/>
          </p:nvPr>
        </p:nvSpPr>
        <p:spPr/>
        <p:txBody>
          <a:bodyPr/>
          <a:lstStyle/>
          <a:p>
            <a:fld id="{08725087-1BE4-4B4C-9690-890FD01CF3AC}" type="datetimeFigureOut">
              <a:rPr lang="en-IN" smtClean="0"/>
              <a:pPr/>
              <a:t>19-09-2020</a:t>
            </a:fld>
            <a:endParaRPr lang="en-IN"/>
          </a:p>
        </p:txBody>
      </p:sp>
      <p:sp>
        <p:nvSpPr>
          <p:cNvPr id="5" name="Footer Placeholder 4">
            <a:extLst>
              <a:ext uri="{FF2B5EF4-FFF2-40B4-BE49-F238E27FC236}">
                <a16:creationId xmlns:a16="http://schemas.microsoft.com/office/drawing/2014/main" xmlns="" id="{C0F2E9A1-5DF1-4CD9-9C13-3F8D800AA0F5}"/>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xmlns="" id="{35A09F3C-AC99-4A97-ACEF-E874B8F26D8D}"/>
              </a:ext>
            </a:extLst>
          </p:cNvPr>
          <p:cNvSpPr>
            <a:spLocks noGrp="1"/>
          </p:cNvSpPr>
          <p:nvPr>
            <p:ph type="sldNum" sz="quarter" idx="12"/>
          </p:nvPr>
        </p:nvSpPr>
        <p:spPr/>
        <p:txBody>
          <a:bodyPr/>
          <a:lstStyle/>
          <a:p>
            <a:fld id="{E50812E1-B9A9-481E-9296-6471A41F7E45}" type="slidenum">
              <a:rPr lang="en-IN" smtClean="0"/>
              <a:pPr/>
              <a:t>‹#›</a:t>
            </a:fld>
            <a:endParaRPr lang="en-IN"/>
          </a:p>
        </p:txBody>
      </p:sp>
    </p:spTree>
    <p:extLst>
      <p:ext uri="{BB962C8B-B14F-4D97-AF65-F5344CB8AC3E}">
        <p14:creationId xmlns:p14="http://schemas.microsoft.com/office/powerpoint/2010/main" xmlns="" val="21257042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934D2014-01AA-4EAA-BC6C-C83C871568FA}"/>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xmlns="" id="{81DD49E0-08F6-408D-A48F-B8F3CF1EFE97}"/>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Content Placeholder 3">
            <a:extLst>
              <a:ext uri="{FF2B5EF4-FFF2-40B4-BE49-F238E27FC236}">
                <a16:creationId xmlns:a16="http://schemas.microsoft.com/office/drawing/2014/main" xmlns="" id="{D09197A5-4444-4D68-987F-AA1452B8E6DF}"/>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Date Placeholder 4">
            <a:extLst>
              <a:ext uri="{FF2B5EF4-FFF2-40B4-BE49-F238E27FC236}">
                <a16:creationId xmlns:a16="http://schemas.microsoft.com/office/drawing/2014/main" xmlns="" id="{A01A0505-FEEF-445C-AF4A-77F9E3471A95}"/>
              </a:ext>
            </a:extLst>
          </p:cNvPr>
          <p:cNvSpPr>
            <a:spLocks noGrp="1"/>
          </p:cNvSpPr>
          <p:nvPr>
            <p:ph type="dt" sz="half" idx="10"/>
          </p:nvPr>
        </p:nvSpPr>
        <p:spPr/>
        <p:txBody>
          <a:bodyPr/>
          <a:lstStyle/>
          <a:p>
            <a:fld id="{08725087-1BE4-4B4C-9690-890FD01CF3AC}" type="datetimeFigureOut">
              <a:rPr lang="en-IN" smtClean="0"/>
              <a:pPr/>
              <a:t>19-09-2020</a:t>
            </a:fld>
            <a:endParaRPr lang="en-IN"/>
          </a:p>
        </p:txBody>
      </p:sp>
      <p:sp>
        <p:nvSpPr>
          <p:cNvPr id="6" name="Footer Placeholder 5">
            <a:extLst>
              <a:ext uri="{FF2B5EF4-FFF2-40B4-BE49-F238E27FC236}">
                <a16:creationId xmlns:a16="http://schemas.microsoft.com/office/drawing/2014/main" xmlns="" id="{51CC6988-BCD9-445A-8A80-E08814B28CE3}"/>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xmlns="" id="{8C71F804-C5D0-4C8B-8C80-271627C6B0F8}"/>
              </a:ext>
            </a:extLst>
          </p:cNvPr>
          <p:cNvSpPr>
            <a:spLocks noGrp="1"/>
          </p:cNvSpPr>
          <p:nvPr>
            <p:ph type="sldNum" sz="quarter" idx="12"/>
          </p:nvPr>
        </p:nvSpPr>
        <p:spPr/>
        <p:txBody>
          <a:bodyPr/>
          <a:lstStyle/>
          <a:p>
            <a:fld id="{E50812E1-B9A9-481E-9296-6471A41F7E45}" type="slidenum">
              <a:rPr lang="en-IN" smtClean="0"/>
              <a:pPr/>
              <a:t>‹#›</a:t>
            </a:fld>
            <a:endParaRPr lang="en-IN"/>
          </a:p>
        </p:txBody>
      </p:sp>
    </p:spTree>
    <p:extLst>
      <p:ext uri="{BB962C8B-B14F-4D97-AF65-F5344CB8AC3E}">
        <p14:creationId xmlns:p14="http://schemas.microsoft.com/office/powerpoint/2010/main" xmlns="" val="317860326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FD9A12A0-F1BA-4617-B0CD-544438538A38}"/>
              </a:ext>
            </a:extLst>
          </p:cNvPr>
          <p:cNvSpPr>
            <a:spLocks noGrp="1"/>
          </p:cNvSpPr>
          <p:nvPr>
            <p:ph type="title"/>
          </p:nvPr>
        </p:nvSpPr>
        <p:spPr>
          <a:xfrm>
            <a:off x="839788" y="365125"/>
            <a:ext cx="10515600" cy="1325563"/>
          </a:xfrm>
        </p:spPr>
        <p:txBody>
          <a:bodyPr/>
          <a:lstStyle/>
          <a:p>
            <a:r>
              <a:rPr lang="en-US"/>
              <a:t>Click to edit Master title style</a:t>
            </a:r>
            <a:endParaRPr lang="en-IN"/>
          </a:p>
        </p:txBody>
      </p:sp>
      <p:sp>
        <p:nvSpPr>
          <p:cNvPr id="3" name="Text Placeholder 2">
            <a:extLst>
              <a:ext uri="{FF2B5EF4-FFF2-40B4-BE49-F238E27FC236}">
                <a16:creationId xmlns:a16="http://schemas.microsoft.com/office/drawing/2014/main" xmlns="" id="{74FD6B77-BD75-4953-9EF3-57A5756D1D5D}"/>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xmlns="" id="{C32ADC51-D20D-4934-B48C-90DF5966CAE1}"/>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Text Placeholder 4">
            <a:extLst>
              <a:ext uri="{FF2B5EF4-FFF2-40B4-BE49-F238E27FC236}">
                <a16:creationId xmlns:a16="http://schemas.microsoft.com/office/drawing/2014/main" xmlns="" id="{B4E28EBB-38B1-4815-8735-9751777EBDFC}"/>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xmlns="" id="{3846A346-97EF-4A67-B0BC-CC83CD376074}"/>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7" name="Date Placeholder 6">
            <a:extLst>
              <a:ext uri="{FF2B5EF4-FFF2-40B4-BE49-F238E27FC236}">
                <a16:creationId xmlns:a16="http://schemas.microsoft.com/office/drawing/2014/main" xmlns="" id="{4DF2D3D3-511C-4ADB-8A0B-3C75EECABEDC}"/>
              </a:ext>
            </a:extLst>
          </p:cNvPr>
          <p:cNvSpPr>
            <a:spLocks noGrp="1"/>
          </p:cNvSpPr>
          <p:nvPr>
            <p:ph type="dt" sz="half" idx="10"/>
          </p:nvPr>
        </p:nvSpPr>
        <p:spPr/>
        <p:txBody>
          <a:bodyPr/>
          <a:lstStyle/>
          <a:p>
            <a:fld id="{08725087-1BE4-4B4C-9690-890FD01CF3AC}" type="datetimeFigureOut">
              <a:rPr lang="en-IN" smtClean="0"/>
              <a:pPr/>
              <a:t>19-09-2020</a:t>
            </a:fld>
            <a:endParaRPr lang="en-IN"/>
          </a:p>
        </p:txBody>
      </p:sp>
      <p:sp>
        <p:nvSpPr>
          <p:cNvPr id="8" name="Footer Placeholder 7">
            <a:extLst>
              <a:ext uri="{FF2B5EF4-FFF2-40B4-BE49-F238E27FC236}">
                <a16:creationId xmlns:a16="http://schemas.microsoft.com/office/drawing/2014/main" xmlns="" id="{2BC09FFB-199C-4278-9138-09F02B94A47B}"/>
              </a:ext>
            </a:extLst>
          </p:cNvPr>
          <p:cNvSpPr>
            <a:spLocks noGrp="1"/>
          </p:cNvSpPr>
          <p:nvPr>
            <p:ph type="ftr" sz="quarter" idx="11"/>
          </p:nvPr>
        </p:nvSpPr>
        <p:spPr/>
        <p:txBody>
          <a:bodyPr/>
          <a:lstStyle/>
          <a:p>
            <a:endParaRPr lang="en-IN"/>
          </a:p>
        </p:txBody>
      </p:sp>
      <p:sp>
        <p:nvSpPr>
          <p:cNvPr id="9" name="Slide Number Placeholder 8">
            <a:extLst>
              <a:ext uri="{FF2B5EF4-FFF2-40B4-BE49-F238E27FC236}">
                <a16:creationId xmlns:a16="http://schemas.microsoft.com/office/drawing/2014/main" xmlns="" id="{2449CE3D-59A8-4ECA-8FD1-DEAFCCB2CD7D}"/>
              </a:ext>
            </a:extLst>
          </p:cNvPr>
          <p:cNvSpPr>
            <a:spLocks noGrp="1"/>
          </p:cNvSpPr>
          <p:nvPr>
            <p:ph type="sldNum" sz="quarter" idx="12"/>
          </p:nvPr>
        </p:nvSpPr>
        <p:spPr/>
        <p:txBody>
          <a:bodyPr/>
          <a:lstStyle/>
          <a:p>
            <a:fld id="{E50812E1-B9A9-481E-9296-6471A41F7E45}" type="slidenum">
              <a:rPr lang="en-IN" smtClean="0"/>
              <a:pPr/>
              <a:t>‹#›</a:t>
            </a:fld>
            <a:endParaRPr lang="en-IN"/>
          </a:p>
        </p:txBody>
      </p:sp>
    </p:spTree>
    <p:extLst>
      <p:ext uri="{BB962C8B-B14F-4D97-AF65-F5344CB8AC3E}">
        <p14:creationId xmlns:p14="http://schemas.microsoft.com/office/powerpoint/2010/main" xmlns="" val="67269851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A9333BCB-6011-4FEC-8D21-C16B12E6F1A2}"/>
              </a:ext>
            </a:extLst>
          </p:cNvPr>
          <p:cNvSpPr>
            <a:spLocks noGrp="1"/>
          </p:cNvSpPr>
          <p:nvPr>
            <p:ph type="title"/>
          </p:nvPr>
        </p:nvSpPr>
        <p:spPr/>
        <p:txBody>
          <a:bodyPr/>
          <a:lstStyle/>
          <a:p>
            <a:r>
              <a:rPr lang="en-US"/>
              <a:t>Click to edit Master title style</a:t>
            </a:r>
            <a:endParaRPr lang="en-IN"/>
          </a:p>
        </p:txBody>
      </p:sp>
      <p:sp>
        <p:nvSpPr>
          <p:cNvPr id="3" name="Date Placeholder 2">
            <a:extLst>
              <a:ext uri="{FF2B5EF4-FFF2-40B4-BE49-F238E27FC236}">
                <a16:creationId xmlns:a16="http://schemas.microsoft.com/office/drawing/2014/main" xmlns="" id="{6D146DB5-9CC1-4519-A487-9252663461B8}"/>
              </a:ext>
            </a:extLst>
          </p:cNvPr>
          <p:cNvSpPr>
            <a:spLocks noGrp="1"/>
          </p:cNvSpPr>
          <p:nvPr>
            <p:ph type="dt" sz="half" idx="10"/>
          </p:nvPr>
        </p:nvSpPr>
        <p:spPr/>
        <p:txBody>
          <a:bodyPr/>
          <a:lstStyle/>
          <a:p>
            <a:fld id="{08725087-1BE4-4B4C-9690-890FD01CF3AC}" type="datetimeFigureOut">
              <a:rPr lang="en-IN" smtClean="0"/>
              <a:pPr/>
              <a:t>19-09-2020</a:t>
            </a:fld>
            <a:endParaRPr lang="en-IN"/>
          </a:p>
        </p:txBody>
      </p:sp>
      <p:sp>
        <p:nvSpPr>
          <p:cNvPr id="4" name="Footer Placeholder 3">
            <a:extLst>
              <a:ext uri="{FF2B5EF4-FFF2-40B4-BE49-F238E27FC236}">
                <a16:creationId xmlns:a16="http://schemas.microsoft.com/office/drawing/2014/main" xmlns="" id="{BEA9D5EC-F177-4D31-A82D-B512E18AEE3B}"/>
              </a:ext>
            </a:extLst>
          </p:cNvPr>
          <p:cNvSpPr>
            <a:spLocks noGrp="1"/>
          </p:cNvSpPr>
          <p:nvPr>
            <p:ph type="ftr" sz="quarter" idx="11"/>
          </p:nvPr>
        </p:nvSpPr>
        <p:spPr/>
        <p:txBody>
          <a:bodyPr/>
          <a:lstStyle/>
          <a:p>
            <a:endParaRPr lang="en-IN"/>
          </a:p>
        </p:txBody>
      </p:sp>
      <p:sp>
        <p:nvSpPr>
          <p:cNvPr id="5" name="Slide Number Placeholder 4">
            <a:extLst>
              <a:ext uri="{FF2B5EF4-FFF2-40B4-BE49-F238E27FC236}">
                <a16:creationId xmlns:a16="http://schemas.microsoft.com/office/drawing/2014/main" xmlns="" id="{59B771FB-D718-435F-9CAE-11AE492E98D1}"/>
              </a:ext>
            </a:extLst>
          </p:cNvPr>
          <p:cNvSpPr>
            <a:spLocks noGrp="1"/>
          </p:cNvSpPr>
          <p:nvPr>
            <p:ph type="sldNum" sz="quarter" idx="12"/>
          </p:nvPr>
        </p:nvSpPr>
        <p:spPr/>
        <p:txBody>
          <a:bodyPr/>
          <a:lstStyle/>
          <a:p>
            <a:fld id="{E50812E1-B9A9-481E-9296-6471A41F7E45}" type="slidenum">
              <a:rPr lang="en-IN" smtClean="0"/>
              <a:pPr/>
              <a:t>‹#›</a:t>
            </a:fld>
            <a:endParaRPr lang="en-IN"/>
          </a:p>
        </p:txBody>
      </p:sp>
    </p:spTree>
    <p:extLst>
      <p:ext uri="{BB962C8B-B14F-4D97-AF65-F5344CB8AC3E}">
        <p14:creationId xmlns:p14="http://schemas.microsoft.com/office/powerpoint/2010/main" xmlns="" val="81566287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xmlns="" id="{2F3AA35E-2D3E-470F-A5C7-879D34B0B4F9}"/>
              </a:ext>
            </a:extLst>
          </p:cNvPr>
          <p:cNvSpPr>
            <a:spLocks noGrp="1"/>
          </p:cNvSpPr>
          <p:nvPr>
            <p:ph type="dt" sz="half" idx="10"/>
          </p:nvPr>
        </p:nvSpPr>
        <p:spPr/>
        <p:txBody>
          <a:bodyPr/>
          <a:lstStyle/>
          <a:p>
            <a:fld id="{08725087-1BE4-4B4C-9690-890FD01CF3AC}" type="datetimeFigureOut">
              <a:rPr lang="en-IN" smtClean="0"/>
              <a:pPr/>
              <a:t>19-09-2020</a:t>
            </a:fld>
            <a:endParaRPr lang="en-IN"/>
          </a:p>
        </p:txBody>
      </p:sp>
      <p:sp>
        <p:nvSpPr>
          <p:cNvPr id="3" name="Footer Placeholder 2">
            <a:extLst>
              <a:ext uri="{FF2B5EF4-FFF2-40B4-BE49-F238E27FC236}">
                <a16:creationId xmlns:a16="http://schemas.microsoft.com/office/drawing/2014/main" xmlns="" id="{11574E72-95A3-4220-B62E-29C53829458D}"/>
              </a:ext>
            </a:extLst>
          </p:cNvPr>
          <p:cNvSpPr>
            <a:spLocks noGrp="1"/>
          </p:cNvSpPr>
          <p:nvPr>
            <p:ph type="ftr" sz="quarter" idx="11"/>
          </p:nvPr>
        </p:nvSpPr>
        <p:spPr/>
        <p:txBody>
          <a:bodyPr/>
          <a:lstStyle/>
          <a:p>
            <a:endParaRPr lang="en-IN"/>
          </a:p>
        </p:txBody>
      </p:sp>
      <p:sp>
        <p:nvSpPr>
          <p:cNvPr id="4" name="Slide Number Placeholder 3">
            <a:extLst>
              <a:ext uri="{FF2B5EF4-FFF2-40B4-BE49-F238E27FC236}">
                <a16:creationId xmlns:a16="http://schemas.microsoft.com/office/drawing/2014/main" xmlns="" id="{94745746-315A-4A34-AE6F-4E8D5C1A2939}"/>
              </a:ext>
            </a:extLst>
          </p:cNvPr>
          <p:cNvSpPr>
            <a:spLocks noGrp="1"/>
          </p:cNvSpPr>
          <p:nvPr>
            <p:ph type="sldNum" sz="quarter" idx="12"/>
          </p:nvPr>
        </p:nvSpPr>
        <p:spPr/>
        <p:txBody>
          <a:bodyPr/>
          <a:lstStyle/>
          <a:p>
            <a:fld id="{E50812E1-B9A9-481E-9296-6471A41F7E45}" type="slidenum">
              <a:rPr lang="en-IN" smtClean="0"/>
              <a:pPr/>
              <a:t>‹#›</a:t>
            </a:fld>
            <a:endParaRPr lang="en-IN"/>
          </a:p>
        </p:txBody>
      </p:sp>
    </p:spTree>
    <p:extLst>
      <p:ext uri="{BB962C8B-B14F-4D97-AF65-F5344CB8AC3E}">
        <p14:creationId xmlns:p14="http://schemas.microsoft.com/office/powerpoint/2010/main" xmlns="" val="414383597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F00A5C59-B9A0-4773-AA72-27C7971DAA43}"/>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Content Placeholder 2">
            <a:extLst>
              <a:ext uri="{FF2B5EF4-FFF2-40B4-BE49-F238E27FC236}">
                <a16:creationId xmlns:a16="http://schemas.microsoft.com/office/drawing/2014/main" xmlns="" id="{3A7E1405-1EA6-4C9E-8FD4-DDA3E4FF5689}"/>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Text Placeholder 3">
            <a:extLst>
              <a:ext uri="{FF2B5EF4-FFF2-40B4-BE49-F238E27FC236}">
                <a16:creationId xmlns:a16="http://schemas.microsoft.com/office/drawing/2014/main" xmlns="" id="{9771B39A-5CBD-4CE9-A31E-CECF5C2D6190}"/>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xmlns="" id="{7CA2BF95-2670-4B27-92B6-83FD54397D89}"/>
              </a:ext>
            </a:extLst>
          </p:cNvPr>
          <p:cNvSpPr>
            <a:spLocks noGrp="1"/>
          </p:cNvSpPr>
          <p:nvPr>
            <p:ph type="dt" sz="half" idx="10"/>
          </p:nvPr>
        </p:nvSpPr>
        <p:spPr/>
        <p:txBody>
          <a:bodyPr/>
          <a:lstStyle/>
          <a:p>
            <a:fld id="{08725087-1BE4-4B4C-9690-890FD01CF3AC}" type="datetimeFigureOut">
              <a:rPr lang="en-IN" smtClean="0"/>
              <a:pPr/>
              <a:t>19-09-2020</a:t>
            </a:fld>
            <a:endParaRPr lang="en-IN"/>
          </a:p>
        </p:txBody>
      </p:sp>
      <p:sp>
        <p:nvSpPr>
          <p:cNvPr id="6" name="Footer Placeholder 5">
            <a:extLst>
              <a:ext uri="{FF2B5EF4-FFF2-40B4-BE49-F238E27FC236}">
                <a16:creationId xmlns:a16="http://schemas.microsoft.com/office/drawing/2014/main" xmlns="" id="{698D4E7C-3D2C-41F6-BDAF-A42EE1959525}"/>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xmlns="" id="{0CECC00D-539C-40EF-9B63-2FA7A26EF0D2}"/>
              </a:ext>
            </a:extLst>
          </p:cNvPr>
          <p:cNvSpPr>
            <a:spLocks noGrp="1"/>
          </p:cNvSpPr>
          <p:nvPr>
            <p:ph type="sldNum" sz="quarter" idx="12"/>
          </p:nvPr>
        </p:nvSpPr>
        <p:spPr/>
        <p:txBody>
          <a:bodyPr/>
          <a:lstStyle/>
          <a:p>
            <a:fld id="{E50812E1-B9A9-481E-9296-6471A41F7E45}" type="slidenum">
              <a:rPr lang="en-IN" smtClean="0"/>
              <a:pPr/>
              <a:t>‹#›</a:t>
            </a:fld>
            <a:endParaRPr lang="en-IN"/>
          </a:p>
        </p:txBody>
      </p:sp>
    </p:spTree>
    <p:extLst>
      <p:ext uri="{BB962C8B-B14F-4D97-AF65-F5344CB8AC3E}">
        <p14:creationId xmlns:p14="http://schemas.microsoft.com/office/powerpoint/2010/main" xmlns="" val="112844950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70CED5CC-FA9E-432B-8B91-9D886841562B}"/>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Picture Placeholder 2">
            <a:extLst>
              <a:ext uri="{FF2B5EF4-FFF2-40B4-BE49-F238E27FC236}">
                <a16:creationId xmlns:a16="http://schemas.microsoft.com/office/drawing/2014/main" xmlns="" id="{3CC50923-EB3C-4C19-9ED7-DBC215EBD11B}"/>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a:extLst>
              <a:ext uri="{FF2B5EF4-FFF2-40B4-BE49-F238E27FC236}">
                <a16:creationId xmlns:a16="http://schemas.microsoft.com/office/drawing/2014/main" xmlns="" id="{85429A0C-07BE-4443-9A0E-50F719A0288F}"/>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xmlns="" id="{162FD2D3-CB6E-4255-9334-71DA82AE17CB}"/>
              </a:ext>
            </a:extLst>
          </p:cNvPr>
          <p:cNvSpPr>
            <a:spLocks noGrp="1"/>
          </p:cNvSpPr>
          <p:nvPr>
            <p:ph type="dt" sz="half" idx="10"/>
          </p:nvPr>
        </p:nvSpPr>
        <p:spPr/>
        <p:txBody>
          <a:bodyPr/>
          <a:lstStyle/>
          <a:p>
            <a:fld id="{08725087-1BE4-4B4C-9690-890FD01CF3AC}" type="datetimeFigureOut">
              <a:rPr lang="en-IN" smtClean="0"/>
              <a:pPr/>
              <a:t>19-09-2020</a:t>
            </a:fld>
            <a:endParaRPr lang="en-IN"/>
          </a:p>
        </p:txBody>
      </p:sp>
      <p:sp>
        <p:nvSpPr>
          <p:cNvPr id="6" name="Footer Placeholder 5">
            <a:extLst>
              <a:ext uri="{FF2B5EF4-FFF2-40B4-BE49-F238E27FC236}">
                <a16:creationId xmlns:a16="http://schemas.microsoft.com/office/drawing/2014/main" xmlns="" id="{63DF366A-BE73-43C2-89ED-CB0D98171487}"/>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xmlns="" id="{45508E41-BBD8-42FF-B8D1-5F8C2C74D6E4}"/>
              </a:ext>
            </a:extLst>
          </p:cNvPr>
          <p:cNvSpPr>
            <a:spLocks noGrp="1"/>
          </p:cNvSpPr>
          <p:nvPr>
            <p:ph type="sldNum" sz="quarter" idx="12"/>
          </p:nvPr>
        </p:nvSpPr>
        <p:spPr/>
        <p:txBody>
          <a:bodyPr/>
          <a:lstStyle/>
          <a:p>
            <a:fld id="{E50812E1-B9A9-481E-9296-6471A41F7E45}" type="slidenum">
              <a:rPr lang="en-IN" smtClean="0"/>
              <a:pPr/>
              <a:t>‹#›</a:t>
            </a:fld>
            <a:endParaRPr lang="en-IN"/>
          </a:p>
        </p:txBody>
      </p:sp>
    </p:spTree>
    <p:extLst>
      <p:ext uri="{BB962C8B-B14F-4D97-AF65-F5344CB8AC3E}">
        <p14:creationId xmlns:p14="http://schemas.microsoft.com/office/powerpoint/2010/main" xmlns="" val="305965227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41383D9A-401B-4BC5-9B95-1635C29F0ECE}"/>
              </a:ext>
            </a:extLst>
          </p:cNvPr>
          <p:cNvSpPr>
            <a:spLocks noGrp="1"/>
          </p:cNvSpPr>
          <p:nvPr>
            <p:ph type="title"/>
          </p:nvPr>
        </p:nvSpPr>
        <p:spPr/>
        <p:txBody>
          <a:bodyPr/>
          <a:lstStyle/>
          <a:p>
            <a:r>
              <a:rPr lang="en-US"/>
              <a:t>Click to edit Master title style</a:t>
            </a:r>
            <a:endParaRPr lang="en-IN"/>
          </a:p>
        </p:txBody>
      </p:sp>
      <p:sp>
        <p:nvSpPr>
          <p:cNvPr id="3" name="Vertical Text Placeholder 2">
            <a:extLst>
              <a:ext uri="{FF2B5EF4-FFF2-40B4-BE49-F238E27FC236}">
                <a16:creationId xmlns:a16="http://schemas.microsoft.com/office/drawing/2014/main" xmlns="" id="{D2B88B17-4E26-40D8-879B-FF1411FD67F3}"/>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xmlns="" id="{F8B60B8E-DE8B-4B01-8686-AF87FAF853FE}"/>
              </a:ext>
            </a:extLst>
          </p:cNvPr>
          <p:cNvSpPr>
            <a:spLocks noGrp="1"/>
          </p:cNvSpPr>
          <p:nvPr>
            <p:ph type="dt" sz="half" idx="10"/>
          </p:nvPr>
        </p:nvSpPr>
        <p:spPr/>
        <p:txBody>
          <a:bodyPr/>
          <a:lstStyle/>
          <a:p>
            <a:fld id="{08725087-1BE4-4B4C-9690-890FD01CF3AC}" type="datetimeFigureOut">
              <a:rPr lang="en-IN" smtClean="0"/>
              <a:pPr/>
              <a:t>19-09-2020</a:t>
            </a:fld>
            <a:endParaRPr lang="en-IN"/>
          </a:p>
        </p:txBody>
      </p:sp>
      <p:sp>
        <p:nvSpPr>
          <p:cNvPr id="5" name="Footer Placeholder 4">
            <a:extLst>
              <a:ext uri="{FF2B5EF4-FFF2-40B4-BE49-F238E27FC236}">
                <a16:creationId xmlns:a16="http://schemas.microsoft.com/office/drawing/2014/main" xmlns="" id="{8CBA055F-25BF-4920-9600-1C23BDF07DCF}"/>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xmlns="" id="{DB2B7350-FB2D-4073-9F49-9476F5EF0CBE}"/>
              </a:ext>
            </a:extLst>
          </p:cNvPr>
          <p:cNvSpPr>
            <a:spLocks noGrp="1"/>
          </p:cNvSpPr>
          <p:nvPr>
            <p:ph type="sldNum" sz="quarter" idx="12"/>
          </p:nvPr>
        </p:nvSpPr>
        <p:spPr/>
        <p:txBody>
          <a:bodyPr/>
          <a:lstStyle/>
          <a:p>
            <a:fld id="{E50812E1-B9A9-481E-9296-6471A41F7E45}" type="slidenum">
              <a:rPr lang="en-IN" smtClean="0"/>
              <a:pPr/>
              <a:t>‹#›</a:t>
            </a:fld>
            <a:endParaRPr lang="en-IN"/>
          </a:p>
        </p:txBody>
      </p:sp>
    </p:spTree>
    <p:extLst>
      <p:ext uri="{BB962C8B-B14F-4D97-AF65-F5344CB8AC3E}">
        <p14:creationId xmlns:p14="http://schemas.microsoft.com/office/powerpoint/2010/main" xmlns="" val="312234281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xmlns="" id="{238046BD-AFBF-4694-90D5-DF8C1BABC0C4}"/>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IN"/>
          </a:p>
        </p:txBody>
      </p:sp>
      <p:sp>
        <p:nvSpPr>
          <p:cNvPr id="3" name="Vertical Text Placeholder 2">
            <a:extLst>
              <a:ext uri="{FF2B5EF4-FFF2-40B4-BE49-F238E27FC236}">
                <a16:creationId xmlns:a16="http://schemas.microsoft.com/office/drawing/2014/main" xmlns="" id="{A33D24AA-E119-4525-91F5-36E3D5BEF5D7}"/>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xmlns="" id="{FBA80877-5486-4089-9C42-57C4555E230F}"/>
              </a:ext>
            </a:extLst>
          </p:cNvPr>
          <p:cNvSpPr>
            <a:spLocks noGrp="1"/>
          </p:cNvSpPr>
          <p:nvPr>
            <p:ph type="dt" sz="half" idx="10"/>
          </p:nvPr>
        </p:nvSpPr>
        <p:spPr/>
        <p:txBody>
          <a:bodyPr/>
          <a:lstStyle/>
          <a:p>
            <a:fld id="{08725087-1BE4-4B4C-9690-890FD01CF3AC}" type="datetimeFigureOut">
              <a:rPr lang="en-IN" smtClean="0"/>
              <a:pPr/>
              <a:t>19-09-2020</a:t>
            </a:fld>
            <a:endParaRPr lang="en-IN"/>
          </a:p>
        </p:txBody>
      </p:sp>
      <p:sp>
        <p:nvSpPr>
          <p:cNvPr id="5" name="Footer Placeholder 4">
            <a:extLst>
              <a:ext uri="{FF2B5EF4-FFF2-40B4-BE49-F238E27FC236}">
                <a16:creationId xmlns:a16="http://schemas.microsoft.com/office/drawing/2014/main" xmlns="" id="{6D90A2CA-81DC-4033-9E9B-4255D615F5D7}"/>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xmlns="" id="{F4F89B81-DF7F-4578-8A35-892927438CF9}"/>
              </a:ext>
            </a:extLst>
          </p:cNvPr>
          <p:cNvSpPr>
            <a:spLocks noGrp="1"/>
          </p:cNvSpPr>
          <p:nvPr>
            <p:ph type="sldNum" sz="quarter" idx="12"/>
          </p:nvPr>
        </p:nvSpPr>
        <p:spPr/>
        <p:txBody>
          <a:bodyPr/>
          <a:lstStyle/>
          <a:p>
            <a:fld id="{E50812E1-B9A9-481E-9296-6471A41F7E45}" type="slidenum">
              <a:rPr lang="en-IN" smtClean="0"/>
              <a:pPr/>
              <a:t>‹#›</a:t>
            </a:fld>
            <a:endParaRPr lang="en-IN"/>
          </a:p>
        </p:txBody>
      </p:sp>
    </p:spTree>
    <p:extLst>
      <p:ext uri="{BB962C8B-B14F-4D97-AF65-F5344CB8AC3E}">
        <p14:creationId xmlns:p14="http://schemas.microsoft.com/office/powerpoint/2010/main" xmlns="" val="156590167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xmlns="" id="{B7446C2A-B319-4469-91ED-5DABC5245796}"/>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N"/>
          </a:p>
        </p:txBody>
      </p:sp>
      <p:sp>
        <p:nvSpPr>
          <p:cNvPr id="3" name="Text Placeholder 2">
            <a:extLst>
              <a:ext uri="{FF2B5EF4-FFF2-40B4-BE49-F238E27FC236}">
                <a16:creationId xmlns:a16="http://schemas.microsoft.com/office/drawing/2014/main" xmlns="" id="{0F5546F1-9C7F-4473-9350-22AC080FCCE4}"/>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xmlns="" id="{BA351BD2-3FF1-42B9-BDDE-F043D7375E05}"/>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8725087-1BE4-4B4C-9690-890FD01CF3AC}" type="datetimeFigureOut">
              <a:rPr lang="en-IN" smtClean="0"/>
              <a:pPr/>
              <a:t>19-09-2020</a:t>
            </a:fld>
            <a:endParaRPr lang="en-IN"/>
          </a:p>
        </p:txBody>
      </p:sp>
      <p:sp>
        <p:nvSpPr>
          <p:cNvPr id="5" name="Footer Placeholder 4">
            <a:extLst>
              <a:ext uri="{FF2B5EF4-FFF2-40B4-BE49-F238E27FC236}">
                <a16:creationId xmlns:a16="http://schemas.microsoft.com/office/drawing/2014/main" xmlns="" id="{EAF1E069-1686-4588-B1A6-4EEFDEF92A9C}"/>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a:extLst>
              <a:ext uri="{FF2B5EF4-FFF2-40B4-BE49-F238E27FC236}">
                <a16:creationId xmlns:a16="http://schemas.microsoft.com/office/drawing/2014/main" xmlns="" id="{FA41E9A1-DB00-41A0-B48F-D491E8DDB00B}"/>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50812E1-B9A9-481E-9296-6471A41F7E45}" type="slidenum">
              <a:rPr lang="en-IN" smtClean="0"/>
              <a:pPr/>
              <a:t>‹#›</a:t>
            </a:fld>
            <a:endParaRPr lang="en-IN"/>
          </a:p>
        </p:txBody>
      </p:sp>
    </p:spTree>
    <p:extLst>
      <p:ext uri="{BB962C8B-B14F-4D97-AF65-F5344CB8AC3E}">
        <p14:creationId xmlns:p14="http://schemas.microsoft.com/office/powerpoint/2010/main" xmlns="" val="1820160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3" Type="http://schemas.openxmlformats.org/officeDocument/2006/relationships/hyperlink" Target="http://ecoursesonline.iasri.res.in/mod/page/view.php?id=54123" TargetMode="External"/><Relationship Id="rId2" Type="http://schemas.openxmlformats.org/officeDocument/2006/relationships/hyperlink" Target="http://ecoursesonline.iasri.res.in/mod/page/view.php?id=54122" TargetMode="External"/><Relationship Id="rId1" Type="http://schemas.openxmlformats.org/officeDocument/2006/relationships/slideLayout" Target="../slideLayouts/slideLayout1.xml"/><Relationship Id="rId6" Type="http://schemas.openxmlformats.org/officeDocument/2006/relationships/hyperlink" Target="http://ecoursesonline.iasri.res.in/mod/page/view.php?id=54129" TargetMode="External"/><Relationship Id="rId5" Type="http://schemas.openxmlformats.org/officeDocument/2006/relationships/hyperlink" Target="http://ecoursesonline.iasri.res.in/mod/page/view.php?id=54128" TargetMode="External"/><Relationship Id="rId4" Type="http://schemas.openxmlformats.org/officeDocument/2006/relationships/hyperlink" Target="http://ecoursesonline.iasri.res.in/mod/page/view.php?id=54127" TargetMode="External"/></Relationships>
</file>

<file path=ppt/slides/_rels/slide10.xml.rels><?xml version="1.0" encoding="UTF-8" standalone="yes"?>
<Relationships xmlns="http://schemas.openxmlformats.org/package/2006/relationships"><Relationship Id="rId3" Type="http://schemas.openxmlformats.org/officeDocument/2006/relationships/hyperlink" Target="http://ecoursesonline.iasri.res.in/mod/page/view.php?id=54133" TargetMode="External"/><Relationship Id="rId2" Type="http://schemas.openxmlformats.org/officeDocument/2006/relationships/hyperlink" Target="http://ecoursesonline.iasri.res.in/mod/page/view.php?id=54156" TargetMode="External"/><Relationship Id="rId1" Type="http://schemas.openxmlformats.org/officeDocument/2006/relationships/slideLayout" Target="../slideLayouts/slideLayout1.xml"/><Relationship Id="rId4" Type="http://schemas.openxmlformats.org/officeDocument/2006/relationships/hyperlink" Target="http://ecoursesonline.iasri.res.in/mod/page/view.php?id=54135" TargetMode="External"/></Relationships>
</file>

<file path=ppt/slides/_rels/slide11.xml.rels><?xml version="1.0" encoding="UTF-8" standalone="yes"?>
<Relationships xmlns="http://schemas.openxmlformats.org/package/2006/relationships"><Relationship Id="rId3" Type="http://schemas.openxmlformats.org/officeDocument/2006/relationships/hyperlink" Target="http://ecoursesonline.iasri.res.in/mod/page/view.php?id=54149" TargetMode="External"/><Relationship Id="rId2" Type="http://schemas.openxmlformats.org/officeDocument/2006/relationships/hyperlink" Target="http://ecoursesonline.iasri.res.in/mod/page/view.php?id=54147" TargetMode="External"/><Relationship Id="rId1" Type="http://schemas.openxmlformats.org/officeDocument/2006/relationships/slideLayout" Target="../slideLayouts/slideLayout1.xml"/><Relationship Id="rId5" Type="http://schemas.openxmlformats.org/officeDocument/2006/relationships/hyperlink" Target="http://ecoursesonline.iasri.res.in/mod/page/view.php?id=54156" TargetMode="External"/><Relationship Id="rId4" Type="http://schemas.openxmlformats.org/officeDocument/2006/relationships/hyperlink" Target="http://ecoursesonline.iasri.res.in/mod/page/view.php?id=54150" TargetMode="Externa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1330E8FA-48C1-4370-A3FF-72EE07E55F97}"/>
              </a:ext>
            </a:extLst>
          </p:cNvPr>
          <p:cNvSpPr>
            <a:spLocks noGrp="1"/>
          </p:cNvSpPr>
          <p:nvPr>
            <p:ph type="ctrTitle"/>
          </p:nvPr>
        </p:nvSpPr>
        <p:spPr>
          <a:xfrm>
            <a:off x="988291" y="337271"/>
            <a:ext cx="10344727" cy="2692256"/>
          </a:xfrm>
        </p:spPr>
        <p:txBody>
          <a:bodyPr>
            <a:normAutofit/>
          </a:bodyPr>
          <a:lstStyle/>
          <a:p>
            <a:r>
              <a:rPr lang="en-US" dirty="0">
                <a:solidFill>
                  <a:srgbClr val="C00000"/>
                </a:solidFill>
                <a:latin typeface="Algerian" panose="04020705040A02060702" pitchFamily="82" charset="0"/>
                <a:cs typeface="Times New Roman" panose="02020603050405020304" pitchFamily="18" charset="0"/>
              </a:rPr>
              <a:t>Bones of skeleton </a:t>
            </a:r>
            <a:br>
              <a:rPr lang="en-US" dirty="0">
                <a:solidFill>
                  <a:srgbClr val="C00000"/>
                </a:solidFill>
                <a:latin typeface="Algerian" panose="04020705040A02060702" pitchFamily="82" charset="0"/>
                <a:cs typeface="Times New Roman" panose="02020603050405020304" pitchFamily="18" charset="0"/>
              </a:rPr>
            </a:br>
            <a:r>
              <a:rPr lang="en-US" dirty="0">
                <a:solidFill>
                  <a:srgbClr val="C00000"/>
                </a:solidFill>
                <a:latin typeface="Algerian" panose="04020705040A02060702" pitchFamily="82" charset="0"/>
                <a:cs typeface="Times New Roman" panose="02020603050405020304" pitchFamily="18" charset="0"/>
              </a:rPr>
              <a:t>Unit- ii </a:t>
            </a:r>
            <a:br>
              <a:rPr lang="en-US" dirty="0">
                <a:solidFill>
                  <a:srgbClr val="C00000"/>
                </a:solidFill>
                <a:latin typeface="Algerian" panose="04020705040A02060702" pitchFamily="82" charset="0"/>
                <a:cs typeface="Times New Roman" panose="02020603050405020304" pitchFamily="18" charset="0"/>
              </a:rPr>
            </a:br>
            <a:r>
              <a:rPr lang="en-US" dirty="0">
                <a:solidFill>
                  <a:srgbClr val="C00000"/>
                </a:solidFill>
                <a:latin typeface="Algerian" panose="04020705040A02060702" pitchFamily="82" charset="0"/>
                <a:cs typeface="Times New Roman" panose="02020603050405020304" pitchFamily="18" charset="0"/>
              </a:rPr>
              <a:t>van- 601</a:t>
            </a:r>
            <a:endParaRPr lang="en-IN" dirty="0">
              <a:solidFill>
                <a:srgbClr val="C00000"/>
              </a:solidFill>
              <a:latin typeface="Algerian" panose="04020705040A02060702" pitchFamily="82" charset="0"/>
              <a:cs typeface="Times New Roman" panose="02020603050405020304" pitchFamily="18" charset="0"/>
            </a:endParaRPr>
          </a:p>
        </p:txBody>
      </p:sp>
      <p:sp>
        <p:nvSpPr>
          <p:cNvPr id="3" name="Subtitle 2">
            <a:extLst>
              <a:ext uri="{FF2B5EF4-FFF2-40B4-BE49-F238E27FC236}">
                <a16:creationId xmlns:a16="http://schemas.microsoft.com/office/drawing/2014/main" xmlns="" id="{BE1E0704-9EC5-4451-B345-25735BF140AE}"/>
              </a:ext>
            </a:extLst>
          </p:cNvPr>
          <p:cNvSpPr>
            <a:spLocks noGrp="1"/>
          </p:cNvSpPr>
          <p:nvPr>
            <p:ph type="subTitle" idx="1"/>
          </p:nvPr>
        </p:nvSpPr>
        <p:spPr/>
        <p:txBody>
          <a:bodyPr>
            <a:normAutofit/>
          </a:bodyPr>
          <a:lstStyle/>
          <a:p>
            <a:r>
              <a:rPr lang="en-US" sz="3200" dirty="0">
                <a:latin typeface="Times New Roman" panose="02020603050405020304" pitchFamily="18" charset="0"/>
                <a:cs typeface="Times New Roman" panose="02020603050405020304" pitchFamily="18" charset="0"/>
              </a:rPr>
              <a:t>By: Dr. Manoj Kumar Singh </a:t>
            </a:r>
            <a:endParaRPr lang="en-IN" sz="32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xmlns="" val="214564368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AABBF023-CE41-4EA2-AAAC-53FB0A49183C}"/>
              </a:ext>
            </a:extLst>
          </p:cNvPr>
          <p:cNvSpPr>
            <a:spLocks noGrp="1"/>
          </p:cNvSpPr>
          <p:nvPr>
            <p:ph type="ctrTitle"/>
          </p:nvPr>
        </p:nvSpPr>
        <p:spPr>
          <a:xfrm>
            <a:off x="1524000" y="136360"/>
            <a:ext cx="9144000" cy="1119786"/>
          </a:xfrm>
        </p:spPr>
        <p:txBody>
          <a:bodyPr/>
          <a:lstStyle/>
          <a:p>
            <a:r>
              <a:rPr lang="en-US" dirty="0">
                <a:solidFill>
                  <a:srgbClr val="FF0000"/>
                </a:solidFill>
                <a:latin typeface="Algerian" panose="04020705040A02060702" pitchFamily="82" charset="0"/>
                <a:cs typeface="Times New Roman" panose="02020603050405020304" pitchFamily="18" charset="0"/>
              </a:rPr>
              <a:t>DEFINITION</a:t>
            </a:r>
            <a:endParaRPr lang="en-IN" dirty="0">
              <a:solidFill>
                <a:srgbClr val="FF0000"/>
              </a:solidFill>
              <a:latin typeface="Algerian" panose="04020705040A02060702" pitchFamily="82" charset="0"/>
              <a:cs typeface="Times New Roman" panose="02020603050405020304" pitchFamily="18" charset="0"/>
            </a:endParaRPr>
          </a:p>
        </p:txBody>
      </p:sp>
      <p:sp>
        <p:nvSpPr>
          <p:cNvPr id="3" name="Subtitle 2">
            <a:extLst>
              <a:ext uri="{FF2B5EF4-FFF2-40B4-BE49-F238E27FC236}">
                <a16:creationId xmlns:a16="http://schemas.microsoft.com/office/drawing/2014/main" xmlns="" id="{DA4BD736-779D-41C4-BFA0-CB833A75021F}"/>
              </a:ext>
            </a:extLst>
          </p:cNvPr>
          <p:cNvSpPr>
            <a:spLocks noGrp="1"/>
          </p:cNvSpPr>
          <p:nvPr>
            <p:ph type="subTitle" idx="1"/>
          </p:nvPr>
        </p:nvSpPr>
        <p:spPr>
          <a:xfrm>
            <a:off x="144379" y="1570182"/>
            <a:ext cx="11839073" cy="5151459"/>
          </a:xfrm>
        </p:spPr>
        <p:txBody>
          <a:bodyPr>
            <a:normAutofit/>
          </a:bodyPr>
          <a:lstStyle/>
          <a:p>
            <a:pPr algn="just"/>
            <a:r>
              <a:rPr lang="en-IN" sz="4800" i="1"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rPr>
              <a:t>Anatomy</a:t>
            </a:r>
            <a:r>
              <a:rPr lang="en-IN" sz="48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is the branch of biological science, which deals with the forms and structure of the body </a:t>
            </a:r>
            <a:r>
              <a:rPr lang="en-IN" sz="4800"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tissue of  animals and birds</a:t>
            </a:r>
            <a:r>
              <a:rPr lang="en-IN" sz="48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The various parts of the body must work together to maintain the life and well-being of an animal. The term anatomy means </a:t>
            </a:r>
            <a:r>
              <a:rPr lang="en-IN" sz="4800" i="1" dirty="0">
                <a:solidFill>
                  <a:srgbClr val="000033"/>
                </a:solidFill>
                <a:effectLst/>
                <a:latin typeface="Times New Roman" panose="02020603050405020304" pitchFamily="18" charset="0"/>
                <a:ea typeface="Times New Roman" panose="02020603050405020304" pitchFamily="18" charset="0"/>
                <a:cs typeface="Times New Roman" panose="02020603050405020304" pitchFamily="18" charset="0"/>
              </a:rPr>
              <a:t>cutting open</a:t>
            </a:r>
            <a:r>
              <a:rPr lang="en-IN" sz="48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or </a:t>
            </a:r>
            <a:r>
              <a:rPr lang="en-IN" sz="4800" i="1" dirty="0">
                <a:solidFill>
                  <a:srgbClr val="000033"/>
                </a:solidFill>
                <a:effectLst/>
                <a:latin typeface="Times New Roman" panose="02020603050405020304" pitchFamily="18" charset="0"/>
                <a:ea typeface="Times New Roman" panose="02020603050405020304" pitchFamily="18" charset="0"/>
                <a:cs typeface="Times New Roman" panose="02020603050405020304" pitchFamily="18" charset="0"/>
              </a:rPr>
              <a:t>dissociating the parts of the body.</a:t>
            </a:r>
            <a:endParaRPr lang="en-IN" sz="4800" dirty="0">
              <a:effectLst/>
              <a:latin typeface="Calibri" panose="020F0502020204030204" pitchFamily="34" charset="0"/>
              <a:ea typeface="Calibri" panose="020F0502020204030204" pitchFamily="34" charset="0"/>
              <a:cs typeface="Times New Roman" panose="02020603050405020304" pitchFamily="18" charset="0"/>
            </a:endParaRPr>
          </a:p>
          <a:p>
            <a:endParaRPr lang="en-IN" sz="3200" dirty="0"/>
          </a:p>
        </p:txBody>
      </p:sp>
    </p:spTree>
    <p:extLst>
      <p:ext uri="{BB962C8B-B14F-4D97-AF65-F5344CB8AC3E}">
        <p14:creationId xmlns:p14="http://schemas.microsoft.com/office/powerpoint/2010/main" xmlns="" val="360985087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0A4BCACC-1E2D-4BA4-8470-5B27C7A38711}"/>
              </a:ext>
            </a:extLst>
          </p:cNvPr>
          <p:cNvSpPr>
            <a:spLocks noGrp="1"/>
          </p:cNvSpPr>
          <p:nvPr>
            <p:ph type="ctrTitle"/>
          </p:nvPr>
        </p:nvSpPr>
        <p:spPr>
          <a:xfrm>
            <a:off x="1435767" y="407861"/>
            <a:ext cx="9144000" cy="1522540"/>
          </a:xfrm>
        </p:spPr>
        <p:txBody>
          <a:bodyPr>
            <a:normAutofit fontScale="90000"/>
          </a:bodyPr>
          <a:lstStyle/>
          <a:p>
            <a:r>
              <a:rPr lang="en-IN" sz="6000" b="1" dirty="0">
                <a:solidFill>
                  <a:srgbClr val="CD0000"/>
                </a:solidFill>
                <a:effectLst/>
                <a:latin typeface="Algerian" panose="04020705040A02060702" pitchFamily="82" charset="0"/>
                <a:ea typeface="Times New Roman" panose="02020603050405020304" pitchFamily="18" charset="0"/>
                <a:cs typeface="Times New Roman" panose="02020603050405020304" pitchFamily="18" charset="0"/>
              </a:rPr>
              <a:t>Branches of Anatomy</a:t>
            </a:r>
            <a:r>
              <a:rPr lang="en-IN" sz="6000" dirty="0">
                <a:effectLst/>
                <a:latin typeface="Calibri" panose="020F0502020204030204" pitchFamily="34" charset="0"/>
                <a:ea typeface="Calibri" panose="020F0502020204030204" pitchFamily="34" charset="0"/>
                <a:cs typeface="Times New Roman" panose="02020603050405020304" pitchFamily="18" charset="0"/>
              </a:rPr>
              <a:t/>
            </a:r>
            <a:br>
              <a:rPr lang="en-IN" sz="6000" dirty="0">
                <a:effectLst/>
                <a:latin typeface="Calibri" panose="020F0502020204030204" pitchFamily="34" charset="0"/>
                <a:ea typeface="Calibri" panose="020F0502020204030204" pitchFamily="34" charset="0"/>
                <a:cs typeface="Times New Roman" panose="02020603050405020304" pitchFamily="18" charset="0"/>
              </a:rPr>
            </a:br>
            <a:endParaRPr lang="en-IN" dirty="0"/>
          </a:p>
        </p:txBody>
      </p:sp>
      <p:sp>
        <p:nvSpPr>
          <p:cNvPr id="3" name="Subtitle 2">
            <a:extLst>
              <a:ext uri="{FF2B5EF4-FFF2-40B4-BE49-F238E27FC236}">
                <a16:creationId xmlns:a16="http://schemas.microsoft.com/office/drawing/2014/main" xmlns="" id="{3D0F1AA4-B810-4304-930F-783D1DEE1A05}"/>
              </a:ext>
            </a:extLst>
          </p:cNvPr>
          <p:cNvSpPr>
            <a:spLocks noGrp="1"/>
          </p:cNvSpPr>
          <p:nvPr>
            <p:ph type="subTitle" idx="1"/>
          </p:nvPr>
        </p:nvSpPr>
        <p:spPr>
          <a:xfrm>
            <a:off x="224589" y="1782617"/>
            <a:ext cx="11566357" cy="4714435"/>
          </a:xfrm>
        </p:spPr>
        <p:txBody>
          <a:bodyPr>
            <a:noAutofit/>
          </a:bodyPr>
          <a:lstStyle/>
          <a:p>
            <a:pPr marL="457200" indent="-457200">
              <a:lnSpc>
                <a:spcPct val="115000"/>
              </a:lnSpc>
              <a:spcAft>
                <a:spcPts val="1200"/>
              </a:spcAft>
              <a:buFont typeface="Arial" panose="020B0604020202020204" pitchFamily="34" charset="0"/>
              <a:buChar char="•"/>
            </a:pPr>
            <a:r>
              <a:rPr lang="en-IN" sz="3600" i="1" dirty="0">
                <a:solidFill>
                  <a:srgbClr val="CD0000"/>
                </a:solidFill>
                <a:effectLst/>
                <a:latin typeface="Times New Roman" panose="02020603050405020304" pitchFamily="18" charset="0"/>
                <a:ea typeface="Times New Roman" panose="02020603050405020304" pitchFamily="18" charset="0"/>
                <a:cs typeface="Times New Roman" panose="02020603050405020304" pitchFamily="18" charset="0"/>
              </a:rPr>
              <a:t>Gross anatomy / Macroscopic anatomy </a:t>
            </a:r>
          </a:p>
          <a:p>
            <a:pPr marL="457200" indent="-457200">
              <a:lnSpc>
                <a:spcPct val="115000"/>
              </a:lnSpc>
              <a:spcAft>
                <a:spcPts val="1200"/>
              </a:spcAft>
              <a:buFont typeface="Arial" panose="020B0604020202020204" pitchFamily="34" charset="0"/>
              <a:buChar char="•"/>
            </a:pPr>
            <a:r>
              <a:rPr lang="en-IN" sz="3200" dirty="0">
                <a:latin typeface="Times New Roman" panose="02020603050405020304" pitchFamily="18" charset="0"/>
                <a:ea typeface="Times New Roman" panose="02020603050405020304" pitchFamily="18" charset="0"/>
                <a:cs typeface="Times New Roman" panose="02020603050405020304" pitchFamily="18" charset="0"/>
              </a:rPr>
              <a:t>In gross Anatomy the structures are studied after dissection.</a:t>
            </a:r>
          </a:p>
          <a:p>
            <a:pPr marL="457200" indent="-457200">
              <a:lnSpc>
                <a:spcPct val="115000"/>
              </a:lnSpc>
              <a:spcAft>
                <a:spcPts val="1200"/>
              </a:spcAft>
              <a:buFont typeface="Arial" panose="020B0604020202020204" pitchFamily="34" charset="0"/>
              <a:buChar char="•"/>
            </a:pPr>
            <a:r>
              <a:rPr lang="en-IN" sz="3200" dirty="0">
                <a:latin typeface="Times New Roman" panose="02020603050405020304" pitchFamily="18" charset="0"/>
                <a:ea typeface="Times New Roman" panose="02020603050405020304" pitchFamily="18" charset="0"/>
                <a:cs typeface="Times New Roman" panose="02020603050405020304" pitchFamily="18" charset="0"/>
              </a:rPr>
              <a:t>There are many ways by which gross anatomy can be studied.</a:t>
            </a:r>
          </a:p>
          <a:p>
            <a:pPr marL="457200" indent="-457200">
              <a:lnSpc>
                <a:spcPct val="115000"/>
              </a:lnSpc>
              <a:spcAft>
                <a:spcPts val="1200"/>
              </a:spcAft>
              <a:buFont typeface="Arial" panose="020B0604020202020204" pitchFamily="34" charset="0"/>
              <a:buChar char="•"/>
            </a:pPr>
            <a:r>
              <a:rPr lang="en-IN" sz="3200" dirty="0">
                <a:latin typeface="Times New Roman" panose="02020603050405020304" pitchFamily="18" charset="0"/>
                <a:ea typeface="Times New Roman" panose="02020603050405020304" pitchFamily="18" charset="0"/>
                <a:cs typeface="Times New Roman" panose="02020603050405020304" pitchFamily="18" charset="0"/>
              </a:rPr>
              <a:t> Some important methods are as follow:-</a:t>
            </a:r>
          </a:p>
          <a:p>
            <a:endParaRPr lang="en-IN" sz="2800" dirty="0"/>
          </a:p>
        </p:txBody>
      </p:sp>
    </p:spTree>
    <p:extLst>
      <p:ext uri="{BB962C8B-B14F-4D97-AF65-F5344CB8AC3E}">
        <p14:creationId xmlns:p14="http://schemas.microsoft.com/office/powerpoint/2010/main" xmlns="" val="296483053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xmlns="" id="{548C5881-C345-4216-9DFD-4949ECCC96C5}"/>
              </a:ext>
            </a:extLst>
          </p:cNvPr>
          <p:cNvSpPr>
            <a:spLocks noGrp="1"/>
          </p:cNvSpPr>
          <p:nvPr>
            <p:ph type="subTitle" idx="1"/>
          </p:nvPr>
        </p:nvSpPr>
        <p:spPr>
          <a:xfrm>
            <a:off x="665017" y="507999"/>
            <a:ext cx="11259127" cy="5754255"/>
          </a:xfrm>
        </p:spPr>
        <p:txBody>
          <a:bodyPr>
            <a:normAutofit/>
          </a:bodyPr>
          <a:lstStyle/>
          <a:p>
            <a:pPr marL="457200" indent="-457200" algn="l">
              <a:lnSpc>
                <a:spcPct val="115000"/>
              </a:lnSpc>
              <a:spcAft>
                <a:spcPts val="1200"/>
              </a:spcAft>
              <a:buFont typeface="Wingdings" panose="05000000000000000000" pitchFamily="2" charset="2"/>
              <a:buChar char="Ø"/>
            </a:pPr>
            <a:r>
              <a:rPr lang="en-IN" sz="3600" i="1" dirty="0">
                <a:effectLst/>
                <a:latin typeface="Times New Roman" panose="02020603050405020304" pitchFamily="18" charset="0"/>
                <a:ea typeface="Times New Roman" panose="02020603050405020304" pitchFamily="18" charset="0"/>
                <a:cs typeface="Times New Roman" panose="02020603050405020304" pitchFamily="18" charset="0"/>
              </a:rPr>
              <a:t>Topographical /Regional Anatomy/ Surface Anatomy</a:t>
            </a:r>
            <a:endParaRPr lang="en-IN" sz="3600" dirty="0">
              <a:effectLst/>
              <a:latin typeface="Calibri" panose="020F0502020204030204" pitchFamily="34" charset="0"/>
              <a:ea typeface="Calibri" panose="020F0502020204030204" pitchFamily="34" charset="0"/>
              <a:cs typeface="Times New Roman" panose="02020603050405020304" pitchFamily="18" charset="0"/>
            </a:endParaRPr>
          </a:p>
          <a:p>
            <a:pPr marL="742950" marR="304800" lvl="1" indent="-285750" algn="l">
              <a:lnSpc>
                <a:spcPct val="115000"/>
              </a:lnSpc>
              <a:spcAft>
                <a:spcPts val="1000"/>
              </a:spcAft>
              <a:buSzPts val="1000"/>
              <a:buFont typeface="Symbol" panose="05050102010706020507" pitchFamily="18" charset="2"/>
              <a:buChar char=""/>
              <a:tabLst>
                <a:tab pos="914400" algn="l"/>
              </a:tabLst>
            </a:pPr>
            <a:r>
              <a:rPr lang="en-IN" sz="3600" dirty="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In this method the principal structures or organs of any part of the body are described in relation to a definite and limited area of the </a:t>
            </a:r>
            <a:r>
              <a:rPr lang="en-IN" sz="3600" dirty="0" smtClean="0">
                <a:solidFill>
                  <a:srgbClr val="000000"/>
                </a:solidFill>
                <a:latin typeface="Times New Roman" panose="02020603050405020304" pitchFamily="18" charset="0"/>
                <a:ea typeface="Times New Roman" panose="02020603050405020304" pitchFamily="18" charset="0"/>
                <a:cs typeface="Times New Roman" panose="02020603050405020304" pitchFamily="18" charset="0"/>
              </a:rPr>
              <a:t>surfaces</a:t>
            </a:r>
            <a:r>
              <a:rPr lang="en-IN" sz="3600" dirty="0" smtClean="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IN" sz="36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For example, the anatomy of the neck region would include all the muscles, bones, organs, blood vessels and nerves present in the neck.</a:t>
            </a:r>
            <a:endParaRPr lang="en-IN" sz="3600" dirty="0">
              <a:effectLst/>
              <a:latin typeface="Calibri" panose="020F0502020204030204" pitchFamily="34" charset="0"/>
              <a:ea typeface="Calibri" panose="020F0502020204030204" pitchFamily="34" charset="0"/>
              <a:cs typeface="Times New Roman" panose="02020603050405020304" pitchFamily="18" charset="0"/>
            </a:endParaRPr>
          </a:p>
          <a:p>
            <a:endParaRPr lang="en-IN" dirty="0"/>
          </a:p>
        </p:txBody>
      </p:sp>
    </p:spTree>
    <p:extLst>
      <p:ext uri="{BB962C8B-B14F-4D97-AF65-F5344CB8AC3E}">
        <p14:creationId xmlns:p14="http://schemas.microsoft.com/office/powerpoint/2010/main" xmlns="" val="86928917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BEA18726-6F04-4EE6-89CF-4BEC88FB4C06}"/>
              </a:ext>
            </a:extLst>
          </p:cNvPr>
          <p:cNvSpPr>
            <a:spLocks noGrp="1"/>
          </p:cNvSpPr>
          <p:nvPr>
            <p:ph type="ctrTitle"/>
          </p:nvPr>
        </p:nvSpPr>
        <p:spPr>
          <a:xfrm>
            <a:off x="563419" y="106363"/>
            <a:ext cx="9753600" cy="1639310"/>
          </a:xfrm>
        </p:spPr>
        <p:txBody>
          <a:bodyPr>
            <a:normAutofit/>
          </a:bodyPr>
          <a:lstStyle/>
          <a:p>
            <a:pPr marL="457200" indent="-457200" algn="l">
              <a:buFont typeface="Wingdings" panose="05000000000000000000" pitchFamily="2" charset="2"/>
              <a:buChar char="Ø"/>
            </a:pPr>
            <a:r>
              <a:rPr lang="en-IN" sz="3200" dirty="0">
                <a:effectLst/>
                <a:latin typeface="Algerian" panose="04020705040A02060702" pitchFamily="82" charset="0"/>
                <a:ea typeface="Times New Roman" panose="02020603050405020304" pitchFamily="18" charset="0"/>
                <a:cs typeface="Times New Roman" panose="02020603050405020304" pitchFamily="18" charset="0"/>
              </a:rPr>
              <a:t>  Systematic Anatomy</a:t>
            </a:r>
            <a:r>
              <a:rPr lang="en-IN" sz="6000" dirty="0">
                <a:effectLst/>
                <a:latin typeface="Algerian" panose="04020705040A02060702" pitchFamily="82" charset="0"/>
                <a:ea typeface="Calibri" panose="020F0502020204030204" pitchFamily="34" charset="0"/>
                <a:cs typeface="Times New Roman" panose="02020603050405020304" pitchFamily="18" charset="0"/>
              </a:rPr>
              <a:t/>
            </a:r>
            <a:br>
              <a:rPr lang="en-IN" sz="6000" dirty="0">
                <a:effectLst/>
                <a:latin typeface="Algerian" panose="04020705040A02060702" pitchFamily="82" charset="0"/>
                <a:ea typeface="Calibri" panose="020F0502020204030204" pitchFamily="34" charset="0"/>
                <a:cs typeface="Times New Roman" panose="02020603050405020304" pitchFamily="18" charset="0"/>
              </a:rPr>
            </a:br>
            <a:r>
              <a:rPr lang="en-IN" sz="6000" dirty="0">
                <a:effectLst/>
                <a:latin typeface="Algerian" panose="04020705040A02060702" pitchFamily="82" charset="0"/>
                <a:ea typeface="Calibri" panose="020F0502020204030204" pitchFamily="34" charset="0"/>
                <a:cs typeface="Times New Roman" panose="02020603050405020304" pitchFamily="18" charset="0"/>
              </a:rPr>
              <a:t> </a:t>
            </a:r>
            <a:endParaRPr lang="en-IN" dirty="0">
              <a:latin typeface="Algerian" panose="04020705040A02060702" pitchFamily="82" charset="0"/>
            </a:endParaRPr>
          </a:p>
        </p:txBody>
      </p:sp>
      <p:sp>
        <p:nvSpPr>
          <p:cNvPr id="3" name="Subtitle 2">
            <a:extLst>
              <a:ext uri="{FF2B5EF4-FFF2-40B4-BE49-F238E27FC236}">
                <a16:creationId xmlns:a16="http://schemas.microsoft.com/office/drawing/2014/main" xmlns="" id="{9909EE38-FEFB-4CDA-A838-4A64E1D7C7AD}"/>
              </a:ext>
            </a:extLst>
          </p:cNvPr>
          <p:cNvSpPr>
            <a:spLocks noGrp="1"/>
          </p:cNvSpPr>
          <p:nvPr>
            <p:ph type="subTitle" idx="1"/>
          </p:nvPr>
        </p:nvSpPr>
        <p:spPr>
          <a:xfrm>
            <a:off x="-1" y="1099127"/>
            <a:ext cx="12079705" cy="5758873"/>
          </a:xfrm>
        </p:spPr>
        <p:txBody>
          <a:bodyPr>
            <a:noAutofit/>
          </a:bodyPr>
          <a:lstStyle/>
          <a:p>
            <a:pPr marL="442912" marR="304800" lvl="7" algn="l">
              <a:lnSpc>
                <a:spcPct val="115000"/>
              </a:lnSpc>
              <a:spcAft>
                <a:spcPts val="1000"/>
              </a:spcAft>
              <a:buSzPts val="1000"/>
              <a:tabLst>
                <a:tab pos="914400" algn="l"/>
              </a:tabLst>
            </a:pPr>
            <a:r>
              <a:rPr lang="en-IN" sz="24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The branch of anatomy which deals with the different systems in the animal body are studied one after another. E.g. Skeletal system, muscular system etc.</a:t>
            </a:r>
            <a:endParaRPr lang="en-IN" sz="2400" dirty="0">
              <a:effectLst/>
              <a:latin typeface="Calibri" panose="020F0502020204030204" pitchFamily="34" charset="0"/>
              <a:ea typeface="Calibri" panose="020F0502020204030204" pitchFamily="34" charset="0"/>
              <a:cs typeface="Times New Roman" panose="02020603050405020304" pitchFamily="18" charset="0"/>
            </a:endParaRPr>
          </a:p>
          <a:p>
            <a:pPr marL="3886200" marR="457200" lvl="8" indent="-228600" algn="l">
              <a:lnSpc>
                <a:spcPct val="115000"/>
              </a:lnSpc>
              <a:spcAft>
                <a:spcPts val="1000"/>
              </a:spcAft>
              <a:buSzPts val="1000"/>
              <a:buFont typeface="Symbol" panose="05050102010706020507" pitchFamily="18" charset="2"/>
              <a:buChar char=""/>
              <a:tabLst>
                <a:tab pos="1371600" algn="l"/>
              </a:tabLst>
            </a:pPr>
            <a:r>
              <a:rPr lang="en-IN" sz="26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Osteology (Bones)</a:t>
            </a:r>
            <a:endParaRPr lang="en-IN" sz="2600" dirty="0">
              <a:effectLst/>
              <a:latin typeface="Calibri" panose="020F0502020204030204" pitchFamily="34" charset="0"/>
              <a:ea typeface="Calibri" panose="020F0502020204030204" pitchFamily="34" charset="0"/>
              <a:cs typeface="Times New Roman" panose="02020603050405020304" pitchFamily="18" charset="0"/>
            </a:endParaRPr>
          </a:p>
          <a:p>
            <a:pPr marL="3886200" marR="457200" lvl="8" indent="-228600" algn="l">
              <a:lnSpc>
                <a:spcPct val="115000"/>
              </a:lnSpc>
              <a:spcAft>
                <a:spcPts val="1000"/>
              </a:spcAft>
              <a:buSzPts val="1000"/>
              <a:buFont typeface="Symbol" panose="05050102010706020507" pitchFamily="18" charset="2"/>
              <a:buChar char=""/>
              <a:tabLst>
                <a:tab pos="1371600" algn="l"/>
              </a:tabLst>
            </a:pPr>
            <a:r>
              <a:rPr lang="en-IN" sz="26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Arthrology (Joints)</a:t>
            </a:r>
            <a:endParaRPr lang="en-IN" sz="2600" dirty="0">
              <a:effectLst/>
              <a:latin typeface="Calibri" panose="020F0502020204030204" pitchFamily="34" charset="0"/>
              <a:ea typeface="Calibri" panose="020F0502020204030204" pitchFamily="34" charset="0"/>
              <a:cs typeface="Times New Roman" panose="02020603050405020304" pitchFamily="18" charset="0"/>
            </a:endParaRPr>
          </a:p>
          <a:p>
            <a:pPr marL="3886200" marR="457200" lvl="8" indent="-228600" algn="l">
              <a:lnSpc>
                <a:spcPct val="115000"/>
              </a:lnSpc>
              <a:spcAft>
                <a:spcPts val="1000"/>
              </a:spcAft>
              <a:buSzPts val="1000"/>
              <a:buFont typeface="Symbol" panose="05050102010706020507" pitchFamily="18" charset="2"/>
              <a:buChar char=""/>
              <a:tabLst>
                <a:tab pos="1371600" algn="l"/>
              </a:tabLst>
            </a:pPr>
            <a:r>
              <a:rPr lang="en-IN" sz="26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Myology (Muscles)</a:t>
            </a:r>
            <a:endParaRPr lang="en-IN" sz="2600" dirty="0">
              <a:effectLst/>
              <a:latin typeface="Calibri" panose="020F0502020204030204" pitchFamily="34" charset="0"/>
              <a:ea typeface="Calibri" panose="020F0502020204030204" pitchFamily="34" charset="0"/>
              <a:cs typeface="Times New Roman" panose="02020603050405020304" pitchFamily="18" charset="0"/>
            </a:endParaRPr>
          </a:p>
          <a:p>
            <a:pPr marL="3886200" marR="457200" lvl="8" indent="-228600" algn="l">
              <a:lnSpc>
                <a:spcPct val="115000"/>
              </a:lnSpc>
              <a:spcAft>
                <a:spcPts val="1000"/>
              </a:spcAft>
              <a:buSzPts val="1000"/>
              <a:buFont typeface="Symbol" panose="05050102010706020507" pitchFamily="18" charset="2"/>
              <a:buChar char=""/>
              <a:tabLst>
                <a:tab pos="1371600" algn="l"/>
              </a:tabLst>
            </a:pPr>
            <a:r>
              <a:rPr lang="en-IN" sz="26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Splanchnology</a:t>
            </a:r>
            <a:r>
              <a:rPr lang="en-IN" sz="26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(Visceral organs)</a:t>
            </a:r>
            <a:endParaRPr lang="en-IN" sz="2600" dirty="0">
              <a:effectLst/>
              <a:latin typeface="Calibri" panose="020F0502020204030204" pitchFamily="34" charset="0"/>
              <a:ea typeface="Calibri" panose="020F0502020204030204" pitchFamily="34" charset="0"/>
              <a:cs typeface="Times New Roman" panose="02020603050405020304" pitchFamily="18" charset="0"/>
            </a:endParaRPr>
          </a:p>
          <a:p>
            <a:pPr marL="3886200" marR="457200" lvl="8" indent="-228600" algn="l">
              <a:lnSpc>
                <a:spcPct val="115000"/>
              </a:lnSpc>
              <a:spcAft>
                <a:spcPts val="1000"/>
              </a:spcAft>
              <a:buSzPts val="1000"/>
              <a:buFont typeface="Symbol" panose="05050102010706020507" pitchFamily="18" charset="2"/>
              <a:buChar char=""/>
              <a:tabLst>
                <a:tab pos="1371600" algn="l"/>
              </a:tabLst>
            </a:pPr>
            <a:r>
              <a:rPr lang="en-IN" sz="26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Angiology (Cardio-vascular system)</a:t>
            </a:r>
            <a:endParaRPr lang="en-IN" sz="2600" dirty="0">
              <a:effectLst/>
              <a:latin typeface="Calibri" panose="020F0502020204030204" pitchFamily="34" charset="0"/>
              <a:ea typeface="Calibri" panose="020F0502020204030204" pitchFamily="34" charset="0"/>
              <a:cs typeface="Times New Roman" panose="02020603050405020304" pitchFamily="18" charset="0"/>
            </a:endParaRPr>
          </a:p>
          <a:p>
            <a:pPr marL="3886200" marR="457200" lvl="8" indent="-228600" algn="l">
              <a:lnSpc>
                <a:spcPct val="115000"/>
              </a:lnSpc>
              <a:spcAft>
                <a:spcPts val="1000"/>
              </a:spcAft>
              <a:buSzPts val="1000"/>
              <a:buFont typeface="Symbol" panose="05050102010706020507" pitchFamily="18" charset="2"/>
              <a:buChar char=""/>
              <a:tabLst>
                <a:tab pos="1371600" algn="l"/>
              </a:tabLst>
            </a:pPr>
            <a:r>
              <a:rPr lang="en-IN" sz="26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Neurology (Nervous system)</a:t>
            </a:r>
            <a:endParaRPr lang="en-IN" sz="2600" dirty="0">
              <a:effectLst/>
              <a:latin typeface="Calibri" panose="020F0502020204030204" pitchFamily="34" charset="0"/>
              <a:ea typeface="Calibri" panose="020F0502020204030204" pitchFamily="34" charset="0"/>
              <a:cs typeface="Times New Roman" panose="02020603050405020304" pitchFamily="18" charset="0"/>
            </a:endParaRPr>
          </a:p>
          <a:p>
            <a:pPr marL="3886200" marR="457200" lvl="8" indent="-228600" algn="l">
              <a:lnSpc>
                <a:spcPct val="115000"/>
              </a:lnSpc>
              <a:spcAft>
                <a:spcPts val="1000"/>
              </a:spcAft>
              <a:buSzPts val="1000"/>
              <a:buFont typeface="Symbol" panose="05050102010706020507" pitchFamily="18" charset="2"/>
              <a:buChar char=""/>
              <a:tabLst>
                <a:tab pos="1371600" algn="l"/>
              </a:tabLst>
            </a:pPr>
            <a:r>
              <a:rPr lang="en-IN" sz="2600"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Aesthesiology</a:t>
            </a:r>
            <a:r>
              <a:rPr lang="en-IN" sz="26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(Sense organs)</a:t>
            </a:r>
            <a:endParaRPr lang="en-IN" sz="2600" dirty="0">
              <a:effectLst/>
              <a:latin typeface="Calibri" panose="020F0502020204030204" pitchFamily="34" charset="0"/>
              <a:ea typeface="Calibri" panose="020F0502020204030204" pitchFamily="34" charset="0"/>
              <a:cs typeface="Times New Roman" panose="02020603050405020304" pitchFamily="18" charset="0"/>
            </a:endParaRPr>
          </a:p>
          <a:p>
            <a:endParaRPr lang="en-IN" sz="2800" dirty="0"/>
          </a:p>
        </p:txBody>
      </p:sp>
    </p:spTree>
    <p:extLst>
      <p:ext uri="{BB962C8B-B14F-4D97-AF65-F5344CB8AC3E}">
        <p14:creationId xmlns:p14="http://schemas.microsoft.com/office/powerpoint/2010/main" xmlns="" val="75784629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xmlns="" id="{CA7CA448-45F8-44E1-8566-80F4BC8AB71C}"/>
              </a:ext>
            </a:extLst>
          </p:cNvPr>
          <p:cNvSpPr>
            <a:spLocks noGrp="1"/>
          </p:cNvSpPr>
          <p:nvPr>
            <p:ph type="subTitle" idx="1"/>
          </p:nvPr>
        </p:nvSpPr>
        <p:spPr>
          <a:xfrm>
            <a:off x="401053" y="203199"/>
            <a:ext cx="11341767" cy="6576291"/>
          </a:xfrm>
        </p:spPr>
        <p:txBody>
          <a:bodyPr>
            <a:normAutofit fontScale="25000" lnSpcReduction="20000"/>
          </a:bodyPr>
          <a:lstStyle/>
          <a:p>
            <a:pPr marL="571500" indent="-571500" algn="l">
              <a:lnSpc>
                <a:spcPct val="115000"/>
              </a:lnSpc>
              <a:spcAft>
                <a:spcPts val="1200"/>
              </a:spcAft>
              <a:buFont typeface="Arial" panose="020B0604020202020204" pitchFamily="34" charset="0"/>
              <a:buChar char="•"/>
            </a:pPr>
            <a:r>
              <a:rPr lang="en-IN" sz="12800" i="1" dirty="0">
                <a:solidFill>
                  <a:srgbClr val="CD0000"/>
                </a:solidFill>
                <a:effectLst/>
                <a:latin typeface="Times New Roman" panose="02020603050405020304" pitchFamily="18" charset="0"/>
                <a:ea typeface="Times New Roman" panose="02020603050405020304" pitchFamily="18" charset="0"/>
                <a:cs typeface="Times New Roman" panose="02020603050405020304" pitchFamily="18" charset="0"/>
              </a:rPr>
              <a:t>Histology and Cytology / Microscopic Anatomy</a:t>
            </a:r>
          </a:p>
          <a:p>
            <a:pPr marL="571500" indent="-571500" algn="l">
              <a:lnSpc>
                <a:spcPct val="115000"/>
              </a:lnSpc>
              <a:spcAft>
                <a:spcPts val="1200"/>
              </a:spcAft>
              <a:buFont typeface="Arial" panose="020B0604020202020204" pitchFamily="34" charset="0"/>
              <a:buChar char="•"/>
            </a:pPr>
            <a:r>
              <a:rPr lang="en-IN" sz="12800" i="1" dirty="0">
                <a:solidFill>
                  <a:srgbClr val="CD0000"/>
                </a:solidFill>
                <a:effectLst/>
                <a:latin typeface="Times New Roman" panose="02020603050405020304" pitchFamily="18" charset="0"/>
                <a:ea typeface="Times New Roman" panose="02020603050405020304" pitchFamily="18" charset="0"/>
                <a:cs typeface="Times New Roman" panose="02020603050405020304" pitchFamily="18" charset="0"/>
              </a:rPr>
              <a:t> Developmental Anatomy / Embryology</a:t>
            </a:r>
            <a:endParaRPr lang="en-IN" sz="12800" dirty="0">
              <a:effectLst/>
              <a:latin typeface="Calibri" panose="020F0502020204030204" pitchFamily="34" charset="0"/>
              <a:ea typeface="Calibri" panose="020F0502020204030204" pitchFamily="34" charset="0"/>
              <a:cs typeface="Times New Roman" panose="02020603050405020304" pitchFamily="18" charset="0"/>
            </a:endParaRPr>
          </a:p>
          <a:p>
            <a:pPr algn="l">
              <a:lnSpc>
                <a:spcPct val="115000"/>
              </a:lnSpc>
              <a:spcAft>
                <a:spcPts val="1200"/>
              </a:spcAft>
            </a:pPr>
            <a:r>
              <a:rPr lang="en-IN" sz="128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The anatomy can also be classified as</a:t>
            </a:r>
            <a:endParaRPr lang="en-IN" sz="12800" dirty="0">
              <a:effectLst/>
              <a:latin typeface="Calibri" panose="020F0502020204030204" pitchFamily="34" charset="0"/>
              <a:ea typeface="Calibri" panose="020F0502020204030204" pitchFamily="34" charset="0"/>
              <a:cs typeface="Times New Roman" panose="02020603050405020304" pitchFamily="18" charset="0"/>
            </a:endParaRPr>
          </a:p>
          <a:p>
            <a:pPr marL="342900" marR="152400" lvl="0" indent="-342900" algn="l">
              <a:lnSpc>
                <a:spcPct val="115000"/>
              </a:lnSpc>
              <a:spcAft>
                <a:spcPts val="1000"/>
              </a:spcAft>
              <a:buSzPts val="1000"/>
              <a:buFont typeface="Symbol" panose="05050102010706020507" pitchFamily="18" charset="2"/>
              <a:buChar char=""/>
              <a:tabLst>
                <a:tab pos="457200" algn="l"/>
              </a:tabLst>
            </a:pPr>
            <a:r>
              <a:rPr lang="en-IN" sz="12800" b="1" i="1" dirty="0">
                <a:solidFill>
                  <a:srgbClr val="000033"/>
                </a:solidFill>
                <a:effectLst/>
                <a:latin typeface="Times New Roman" panose="02020603050405020304" pitchFamily="18" charset="0"/>
                <a:ea typeface="Times New Roman" panose="02020603050405020304" pitchFamily="18" charset="0"/>
                <a:cs typeface="Times New Roman" panose="02020603050405020304" pitchFamily="18" charset="0"/>
              </a:rPr>
              <a:t>Special Anatomy</a:t>
            </a:r>
            <a:r>
              <a:rPr lang="en-IN" sz="12800" b="1"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IN" sz="128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which concerns with one species. </a:t>
            </a:r>
          </a:p>
          <a:p>
            <a:pPr marL="342900" marR="152400" lvl="0" indent="-342900" algn="l">
              <a:lnSpc>
                <a:spcPct val="115000"/>
              </a:lnSpc>
              <a:spcAft>
                <a:spcPts val="1000"/>
              </a:spcAft>
              <a:buSzPts val="1000"/>
              <a:buFont typeface="Symbol" panose="05050102010706020507" pitchFamily="18" charset="2"/>
              <a:buChar char=""/>
              <a:tabLst>
                <a:tab pos="457200" algn="l"/>
              </a:tabLst>
            </a:pPr>
            <a:r>
              <a:rPr lang="en-IN" sz="12800" b="1" dirty="0">
                <a:effectLst/>
                <a:latin typeface="Times New Roman" panose="02020603050405020304" pitchFamily="18" charset="0"/>
                <a:ea typeface="Calibri" panose="020F0502020204030204" pitchFamily="34" charset="0"/>
                <a:cs typeface="Times New Roman" panose="02020603050405020304" pitchFamily="18" charset="0"/>
              </a:rPr>
              <a:t>Surgical Anatomy</a:t>
            </a:r>
            <a:r>
              <a:rPr lang="en-IN" sz="12800" dirty="0">
                <a:effectLst/>
                <a:latin typeface="Times New Roman" panose="02020603050405020304" pitchFamily="18" charset="0"/>
                <a:ea typeface="Calibri" panose="020F0502020204030204" pitchFamily="34" charset="0"/>
                <a:cs typeface="Times New Roman" panose="02020603050405020304" pitchFamily="18" charset="0"/>
              </a:rPr>
              <a:t>: This is an applied part of the subject where the structures of some specific sites are studied for application in surgical practice. </a:t>
            </a:r>
          </a:p>
          <a:p>
            <a:pPr marL="342900" marR="152400" lvl="0" indent="-342900" algn="l">
              <a:lnSpc>
                <a:spcPct val="115000"/>
              </a:lnSpc>
              <a:spcAft>
                <a:spcPts val="1000"/>
              </a:spcAft>
              <a:buSzPts val="1000"/>
              <a:buFont typeface="Symbol" panose="05050102010706020507" pitchFamily="18" charset="2"/>
              <a:buChar char=""/>
              <a:tabLst>
                <a:tab pos="457200" algn="l"/>
              </a:tabLst>
            </a:pPr>
            <a:r>
              <a:rPr lang="en-IN" sz="12800" b="1" dirty="0">
                <a:effectLst/>
                <a:latin typeface="Times New Roman" panose="02020603050405020304" pitchFamily="18" charset="0"/>
                <a:ea typeface="Calibri" panose="020F0502020204030204" pitchFamily="34" charset="0"/>
                <a:cs typeface="Times New Roman" panose="02020603050405020304" pitchFamily="18" charset="0"/>
              </a:rPr>
              <a:t>Radiological Anatomy</a:t>
            </a:r>
            <a:r>
              <a:rPr lang="en-IN" sz="12800" dirty="0">
                <a:effectLst/>
                <a:latin typeface="Times New Roman" panose="02020603050405020304" pitchFamily="18" charset="0"/>
                <a:ea typeface="Calibri" panose="020F0502020204030204" pitchFamily="34" charset="0"/>
                <a:cs typeface="Times New Roman" panose="02020603050405020304" pitchFamily="18" charset="0"/>
              </a:rPr>
              <a:t>: Here studied with the help of X-ray, USG/MRI, C.T scan etc.</a:t>
            </a:r>
          </a:p>
          <a:p>
            <a:pPr marL="342900" marR="152400" lvl="0" indent="-342900" algn="l">
              <a:lnSpc>
                <a:spcPct val="115000"/>
              </a:lnSpc>
              <a:spcAft>
                <a:spcPts val="1000"/>
              </a:spcAft>
              <a:buSzPts val="1000"/>
              <a:buFont typeface="Symbol" panose="05050102010706020507" pitchFamily="18" charset="2"/>
              <a:buChar char=""/>
              <a:tabLst>
                <a:tab pos="457200" algn="l"/>
              </a:tabLst>
            </a:pPr>
            <a:r>
              <a:rPr lang="en-IN" sz="12800" b="1" i="1" dirty="0">
                <a:solidFill>
                  <a:srgbClr val="000033"/>
                </a:solidFill>
                <a:effectLst/>
                <a:latin typeface="Times New Roman" panose="02020603050405020304" pitchFamily="18" charset="0"/>
                <a:ea typeface="Times New Roman" panose="02020603050405020304" pitchFamily="18" charset="0"/>
                <a:cs typeface="Times New Roman" panose="02020603050405020304" pitchFamily="18" charset="0"/>
              </a:rPr>
              <a:t>Comparative anatomy</a:t>
            </a:r>
            <a:r>
              <a:rPr lang="en-IN" sz="12800" b="1"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IN" sz="128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compares with the other species.</a:t>
            </a:r>
            <a:endParaRPr lang="en-IN" sz="12800" dirty="0">
              <a:effectLst/>
              <a:latin typeface="Calibri" panose="020F0502020204030204" pitchFamily="34" charset="0"/>
              <a:ea typeface="Calibri" panose="020F0502020204030204" pitchFamily="34" charset="0"/>
              <a:cs typeface="Times New Roman" panose="02020603050405020304" pitchFamily="18" charset="0"/>
            </a:endParaRPr>
          </a:p>
          <a:p>
            <a:pPr algn="l">
              <a:lnSpc>
                <a:spcPct val="115000"/>
              </a:lnSpc>
              <a:spcAft>
                <a:spcPts val="1000"/>
              </a:spcAft>
            </a:pPr>
            <a:r>
              <a:rPr lang="en-US" sz="12800" dirty="0">
                <a:effectLst/>
                <a:latin typeface="Times New Roman" panose="02020603050405020304" pitchFamily="18" charset="0"/>
                <a:ea typeface="Calibri" panose="020F0502020204030204" pitchFamily="34" charset="0"/>
                <a:cs typeface="Times New Roman" panose="02020603050405020304" pitchFamily="18" charset="0"/>
              </a:rPr>
              <a:t> </a:t>
            </a:r>
            <a:endParaRPr lang="en-IN" sz="12800" dirty="0">
              <a:effectLst/>
              <a:latin typeface="Calibri" panose="020F0502020204030204" pitchFamily="34" charset="0"/>
              <a:ea typeface="Calibri" panose="020F0502020204030204" pitchFamily="34" charset="0"/>
              <a:cs typeface="Times New Roman" panose="02020603050405020304" pitchFamily="18" charset="0"/>
            </a:endParaRPr>
          </a:p>
          <a:p>
            <a:endParaRPr lang="en-IN" dirty="0"/>
          </a:p>
        </p:txBody>
      </p:sp>
    </p:spTree>
    <p:extLst>
      <p:ext uri="{BB962C8B-B14F-4D97-AF65-F5344CB8AC3E}">
        <p14:creationId xmlns:p14="http://schemas.microsoft.com/office/powerpoint/2010/main" xmlns="" val="136713894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xmlns="" id="{B362860D-53E7-4888-A97B-825AAD03493D}"/>
              </a:ext>
            </a:extLst>
          </p:cNvPr>
          <p:cNvSpPr>
            <a:spLocks noGrp="1"/>
          </p:cNvSpPr>
          <p:nvPr>
            <p:ph idx="1"/>
          </p:nvPr>
        </p:nvSpPr>
        <p:spPr>
          <a:xfrm>
            <a:off x="291830" y="0"/>
            <a:ext cx="11644008" cy="6857999"/>
          </a:xfrm>
        </p:spPr>
        <p:txBody>
          <a:bodyPr>
            <a:normAutofit fontScale="25000" lnSpcReduction="20000"/>
          </a:bodyPr>
          <a:lstStyle/>
          <a:p>
            <a:pPr algn="just">
              <a:lnSpc>
                <a:spcPct val="170000"/>
              </a:lnSpc>
              <a:buFont typeface="Arial" panose="020B0604020202020204" pitchFamily="34" charset="0"/>
              <a:buChar char="•"/>
            </a:pPr>
            <a:r>
              <a:rPr lang="en-US" sz="12800" b="1" i="0" dirty="0">
                <a:solidFill>
                  <a:srgbClr val="000000"/>
                </a:solidFill>
                <a:effectLst/>
                <a:latin typeface="Times New Roman" panose="02020603050405020304" pitchFamily="18" charset="0"/>
                <a:cs typeface="Times New Roman" panose="02020603050405020304" pitchFamily="18" charset="0"/>
              </a:rPr>
              <a:t>Osteology: </a:t>
            </a:r>
            <a:r>
              <a:rPr lang="en-US" sz="12800" b="0" i="0" dirty="0">
                <a:solidFill>
                  <a:srgbClr val="000000"/>
                </a:solidFill>
                <a:effectLst/>
                <a:latin typeface="Times New Roman" panose="02020603050405020304" pitchFamily="18" charset="0"/>
                <a:cs typeface="Times New Roman" panose="02020603050405020304" pitchFamily="18" charset="0"/>
              </a:rPr>
              <a:t>deals with the components of skeleton. Bones are principal components of a skeleton. It act as levers for muscle, protect certain viscera, manufacture blood cells and act as reservoir of mineral salt also. </a:t>
            </a:r>
          </a:p>
          <a:p>
            <a:pPr algn="just">
              <a:lnSpc>
                <a:spcPct val="170000"/>
              </a:lnSpc>
              <a:buFont typeface="Arial" panose="020B0604020202020204" pitchFamily="34" charset="0"/>
              <a:buChar char="•"/>
            </a:pPr>
            <a:r>
              <a:rPr lang="en-US" sz="12800" b="1" dirty="0">
                <a:solidFill>
                  <a:srgbClr val="000000"/>
                </a:solidFill>
                <a:latin typeface="Times New Roman" panose="02020603050405020304" pitchFamily="18" charset="0"/>
                <a:cs typeface="Times New Roman" panose="02020603050405020304" pitchFamily="18" charset="0"/>
              </a:rPr>
              <a:t>Skeleton:</a:t>
            </a:r>
            <a:r>
              <a:rPr lang="en-US" sz="12800" dirty="0">
                <a:solidFill>
                  <a:srgbClr val="000000"/>
                </a:solidFill>
                <a:latin typeface="Times New Roman" panose="02020603050405020304" pitchFamily="18" charset="0"/>
                <a:cs typeface="Times New Roman" panose="02020603050405020304" pitchFamily="18" charset="0"/>
              </a:rPr>
              <a:t> can be defined as a hard framework of the body which supports soft structures This is composed of bones, cartilages and ligaments. The skeleton is responsible for the maintenance of shape, flexibility as well as locomotion of the body. It is divided into two parts- </a:t>
            </a:r>
            <a:r>
              <a:rPr lang="en-US" sz="12800" b="1" dirty="0">
                <a:solidFill>
                  <a:srgbClr val="000000"/>
                </a:solidFill>
                <a:latin typeface="Times New Roman" panose="02020603050405020304" pitchFamily="18" charset="0"/>
                <a:cs typeface="Times New Roman" panose="02020603050405020304" pitchFamily="18" charset="0"/>
              </a:rPr>
              <a:t>Axial and Appendicular. </a:t>
            </a:r>
          </a:p>
          <a:p>
            <a:pPr marL="0" indent="0" algn="just">
              <a:lnSpc>
                <a:spcPct val="170000"/>
              </a:lnSpc>
              <a:buNone/>
            </a:pPr>
            <a:endParaRPr lang="en-US" sz="12800" b="0" i="0" dirty="0">
              <a:solidFill>
                <a:srgbClr val="000000"/>
              </a:solidFill>
              <a:effectLst/>
              <a:latin typeface="Arial" panose="020B0604020202020204" pitchFamily="34" charset="0"/>
            </a:endParaRPr>
          </a:p>
          <a:p>
            <a:endParaRPr lang="en-IN" dirty="0"/>
          </a:p>
        </p:txBody>
      </p:sp>
    </p:spTree>
    <p:extLst>
      <p:ext uri="{BB962C8B-B14F-4D97-AF65-F5344CB8AC3E}">
        <p14:creationId xmlns:p14="http://schemas.microsoft.com/office/powerpoint/2010/main" xmlns="" val="32784511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xmlns="" id="{B8C2B0F4-A883-4B7E-B8D8-DD54BE5CECDF}"/>
              </a:ext>
            </a:extLst>
          </p:cNvPr>
          <p:cNvSpPr>
            <a:spLocks noGrp="1"/>
          </p:cNvSpPr>
          <p:nvPr>
            <p:ph type="subTitle" idx="1"/>
          </p:nvPr>
        </p:nvSpPr>
        <p:spPr>
          <a:xfrm>
            <a:off x="101600" y="785091"/>
            <a:ext cx="10566400" cy="6280727"/>
          </a:xfrm>
        </p:spPr>
        <p:txBody>
          <a:bodyPr>
            <a:normAutofit/>
          </a:bodyPr>
          <a:lstStyle/>
          <a:p>
            <a:pPr algn="just">
              <a:lnSpc>
                <a:spcPct val="170000"/>
              </a:lnSpc>
              <a:buFont typeface="Arial" panose="020B0604020202020204" pitchFamily="34" charset="0"/>
              <a:buChar char="•"/>
            </a:pPr>
            <a:r>
              <a:rPr lang="en-US" sz="3200" dirty="0">
                <a:solidFill>
                  <a:srgbClr val="000000"/>
                </a:solidFill>
                <a:latin typeface="Times New Roman" panose="02020603050405020304" pitchFamily="18" charset="0"/>
                <a:cs typeface="Times New Roman" panose="02020603050405020304" pitchFamily="18" charset="0"/>
              </a:rPr>
              <a:t>The axial skeleton comprises of the bones of skull, vertebral column, ribs and sternum.</a:t>
            </a:r>
            <a:endParaRPr lang="en-US" sz="3200" i="0" dirty="0">
              <a:solidFill>
                <a:srgbClr val="000000"/>
              </a:solidFill>
              <a:effectLst/>
              <a:latin typeface="Times New Roman" panose="02020603050405020304" pitchFamily="18" charset="0"/>
              <a:cs typeface="Times New Roman" panose="02020603050405020304" pitchFamily="18" charset="0"/>
            </a:endParaRPr>
          </a:p>
          <a:p>
            <a:pPr algn="just">
              <a:lnSpc>
                <a:spcPct val="170000"/>
              </a:lnSpc>
              <a:buFont typeface="Arial" panose="020B0604020202020204" pitchFamily="34" charset="0"/>
              <a:buChar char="•"/>
            </a:pPr>
            <a:r>
              <a:rPr lang="en-US" sz="3200" b="0" i="0" dirty="0">
                <a:solidFill>
                  <a:srgbClr val="000000"/>
                </a:solidFill>
                <a:effectLst/>
                <a:latin typeface="Times New Roman" panose="02020603050405020304" pitchFamily="18" charset="0"/>
                <a:cs typeface="Times New Roman" panose="02020603050405020304" pitchFamily="18" charset="0"/>
              </a:rPr>
              <a:t>The appendicular skeleton consists of bones, which form the framework of the pectoral or forelimbs and the pelvic or hind limbs, including the elements</a:t>
            </a:r>
            <a:r>
              <a:rPr lang="en-US" sz="3200" dirty="0">
                <a:solidFill>
                  <a:srgbClr val="000000"/>
                </a:solidFill>
                <a:latin typeface="Times New Roman" panose="02020603050405020304" pitchFamily="18" charset="0"/>
                <a:cs typeface="Times New Roman" panose="02020603050405020304" pitchFamily="18" charset="0"/>
              </a:rPr>
              <a:t>.</a:t>
            </a:r>
            <a:endParaRPr lang="en-US" sz="3200" b="0" i="0" dirty="0">
              <a:solidFill>
                <a:srgbClr val="000000"/>
              </a:solidFill>
              <a:effectLst/>
              <a:latin typeface="Times New Roman" panose="02020603050405020304" pitchFamily="18" charset="0"/>
              <a:cs typeface="Times New Roman" panose="02020603050405020304" pitchFamily="18" charset="0"/>
            </a:endParaRPr>
          </a:p>
          <a:p>
            <a:endParaRPr lang="en-IN" dirty="0"/>
          </a:p>
        </p:txBody>
      </p:sp>
    </p:spTree>
    <p:extLst>
      <p:ext uri="{BB962C8B-B14F-4D97-AF65-F5344CB8AC3E}">
        <p14:creationId xmlns:p14="http://schemas.microsoft.com/office/powerpoint/2010/main" xmlns="" val="129957293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xmlns="" id="{6E6ED3D6-D6C8-415A-B752-652ABBD17FD3}"/>
              </a:ext>
            </a:extLst>
          </p:cNvPr>
          <p:cNvSpPr>
            <a:spLocks noGrp="1"/>
          </p:cNvSpPr>
          <p:nvPr>
            <p:ph type="subTitle" idx="1"/>
          </p:nvPr>
        </p:nvSpPr>
        <p:spPr>
          <a:xfrm>
            <a:off x="301557" y="1"/>
            <a:ext cx="11449456" cy="6663446"/>
          </a:xfrm>
        </p:spPr>
        <p:txBody>
          <a:bodyPr>
            <a:normAutofit fontScale="25000" lnSpcReduction="20000"/>
          </a:bodyPr>
          <a:lstStyle/>
          <a:p>
            <a:pPr marL="228600" marR="0" lvl="0" indent="-228600" algn="just" defTabSz="914400" rtl="0" eaLnBrk="1" fontAlgn="auto" latinLnBrk="0" hangingPunct="1">
              <a:lnSpc>
                <a:spcPct val="120000"/>
              </a:lnSpc>
              <a:spcBef>
                <a:spcPts val="1000"/>
              </a:spcBef>
              <a:spcAft>
                <a:spcPts val="0"/>
              </a:spcAft>
              <a:buClrTx/>
              <a:buSzTx/>
              <a:buFont typeface="Arial" panose="020B0604020202020204" pitchFamily="34" charset="0"/>
              <a:buChar char="•"/>
              <a:tabLst/>
              <a:defRPr/>
            </a:pPr>
            <a:r>
              <a:rPr kumimoji="0" lang="en-US" sz="12800" b="1"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Bones of Pectoral limb</a:t>
            </a:r>
            <a:endPar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endParaRPr>
          </a:p>
          <a:p>
            <a:pPr marL="1143000" marR="0" lvl="0" indent="-1143000" algn="just" defTabSz="914400" rtl="0" eaLnBrk="1" fontAlgn="auto" latinLnBrk="0" hangingPunct="1">
              <a:lnSpc>
                <a:spcPct val="120000"/>
              </a:lnSpc>
              <a:spcBef>
                <a:spcPts val="1000"/>
              </a:spcBef>
              <a:spcAft>
                <a:spcPts val="0"/>
              </a:spcAft>
              <a:buClrTx/>
              <a:buSzTx/>
              <a:buFont typeface="Wingdings" panose="05000000000000000000" pitchFamily="2" charset="2"/>
              <a:buChar char="Ø"/>
              <a:tabLst/>
              <a:defRPr/>
            </a:pPr>
            <a:r>
              <a:rPr kumimoji="0" lang="en-US" sz="12800" b="0" i="1"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Pectoral girdle and shoulder region:</a:t>
            </a:r>
            <a:r>
              <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hlinkClick r:id="rId2" tooltip="Scapula"/>
              </a:rPr>
              <a:t>Scapula</a:t>
            </a:r>
            <a:r>
              <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Coracoid and Clavicle.</a:t>
            </a:r>
          </a:p>
          <a:p>
            <a:pPr marL="1143000" marR="0" lvl="0" indent="-1143000" algn="just" defTabSz="914400" rtl="0" eaLnBrk="1" fontAlgn="auto" latinLnBrk="0" hangingPunct="1">
              <a:lnSpc>
                <a:spcPct val="120000"/>
              </a:lnSpc>
              <a:spcBef>
                <a:spcPts val="1000"/>
              </a:spcBef>
              <a:spcAft>
                <a:spcPts val="0"/>
              </a:spcAft>
              <a:buClrTx/>
              <a:buSzTx/>
              <a:buFont typeface="Wingdings" panose="05000000000000000000" pitchFamily="2" charset="2"/>
              <a:buChar char="Ø"/>
              <a:tabLst/>
              <a:defRPr/>
            </a:pPr>
            <a:r>
              <a:rPr kumimoji="0" lang="en-US" sz="12800" b="0" i="1"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Arm:</a:t>
            </a:r>
            <a:r>
              <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sz="12800" b="0" i="0" u="none" strike="noStrike" kern="1200" cap="none" spc="0" normalizeH="0" baseline="0" noProof="0" dirty="0" err="1">
                <a:ln>
                  <a:noFill/>
                </a:ln>
                <a:solidFill>
                  <a:srgbClr val="000000"/>
                </a:solidFill>
                <a:effectLst/>
                <a:uLnTx/>
                <a:uFillTx/>
                <a:latin typeface="Times New Roman" panose="02020603050405020304" pitchFamily="18" charset="0"/>
                <a:cs typeface="Times New Roman" panose="02020603050405020304" pitchFamily="18" charset="0"/>
                <a:hlinkClick r:id="rId3" tooltip="Humerus"/>
              </a:rPr>
              <a:t>Humerus</a:t>
            </a:r>
            <a:endPar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endParaRPr>
          </a:p>
          <a:p>
            <a:pPr marL="1143000" marR="0" lvl="0" indent="-1143000" algn="just" defTabSz="914400" rtl="0" eaLnBrk="1" fontAlgn="auto" latinLnBrk="0" hangingPunct="1">
              <a:lnSpc>
                <a:spcPct val="120000"/>
              </a:lnSpc>
              <a:spcBef>
                <a:spcPts val="1000"/>
              </a:spcBef>
              <a:spcAft>
                <a:spcPts val="0"/>
              </a:spcAft>
              <a:buClrTx/>
              <a:buSzTx/>
              <a:buFont typeface="Wingdings" panose="05000000000000000000" pitchFamily="2" charset="2"/>
              <a:buChar char="Ø"/>
              <a:tabLst/>
              <a:defRPr/>
            </a:pPr>
            <a:r>
              <a:rPr kumimoji="0" lang="en-US" sz="12800" b="0" i="1"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Forearm:</a:t>
            </a:r>
            <a:r>
              <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t>
            </a:r>
            <a:r>
              <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hlinkClick r:id="rId4" tooltip="Radius"/>
              </a:rPr>
              <a:t>Radius</a:t>
            </a:r>
            <a:r>
              <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and </a:t>
            </a:r>
            <a:r>
              <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hlinkClick r:id="rId5" tooltip="Ulna"/>
              </a:rPr>
              <a:t>Ulna</a:t>
            </a:r>
            <a:endPar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endParaRPr>
          </a:p>
          <a:p>
            <a:pPr marL="1143000" marR="0" lvl="0" indent="-1143000" algn="just" defTabSz="914400" rtl="0" eaLnBrk="1" fontAlgn="auto" latinLnBrk="0" hangingPunct="1">
              <a:lnSpc>
                <a:spcPct val="120000"/>
              </a:lnSpc>
              <a:spcBef>
                <a:spcPts val="1000"/>
              </a:spcBef>
              <a:spcAft>
                <a:spcPts val="0"/>
              </a:spcAft>
              <a:buClrTx/>
              <a:buSzTx/>
              <a:buFont typeface="Wingdings" panose="05000000000000000000" pitchFamily="2" charset="2"/>
              <a:buChar char="Ø"/>
              <a:tabLst/>
              <a:defRPr/>
            </a:pPr>
            <a:r>
              <a:rPr kumimoji="0" lang="en-US" sz="12800" b="0" i="1"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Manus:</a:t>
            </a:r>
            <a:r>
              <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Consisting of</a:t>
            </a:r>
          </a:p>
          <a:p>
            <a:pPr marL="1600200" marR="0" lvl="1" indent="-1143000" algn="just" defTabSz="914400" rtl="0" eaLnBrk="1" fontAlgn="auto" latinLnBrk="0" hangingPunct="1">
              <a:lnSpc>
                <a:spcPct val="120000"/>
              </a:lnSpc>
              <a:spcBef>
                <a:spcPts val="500"/>
              </a:spcBef>
              <a:spcAft>
                <a:spcPts val="0"/>
              </a:spcAft>
              <a:buClrTx/>
              <a:buSzTx/>
              <a:buFont typeface="Wingdings" panose="05000000000000000000" pitchFamily="2" charset="2"/>
              <a:buChar char="§"/>
              <a:tabLst/>
              <a:defRPr/>
            </a:pPr>
            <a:r>
              <a:rPr kumimoji="0" lang="en-US" sz="12800" b="0" i="1"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Carpus:</a:t>
            </a:r>
            <a:r>
              <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 number of small bones called </a:t>
            </a:r>
            <a:r>
              <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hlinkClick r:id="rId6" tooltip="Carpals"/>
              </a:rPr>
              <a:t>carpals</a:t>
            </a:r>
            <a:r>
              <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arranged in the domestic mammals in two rows.</a:t>
            </a:r>
          </a:p>
          <a:p>
            <a:pPr marL="1600200" marR="0" lvl="1" indent="-1143000" algn="just" defTabSz="914400" rtl="0" eaLnBrk="1" fontAlgn="auto" latinLnBrk="0" hangingPunct="1">
              <a:lnSpc>
                <a:spcPct val="120000"/>
              </a:lnSpc>
              <a:spcBef>
                <a:spcPts val="500"/>
              </a:spcBef>
              <a:spcAft>
                <a:spcPts val="0"/>
              </a:spcAft>
              <a:buClrTx/>
              <a:buSzTx/>
              <a:buFont typeface="Wingdings" panose="05000000000000000000" pitchFamily="2" charset="2"/>
              <a:buChar char="§"/>
              <a:tabLst/>
              <a:defRPr/>
            </a:pPr>
            <a:r>
              <a:rPr kumimoji="0" lang="en-US" sz="12800" b="0" i="1"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Metacarpus:</a:t>
            </a:r>
            <a:r>
              <a:rPr kumimoji="0" lang="en-US" sz="12800" b="0" i="0" u="none" strike="noStrike" kern="120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rPr>
              <a:t> Typically consisting of five bones designated only by numbers 1 to 5, but showing considerable modifications in     different animals</a:t>
            </a:r>
            <a:r>
              <a:rPr kumimoji="0" lang="en-US" sz="12800" b="0" i="0" u="none" strike="noStrike" kern="1200" cap="none" spc="0" normalizeH="0" baseline="0" noProof="0" dirty="0">
                <a:ln>
                  <a:noFill/>
                </a:ln>
                <a:solidFill>
                  <a:srgbClr val="000000"/>
                </a:solidFill>
                <a:effectLst/>
                <a:uLnTx/>
                <a:uFillTx/>
                <a:latin typeface="georgia,times new roman,times,serif"/>
                <a:ea typeface="+mn-ea"/>
                <a:cs typeface="+mn-cs"/>
              </a:rPr>
              <a:t>.</a:t>
            </a:r>
            <a:endParaRPr kumimoji="0" lang="en-US" sz="128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endParaRPr>
          </a:p>
          <a:p>
            <a:pPr>
              <a:lnSpc>
                <a:spcPct val="120000"/>
              </a:lnSpc>
            </a:pPr>
            <a:endParaRPr lang="en-IN" dirty="0"/>
          </a:p>
        </p:txBody>
      </p:sp>
    </p:spTree>
    <p:extLst>
      <p:ext uri="{BB962C8B-B14F-4D97-AF65-F5344CB8AC3E}">
        <p14:creationId xmlns:p14="http://schemas.microsoft.com/office/powerpoint/2010/main" xmlns="" val="2421085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xmlns="" id="{5295946A-4621-4CEE-8202-8CB7133DABBC}"/>
              </a:ext>
            </a:extLst>
          </p:cNvPr>
          <p:cNvSpPr>
            <a:spLocks noGrp="1"/>
          </p:cNvSpPr>
          <p:nvPr>
            <p:ph type="subTitle" idx="1"/>
          </p:nvPr>
        </p:nvSpPr>
        <p:spPr>
          <a:xfrm>
            <a:off x="291829" y="101601"/>
            <a:ext cx="11566187" cy="6532664"/>
          </a:xfrm>
        </p:spPr>
        <p:txBody>
          <a:bodyPr>
            <a:normAutofit fontScale="62500" lnSpcReduction="20000"/>
          </a:bodyPr>
          <a:lstStyle/>
          <a:p>
            <a:pPr marL="1143000" marR="0" lvl="1" indent="-685800" algn="just" defTabSz="914400" rtl="0" eaLnBrk="1" fontAlgn="auto" latinLnBrk="0" hangingPunct="1">
              <a:lnSpc>
                <a:spcPct val="170000"/>
              </a:lnSpc>
              <a:spcBef>
                <a:spcPts val="500"/>
              </a:spcBef>
              <a:spcAft>
                <a:spcPts val="0"/>
              </a:spcAft>
              <a:buClrTx/>
              <a:buSzTx/>
              <a:buFont typeface="Wingdings" panose="05000000000000000000" pitchFamily="2" charset="2"/>
              <a:buChar char="Ø"/>
              <a:tabLst/>
              <a:defRPr/>
            </a:pPr>
            <a:r>
              <a:rPr kumimoji="0" lang="en-US" sz="5500" b="0" i="1" u="none" strike="noStrike" kern="1200" cap="none" spc="0" normalizeH="0" baseline="0" noProof="0" dirty="0">
                <a:ln>
                  <a:noFill/>
                </a:ln>
                <a:solidFill>
                  <a:srgbClr val="000000"/>
                </a:solidFill>
                <a:effectLst/>
                <a:uLnTx/>
                <a:uFillTx/>
                <a:latin typeface="georgia,times new roman,times,serif"/>
                <a:ea typeface="+mn-ea"/>
                <a:cs typeface="+mn-cs"/>
                <a:hlinkClick r:id="rId2" tooltip="Digits"/>
              </a:rPr>
              <a:t>Digits</a:t>
            </a:r>
            <a:r>
              <a:rPr kumimoji="0" lang="en-US" sz="5500" b="0" i="1" u="none" strike="noStrike" kern="1200" cap="none" spc="0" normalizeH="0" baseline="0" noProof="0" dirty="0">
                <a:ln>
                  <a:noFill/>
                </a:ln>
                <a:solidFill>
                  <a:srgbClr val="000000"/>
                </a:solidFill>
                <a:effectLst/>
                <a:uLnTx/>
                <a:uFillTx/>
                <a:latin typeface="georgia,times new roman,times,serif"/>
                <a:ea typeface="+mn-ea"/>
                <a:cs typeface="+mn-cs"/>
              </a:rPr>
              <a:t>:</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rPr>
              <a:t> These form the terminal parts of the limbs and usually correspond to the number of the fully developed </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hlinkClick r:id="rId3" tooltip="Metacarpals"/>
              </a:rPr>
              <a:t>metacarpals</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rPr>
              <a:t>. These are also designated by numbers 1 to 5. Each digit is composed of a number of bones arranged serially called the </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hlinkClick r:id="rId4" tooltip="Phalanges"/>
              </a:rPr>
              <a:t>phalanges</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rPr>
              <a:t>. The number of </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hlinkClick r:id="rId4" tooltip="Phalanges"/>
              </a:rPr>
              <a:t>phalanges</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rPr>
              <a:t> may vary (from 1 to 5) within the species and also in different </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hlinkClick r:id="rId2" tooltip="Digits"/>
              </a:rPr>
              <a:t>digits</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rPr>
              <a:t> of the same species.</a:t>
            </a:r>
            <a:endParaRPr kumimoji="0" lang="en-US" sz="55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endParaRPr>
          </a:p>
          <a:p>
            <a:endParaRPr lang="en-IN" dirty="0"/>
          </a:p>
        </p:txBody>
      </p:sp>
    </p:spTree>
    <p:extLst>
      <p:ext uri="{BB962C8B-B14F-4D97-AF65-F5344CB8AC3E}">
        <p14:creationId xmlns:p14="http://schemas.microsoft.com/office/powerpoint/2010/main" xmlns="" val="126243398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xmlns="" id="{306907F2-10D9-4061-9EA9-D7EBA1028861}"/>
              </a:ext>
            </a:extLst>
          </p:cNvPr>
          <p:cNvSpPr>
            <a:spLocks noGrp="1"/>
          </p:cNvSpPr>
          <p:nvPr>
            <p:ph type="subTitle" idx="1"/>
          </p:nvPr>
        </p:nvSpPr>
        <p:spPr>
          <a:xfrm>
            <a:off x="397164" y="350982"/>
            <a:ext cx="10270836" cy="6400800"/>
          </a:xfrm>
        </p:spPr>
        <p:txBody>
          <a:bodyPr>
            <a:normAutofit fontScale="55000" lnSpcReduction="20000"/>
          </a:bodyPr>
          <a:lstStyle/>
          <a:p>
            <a:pPr marL="228600" marR="0" lvl="0" indent="-228600" algn="just" defTabSz="914400" rtl="0" eaLnBrk="1" fontAlgn="auto" latinLnBrk="0" hangingPunct="1">
              <a:lnSpc>
                <a:spcPct val="170000"/>
              </a:lnSpc>
              <a:spcBef>
                <a:spcPts val="1000"/>
              </a:spcBef>
              <a:spcAft>
                <a:spcPts val="0"/>
              </a:spcAft>
              <a:buClrTx/>
              <a:buSzTx/>
              <a:buFont typeface="Arial" panose="020B0604020202020204" pitchFamily="34" charset="0"/>
              <a:buChar char="•"/>
              <a:tabLst/>
              <a:defRPr/>
            </a:pPr>
            <a:r>
              <a:rPr kumimoji="0" lang="en-US" sz="5500" b="1" i="0" u="none" strike="noStrike" kern="1200" cap="none" spc="0" normalizeH="0" baseline="0" noProof="0" dirty="0">
                <a:ln>
                  <a:noFill/>
                </a:ln>
                <a:solidFill>
                  <a:srgbClr val="000000"/>
                </a:solidFill>
                <a:effectLst/>
                <a:uLnTx/>
                <a:uFillTx/>
                <a:latin typeface="georgia,times new roman,times,serif"/>
                <a:ea typeface="+mn-ea"/>
                <a:cs typeface="+mn-cs"/>
              </a:rPr>
              <a:t>Bones of Pelvic limb</a:t>
            </a:r>
            <a:endParaRPr kumimoji="0" lang="en-US" sz="55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endParaRPr>
          </a:p>
          <a:p>
            <a:pPr marL="228600" marR="0" lvl="0" indent="-228600" algn="just" defTabSz="914400" rtl="0" eaLnBrk="1" fontAlgn="auto" latinLnBrk="0" hangingPunct="1">
              <a:lnSpc>
                <a:spcPct val="170000"/>
              </a:lnSpc>
              <a:spcBef>
                <a:spcPts val="1000"/>
              </a:spcBef>
              <a:spcAft>
                <a:spcPts val="0"/>
              </a:spcAft>
              <a:buClrTx/>
              <a:buSzTx/>
              <a:buFont typeface="Arial" panose="020B0604020202020204" pitchFamily="34" charset="0"/>
              <a:buChar char="•"/>
              <a:tabLst/>
              <a:defRPr/>
            </a:pPr>
            <a:r>
              <a:rPr kumimoji="0" lang="en-US" sz="5500" b="0" i="1" u="none" strike="noStrike" kern="1200" cap="none" spc="0" normalizeH="0" baseline="0" noProof="0" dirty="0">
                <a:ln>
                  <a:noFill/>
                </a:ln>
                <a:solidFill>
                  <a:srgbClr val="000000"/>
                </a:solidFill>
                <a:effectLst/>
                <a:uLnTx/>
                <a:uFillTx/>
                <a:latin typeface="georgia,times new roman,times,serif"/>
                <a:ea typeface="+mn-ea"/>
                <a:cs typeface="+mn-cs"/>
              </a:rPr>
              <a:t>Pelvic girdle and hip region:</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rPr>
              <a:t> Ilium, ischium, and pubis,</a:t>
            </a:r>
            <a:endParaRPr kumimoji="0" lang="en-US" sz="55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endParaRPr>
          </a:p>
          <a:p>
            <a:pPr marL="228600" marR="0" lvl="0" indent="-228600" algn="just" defTabSz="914400" rtl="0" eaLnBrk="1" fontAlgn="auto" latinLnBrk="0" hangingPunct="1">
              <a:lnSpc>
                <a:spcPct val="170000"/>
              </a:lnSpc>
              <a:spcBef>
                <a:spcPts val="1000"/>
              </a:spcBef>
              <a:spcAft>
                <a:spcPts val="0"/>
              </a:spcAft>
              <a:buClrTx/>
              <a:buSzTx/>
              <a:buFont typeface="Arial" panose="020B0604020202020204" pitchFamily="34" charset="0"/>
              <a:buChar char="•"/>
              <a:tabLst/>
              <a:defRPr/>
            </a:pPr>
            <a:r>
              <a:rPr kumimoji="0" lang="en-US" sz="5500" b="0" i="1" u="none" strike="noStrike" kern="1200" cap="none" spc="0" normalizeH="0" baseline="0" noProof="0" dirty="0">
                <a:ln>
                  <a:noFill/>
                </a:ln>
                <a:solidFill>
                  <a:srgbClr val="000000"/>
                </a:solidFill>
                <a:effectLst/>
                <a:uLnTx/>
                <a:uFillTx/>
                <a:latin typeface="georgia,times new roman,times,serif"/>
                <a:ea typeface="+mn-ea"/>
                <a:cs typeface="+mn-cs"/>
              </a:rPr>
              <a:t>Thigh:</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rPr>
              <a:t> </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hlinkClick r:id="rId2" tooltip="Femur"/>
              </a:rPr>
              <a:t>Femur</a:t>
            </a:r>
            <a:endParaRPr kumimoji="0" lang="en-US" sz="55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endParaRPr>
          </a:p>
          <a:p>
            <a:pPr marL="228600" marR="0" lvl="0" indent="-228600" algn="just" defTabSz="914400" rtl="0" eaLnBrk="1" fontAlgn="auto" latinLnBrk="0" hangingPunct="1">
              <a:lnSpc>
                <a:spcPct val="170000"/>
              </a:lnSpc>
              <a:spcBef>
                <a:spcPts val="1000"/>
              </a:spcBef>
              <a:spcAft>
                <a:spcPts val="0"/>
              </a:spcAft>
              <a:buClrTx/>
              <a:buSzTx/>
              <a:buFont typeface="Arial" panose="020B0604020202020204" pitchFamily="34" charset="0"/>
              <a:buChar char="•"/>
              <a:tabLst/>
              <a:defRPr/>
            </a:pPr>
            <a:r>
              <a:rPr kumimoji="0" lang="en-US" sz="5500" b="0" i="1" u="none" strike="noStrike" kern="1200" cap="none" spc="0" normalizeH="0" baseline="0" noProof="0" dirty="0">
                <a:ln>
                  <a:noFill/>
                </a:ln>
                <a:solidFill>
                  <a:srgbClr val="000000"/>
                </a:solidFill>
                <a:effectLst/>
                <a:uLnTx/>
                <a:uFillTx/>
                <a:latin typeface="georgia,times new roman,times,serif"/>
                <a:ea typeface="+mn-ea"/>
                <a:cs typeface="+mn-cs"/>
              </a:rPr>
              <a:t>Leg:</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rPr>
              <a:t> </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hlinkClick r:id="rId3" tooltip="Tibia"/>
              </a:rPr>
              <a:t>Tibia</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rPr>
              <a:t> &amp; </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hlinkClick r:id="rId4" tooltip="Fibula"/>
              </a:rPr>
              <a:t>fibula</a:t>
            </a:r>
            <a:endParaRPr kumimoji="0" lang="en-US" sz="55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endParaRPr>
          </a:p>
          <a:p>
            <a:pPr marL="228600" marR="0" lvl="0" indent="-228600" algn="just" defTabSz="914400" rtl="0" eaLnBrk="1" fontAlgn="auto" latinLnBrk="0" hangingPunct="1">
              <a:lnSpc>
                <a:spcPct val="170000"/>
              </a:lnSpc>
              <a:spcBef>
                <a:spcPts val="1000"/>
              </a:spcBef>
              <a:spcAft>
                <a:spcPts val="0"/>
              </a:spcAft>
              <a:buClrTx/>
              <a:buSzTx/>
              <a:buFont typeface="Arial" panose="020B0604020202020204" pitchFamily="34" charset="0"/>
              <a:buChar char="•"/>
              <a:tabLst/>
              <a:defRPr/>
            </a:pPr>
            <a:r>
              <a:rPr kumimoji="0" lang="en-US" sz="5500" b="0" i="1" u="none" strike="noStrike" kern="1200" cap="none" spc="0" normalizeH="0" baseline="0" noProof="0" dirty="0">
                <a:ln>
                  <a:noFill/>
                </a:ln>
                <a:solidFill>
                  <a:srgbClr val="000000"/>
                </a:solidFill>
                <a:effectLst/>
                <a:uLnTx/>
                <a:uFillTx/>
                <a:latin typeface="georgia,times new roman,times,serif"/>
                <a:ea typeface="+mn-ea"/>
                <a:cs typeface="+mn-cs"/>
              </a:rPr>
              <a:t>Pes:</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rPr>
              <a:t> Consisting of</a:t>
            </a:r>
            <a:endParaRPr kumimoji="0" lang="en-US" sz="55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endParaRPr>
          </a:p>
          <a:p>
            <a:pPr marL="742950" marR="0" lvl="1" indent="-285750" algn="just" defTabSz="914400" rtl="0" eaLnBrk="1" fontAlgn="auto" latinLnBrk="0" hangingPunct="1">
              <a:lnSpc>
                <a:spcPct val="170000"/>
              </a:lnSpc>
              <a:spcBef>
                <a:spcPts val="500"/>
              </a:spcBef>
              <a:spcAft>
                <a:spcPts val="0"/>
              </a:spcAft>
              <a:buClrTx/>
              <a:buSzTx/>
              <a:buFont typeface="Arial" panose="020B0604020202020204" pitchFamily="34" charset="0"/>
              <a:buChar char="•"/>
              <a:tabLst/>
              <a:defRPr/>
            </a:pPr>
            <a:r>
              <a:rPr kumimoji="0" lang="en-US" sz="5500" b="0" i="1" u="none" strike="noStrike" kern="1200" cap="none" spc="0" normalizeH="0" baseline="0" noProof="0" dirty="0">
                <a:ln>
                  <a:noFill/>
                </a:ln>
                <a:solidFill>
                  <a:srgbClr val="000000"/>
                </a:solidFill>
                <a:effectLst/>
                <a:uLnTx/>
                <a:uFillTx/>
                <a:latin typeface="georgia,times new roman,times,serif"/>
                <a:ea typeface="+mn-ea"/>
                <a:cs typeface="+mn-cs"/>
              </a:rPr>
              <a:t>Tarsus</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rPr>
              <a:t> (3 rows)</a:t>
            </a:r>
            <a:endParaRPr kumimoji="0" lang="en-US" sz="55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endParaRPr>
          </a:p>
          <a:p>
            <a:pPr marL="742950" marR="0" lvl="1" indent="-285750" algn="just" defTabSz="914400" rtl="0" eaLnBrk="1" fontAlgn="auto" latinLnBrk="0" hangingPunct="1">
              <a:lnSpc>
                <a:spcPct val="170000"/>
              </a:lnSpc>
              <a:spcBef>
                <a:spcPts val="500"/>
              </a:spcBef>
              <a:spcAft>
                <a:spcPts val="0"/>
              </a:spcAft>
              <a:buClrTx/>
              <a:buSzTx/>
              <a:buFont typeface="Arial" panose="020B0604020202020204" pitchFamily="34" charset="0"/>
              <a:buChar char="•"/>
              <a:tabLst/>
              <a:defRPr/>
            </a:pPr>
            <a:r>
              <a:rPr kumimoji="0" lang="en-US" sz="5500" b="0" i="1" u="none" strike="noStrike" kern="1200" cap="none" spc="0" normalizeH="0" baseline="0" noProof="0" dirty="0">
                <a:ln>
                  <a:noFill/>
                </a:ln>
                <a:solidFill>
                  <a:srgbClr val="000000"/>
                </a:solidFill>
                <a:effectLst/>
                <a:uLnTx/>
                <a:uFillTx/>
                <a:latin typeface="georgia,times new roman,times,serif"/>
                <a:ea typeface="+mn-ea"/>
                <a:cs typeface="+mn-cs"/>
              </a:rPr>
              <a:t>Metatarsus</a:t>
            </a:r>
            <a:r>
              <a:rPr kumimoji="0" lang="en-US" sz="5500" b="0" i="0" u="none" strike="noStrike" kern="1200" cap="none" spc="0" normalizeH="0" baseline="0" noProof="0" dirty="0">
                <a:ln>
                  <a:noFill/>
                </a:ln>
                <a:solidFill>
                  <a:srgbClr val="000000"/>
                </a:solidFill>
                <a:effectLst/>
                <a:uLnTx/>
                <a:uFillTx/>
                <a:latin typeface="georgia,times new roman,times,serif"/>
                <a:ea typeface="+mn-ea"/>
                <a:cs typeface="+mn-cs"/>
              </a:rPr>
              <a:t> : similar to the forelimb</a:t>
            </a:r>
            <a:endParaRPr kumimoji="0" lang="en-US" sz="55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endParaRPr>
          </a:p>
          <a:p>
            <a:pPr marL="742950" marR="0" lvl="1" indent="-285750" algn="just" defTabSz="914400" rtl="0" eaLnBrk="1" fontAlgn="auto" latinLnBrk="0" hangingPunct="1">
              <a:lnSpc>
                <a:spcPct val="170000"/>
              </a:lnSpc>
              <a:spcBef>
                <a:spcPts val="500"/>
              </a:spcBef>
              <a:spcAft>
                <a:spcPts val="0"/>
              </a:spcAft>
              <a:buClrTx/>
              <a:buSzTx/>
              <a:buFont typeface="Arial" panose="020B0604020202020204" pitchFamily="34" charset="0"/>
              <a:buChar char="•"/>
              <a:tabLst/>
              <a:defRPr/>
            </a:pPr>
            <a:r>
              <a:rPr kumimoji="0" lang="en-US" sz="5500" b="0" i="1" u="none" strike="noStrike" kern="1200" cap="none" spc="0" normalizeH="0" baseline="0" noProof="0" dirty="0">
                <a:ln>
                  <a:noFill/>
                </a:ln>
                <a:solidFill>
                  <a:srgbClr val="000000"/>
                </a:solidFill>
                <a:effectLst/>
                <a:uLnTx/>
                <a:uFillTx/>
                <a:latin typeface="georgia,times new roman,times,serif"/>
                <a:ea typeface="+mn-ea"/>
                <a:cs typeface="+mn-cs"/>
                <a:hlinkClick r:id="rId5" tooltip="Digits"/>
              </a:rPr>
              <a:t>Digits</a:t>
            </a:r>
            <a:endParaRPr kumimoji="0" lang="en-US" sz="55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endParaRPr>
          </a:p>
          <a:p>
            <a:endParaRPr lang="en-IN" dirty="0"/>
          </a:p>
        </p:txBody>
      </p:sp>
    </p:spTree>
    <p:extLst>
      <p:ext uri="{BB962C8B-B14F-4D97-AF65-F5344CB8AC3E}">
        <p14:creationId xmlns:p14="http://schemas.microsoft.com/office/powerpoint/2010/main" xmlns="" val="163399578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xmlns="" id="{6411EA79-FB81-4833-BE11-3E87923B6426}"/>
              </a:ext>
            </a:extLst>
          </p:cNvPr>
          <p:cNvSpPr>
            <a:spLocks noGrp="1"/>
          </p:cNvSpPr>
          <p:nvPr>
            <p:ph type="subTitle" idx="1"/>
          </p:nvPr>
        </p:nvSpPr>
        <p:spPr>
          <a:xfrm>
            <a:off x="1261353" y="2217906"/>
            <a:ext cx="9144000" cy="3346315"/>
          </a:xfrm>
        </p:spPr>
        <p:txBody>
          <a:bodyPr>
            <a:normAutofit/>
          </a:bodyPr>
          <a:lstStyle/>
          <a:p>
            <a:r>
              <a:rPr lang="en-US" sz="8800" dirty="0">
                <a:solidFill>
                  <a:srgbClr val="FF0000"/>
                </a:solidFill>
                <a:latin typeface="Algerian" panose="04020705040A02060702" pitchFamily="82" charset="0"/>
                <a:cs typeface="Times New Roman" panose="02020603050405020304" pitchFamily="18" charset="0"/>
              </a:rPr>
              <a:t>THANKS</a:t>
            </a:r>
            <a:endParaRPr lang="en-IN" sz="8800" dirty="0">
              <a:solidFill>
                <a:srgbClr val="FF0000"/>
              </a:solidFill>
              <a:latin typeface="Algerian" panose="04020705040A02060702" pitchFamily="82" charset="0"/>
              <a:cs typeface="Times New Roman" panose="02020603050405020304" pitchFamily="18" charset="0"/>
            </a:endParaRPr>
          </a:p>
        </p:txBody>
      </p:sp>
    </p:spTree>
    <p:extLst>
      <p:ext uri="{BB962C8B-B14F-4D97-AF65-F5344CB8AC3E}">
        <p14:creationId xmlns:p14="http://schemas.microsoft.com/office/powerpoint/2010/main" xmlns="" val="400437783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477</TotalTime>
  <Words>352</Words>
  <Application>Microsoft Office PowerPoint</Application>
  <PresentationFormat>Custom</PresentationFormat>
  <Paragraphs>49</Paragraphs>
  <Slides>12</Slides>
  <Notes>0</Notes>
  <HiddenSlides>0</HiddenSlides>
  <MMClips>0</MMClips>
  <ScaleCrop>false</ScaleCrop>
  <HeadingPairs>
    <vt:vector size="4" baseType="variant">
      <vt:variant>
        <vt:lpstr>Theme</vt:lpstr>
      </vt:variant>
      <vt:variant>
        <vt:i4>1</vt:i4>
      </vt:variant>
      <vt:variant>
        <vt:lpstr>Slide Titles</vt:lpstr>
      </vt:variant>
      <vt:variant>
        <vt:i4>12</vt:i4>
      </vt:variant>
    </vt:vector>
  </HeadingPairs>
  <TitlesOfParts>
    <vt:vector size="13" baseType="lpstr">
      <vt:lpstr>Office Theme</vt:lpstr>
      <vt:lpstr>Bones of skeleton  Unit- ii  van- 601</vt:lpstr>
      <vt:lpstr>DEFINITION</vt:lpstr>
      <vt:lpstr>Branches of Anatomy </vt:lpstr>
      <vt:lpstr>Slide 4</vt:lpstr>
      <vt:lpstr>  Systematic Anatomy  </vt:lpstr>
      <vt:lpstr>Slide 6</vt:lpstr>
      <vt:lpstr>Slide 7</vt:lpstr>
      <vt:lpstr>Slide 8</vt:lpstr>
      <vt:lpstr>Slide 9</vt:lpstr>
      <vt:lpstr>Slide 10</vt:lpstr>
      <vt:lpstr>Slide 11</vt:lpstr>
      <vt:lpstr>Slide 12</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Manoj Singh</dc:creator>
  <cp:lastModifiedBy>Imran</cp:lastModifiedBy>
  <cp:revision>27</cp:revision>
  <dcterms:created xsi:type="dcterms:W3CDTF">2020-09-10T05:16:30Z</dcterms:created>
  <dcterms:modified xsi:type="dcterms:W3CDTF">2020-09-19T14:30:39Z</dcterms:modified>
</cp:coreProperties>
</file>