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</p:sldMasterIdLst>
  <p:notesMasterIdLst>
    <p:notesMasterId r:id="rId11"/>
  </p:notesMasterIdLst>
  <p:sldIdLst>
    <p:sldId id="274" r:id="rId3"/>
    <p:sldId id="256" r:id="rId4"/>
    <p:sldId id="257" r:id="rId5"/>
    <p:sldId id="258" r:id="rId6"/>
    <p:sldId id="275" r:id="rId7"/>
    <p:sldId id="276" r:id="rId8"/>
    <p:sldId id="259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00CC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9ED21-788D-4CD8-BFDF-548E8AE1730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6935E-22B9-402E-A956-C596FD5226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03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9C05-CC66-4BC3-89D1-66D0A1224BB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0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5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28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3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4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7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8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36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3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08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03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369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41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62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85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7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577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347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07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536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3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80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5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15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FBD53-D936-4238-BC6C-E43FAF3BDAB2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CA76-4D2F-42E2-BD71-F4A267D13577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4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EE4828-AF61-4EFF-A938-92D598FCCFD3}" type="datetimeFigureOut">
              <a:rPr lang="en-IN" smtClean="0"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824A8C-4E8E-4CBB-8BB5-6517C968D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90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588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IN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ANIMAL SCIENCES UNIVERSITY, PATNA, BIHAR</a:t>
            </a:r>
            <a:br>
              <a:rPr lang="en-IN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</a:t>
            </a:r>
            <a:r>
              <a:rPr lang="en-IN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Veterinary College, Patna</a:t>
            </a:r>
            <a:endParaRPr lang="en-IN" alt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19050"/>
            <a:ext cx="1709737" cy="1485900"/>
          </a:xfrm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19050"/>
            <a:ext cx="1470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681163" y="4454525"/>
            <a:ext cx="9013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Ramesh Kumar Singh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cum Jr. Scientist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Animal Genetics </a:t>
            </a:r>
            <a:r>
              <a:rPr lang="e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Breeding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Veterinary College, Patna</a:t>
            </a:r>
            <a:endParaRPr lang="en-I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552" y="2439620"/>
            <a:ext cx="935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00CC"/>
                </a:solidFill>
              </a:rPr>
              <a:t>UNIT-I</a:t>
            </a:r>
          </a:p>
          <a:p>
            <a:pPr algn="ctr"/>
            <a:r>
              <a:rPr lang="en-IN" sz="3600" b="1" dirty="0" smtClean="0">
                <a:solidFill>
                  <a:srgbClr val="0000CC"/>
                </a:solidFill>
              </a:rPr>
              <a:t>Origin </a:t>
            </a:r>
            <a:r>
              <a:rPr lang="en-IN" sz="3600" b="1" dirty="0">
                <a:solidFill>
                  <a:srgbClr val="0000CC"/>
                </a:solidFill>
              </a:rPr>
              <a:t>and development of Statistics</a:t>
            </a:r>
            <a:endParaRPr lang="en-IN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IN" sz="3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and development of Statistics </a:t>
            </a:r>
            <a:br>
              <a:rPr lang="en-IN" sz="3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40264"/>
            <a:ext cx="10058400" cy="4394776"/>
          </a:xfrm>
        </p:spPr>
        <p:txBody>
          <a:bodyPr>
            <a:normAutofit/>
          </a:bodyPr>
          <a:lstStyle/>
          <a:p>
            <a:pPr lvl="0" algn="just"/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as old as human society origin. </a:t>
            </a:r>
          </a:p>
          <a:p>
            <a:pPr lvl="0" algn="just"/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regarded as “Science of state craft” &amp; was product of administration of the state. </a:t>
            </a:r>
          </a:p>
          <a:p>
            <a:pPr lvl="0" algn="just"/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ancient times, state used to collect the data </a:t>
            </a: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population with age 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sex </a:t>
            </a: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wise, 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property &amp; wealth of country</a:t>
            </a: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 statistics seems to be derived from Latin word ‘</a:t>
            </a:r>
            <a:r>
              <a:rPr lang="e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’; Italian word “</a:t>
            </a:r>
            <a:r>
              <a:rPr lang="e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Statista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’; </a:t>
            </a: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 ‘</a:t>
            </a:r>
            <a:r>
              <a:rPr lang="e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’; French word ‘</a:t>
            </a:r>
            <a:r>
              <a:rPr lang="en-I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</a:t>
            </a: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’; each of which mean a political State.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871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48499"/>
            <a:ext cx="9601196" cy="1303867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IN" sz="32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IN" sz="32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96" y="1564849"/>
            <a:ext cx="9601196" cy="4782359"/>
          </a:xfrm>
        </p:spPr>
        <p:txBody>
          <a:bodyPr>
            <a:noAutofit/>
          </a:bodyPr>
          <a:lstStyle/>
          <a:p>
            <a:pPr lvl="0" algn="just"/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of earliest census of wealth &amp; population was conducted by Pharaohs (Emperors) of Egypt for construction of pyramids. Later used by many countries.</a:t>
            </a:r>
          </a:p>
          <a:p>
            <a:pPr lvl="0" algn="just"/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India, Chandragupta </a:t>
            </a:r>
            <a:r>
              <a:rPr lang="en-I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Maurya</a:t>
            </a:r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(324-300B.C.) </a:t>
            </a:r>
            <a:r>
              <a:rPr lang="en-I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Kautilya</a:t>
            </a:r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I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Arthashastra</a:t>
            </a:r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was a statistical record. </a:t>
            </a:r>
          </a:p>
          <a:p>
            <a:pPr lvl="0" algn="just"/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Records of land, Agriculture &amp; wealth statistics was maintained by </a:t>
            </a:r>
            <a:r>
              <a:rPr lang="en-I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Todermal</a:t>
            </a:r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(Akbar Reign – 1556-1605 A.D.) Also in Ain-e-Akbari by </a:t>
            </a:r>
            <a:r>
              <a:rPr lang="en-I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Abul</a:t>
            </a:r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Fazl</a:t>
            </a:r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(1596-97) </a:t>
            </a:r>
          </a:p>
          <a:p>
            <a:pPr algn="just"/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R. A. Fisher – Father of Statistics </a:t>
            </a:r>
          </a:p>
        </p:txBody>
      </p:sp>
    </p:spTree>
    <p:extLst>
      <p:ext uri="{BB962C8B-B14F-4D97-AF65-F5344CB8AC3E}">
        <p14:creationId xmlns:p14="http://schemas.microsoft.com/office/powerpoint/2010/main" val="268304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33167"/>
            <a:ext cx="10058400" cy="13716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I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 when used as plural – Means numerical set of data. </a:t>
            </a:r>
          </a:p>
          <a:p>
            <a:pPr lvl="0" algn="just"/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used as Singular – it means the science of statistical methods embodying the theory and technique used for collection, analysis and drawing inferences from the numerical data. </a:t>
            </a:r>
            <a:endParaRPr lang="e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 </a:t>
            </a:r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be defined as the science of collection, presentation analysis and interpretation of numerical data.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36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 Definitions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L. Boddington defined “Statistics is the science of estimates and probabilities”. </a:t>
            </a:r>
            <a:endParaRPr lang="e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Croxton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Cowden defined “Statistics may be defined as the collection,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analysis and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interpretation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numerical data.”  </a:t>
            </a:r>
            <a:endParaRPr lang="e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Walls and Roberts defined “Statistics may rightly be regarded as a body of methods for making wise decisions in the face of uncertainly”.  </a:t>
            </a:r>
            <a:endParaRPr lang="e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87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Contd</a:t>
            </a:r>
            <a:r>
              <a:rPr lang="e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I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R. A. fisher defined “the science of Statistics is essentially a branch of applied mathematics and may be regarded as mathematics applied to observational data”.  </a:t>
            </a:r>
            <a:endParaRPr lang="e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“Statistics is considered as science of decision making under uncertainty with or without data”. </a:t>
            </a:r>
            <a:endParaRPr lang="e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 require data as a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raw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upon which its methods or techniques applied to arrive at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inferences to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wise decisions. </a:t>
            </a:r>
            <a:endParaRPr lang="e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266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Limitations </a:t>
            </a:r>
            <a:r>
              <a:rPr lang="e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Statistics </a:t>
            </a:r>
            <a:r>
              <a:rPr lang="e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 </a:t>
            </a:r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 not study qualitative phenomenon.</a:t>
            </a:r>
          </a:p>
          <a:p>
            <a:pPr lvl="0"/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 does not study individual.</a:t>
            </a:r>
          </a:p>
          <a:p>
            <a:pPr lvl="0"/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  <a:r>
              <a:rPr lang="e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laws are </a:t>
            </a:r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exact.</a:t>
            </a:r>
          </a:p>
          <a:p>
            <a:pPr lvl="0"/>
            <a:r>
              <a:rPr lang="e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 is liable to be misused.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951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ladimir Script" panose="03050402040407070305" pitchFamily="66" charset="0"/>
              </a:rPr>
              <a:t>Thanking  You</a:t>
            </a:r>
            <a:endParaRPr lang="en-IN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90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438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Vladimir Script</vt:lpstr>
      <vt:lpstr>Organic</vt:lpstr>
      <vt:lpstr>Savon</vt:lpstr>
      <vt:lpstr>BIHAR ANIMAL SCIENCES UNIVERSITY, PATNA, BIHAR Bihar Veterinary College, Patna</vt:lpstr>
      <vt:lpstr>Origin and development of Statistics  </vt:lpstr>
      <vt:lpstr>History</vt:lpstr>
      <vt:lpstr>Statistics</vt:lpstr>
      <vt:lpstr>Statistics Definitions</vt:lpstr>
      <vt:lpstr>Contd…</vt:lpstr>
      <vt:lpstr>Limitations of Statistics      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and development of Statistics  </dc:title>
  <dc:creator>HP</dc:creator>
  <cp:lastModifiedBy>HP</cp:lastModifiedBy>
  <cp:revision>19</cp:revision>
  <dcterms:created xsi:type="dcterms:W3CDTF">2019-10-16T10:36:38Z</dcterms:created>
  <dcterms:modified xsi:type="dcterms:W3CDTF">2020-10-05T10:22:30Z</dcterms:modified>
</cp:coreProperties>
</file>