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7" r:id="rId2"/>
    <p:sldId id="308" r:id="rId3"/>
    <p:sldId id="309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608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(Animal Husbandry Development </a:t>
            </a:r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Introduce by GOI, almost on the similar lines of IADP</a:t>
            </a:r>
          </a:p>
          <a:p>
            <a:pPr lvl="0"/>
            <a:r>
              <a:rPr lang="en-US" dirty="0" smtClean="0"/>
              <a:t>Started as a Special Development Programme during 3rd Five Year Plan </a:t>
            </a:r>
          </a:p>
          <a:p>
            <a:pPr lvl="0"/>
            <a:r>
              <a:rPr lang="en-US" dirty="0" smtClean="0"/>
              <a:t>It was envisaged in the breeding tracts of indigenous breeds of cattle and buffaloes and in the milk sheds of large dairy projects. </a:t>
            </a:r>
          </a:p>
          <a:p>
            <a:pPr lvl="0"/>
            <a:r>
              <a:rPr lang="en-US" dirty="0" smtClean="0"/>
              <a:t>Linked with the dairy plants </a:t>
            </a:r>
          </a:p>
          <a:p>
            <a:pPr lvl="0"/>
            <a:r>
              <a:rPr lang="en-US" dirty="0" smtClean="0"/>
              <a:t>Each ICDP was expected to cover one </a:t>
            </a:r>
            <a:r>
              <a:rPr lang="en-US" dirty="0" err="1" smtClean="0"/>
              <a:t>lakh</a:t>
            </a:r>
            <a:r>
              <a:rPr lang="en-US" dirty="0" smtClean="0"/>
              <a:t> </a:t>
            </a:r>
            <a:r>
              <a:rPr lang="en-US" dirty="0" err="1" smtClean="0"/>
              <a:t>breedable</a:t>
            </a:r>
            <a:r>
              <a:rPr lang="en-US" dirty="0" smtClean="0"/>
              <a:t> female bovine population and to provide necessary inputs and technical services.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INTENSIVE CATTLE DEVELOPMENT PROJECT (ICDP)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3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Considerable time lag in providing organizational structure and various inputs </a:t>
            </a:r>
          </a:p>
          <a:p>
            <a:pPr lvl="1"/>
            <a:r>
              <a:rPr lang="en-US" sz="2400" dirty="0" smtClean="0"/>
              <a:t>Set back in transferring ICDPs to state sector with financial cuts resulting in dilution of inputs and </a:t>
            </a:r>
          </a:p>
          <a:p>
            <a:pPr lvl="1"/>
            <a:r>
              <a:rPr lang="en-US" sz="2400" dirty="0" smtClean="0"/>
              <a:t>Wastage of semen to the tune of 30 - 40 percent out of supplied to project area.</a:t>
            </a:r>
          </a:p>
          <a:p>
            <a:pPr lvl="1"/>
            <a:r>
              <a:rPr lang="en-US" sz="2400" dirty="0" smtClean="0"/>
              <a:t>Dairy extension officer post not filled up in most of the ICDPs and where posted confined mostly to non-extension activities.</a:t>
            </a:r>
          </a:p>
          <a:p>
            <a:pPr lvl="1"/>
            <a:r>
              <a:rPr lang="en-US" sz="2400" dirty="0" smtClean="0"/>
              <a:t>At present, in many states are merged with AH programmes and no funds are allocated separately to ICDPs. </a:t>
            </a:r>
          </a:p>
          <a:p>
            <a:endParaRPr lang="en-IN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ICDP did not succeed in accomplishing objectives?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ganogram of ICD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92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24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4919" t="33871" r="36107" b="8065"/>
          <a:stretch>
            <a:fillRect/>
          </a:stretch>
        </p:blipFill>
        <p:spPr bwMode="auto">
          <a:xfrm>
            <a:off x="914400" y="381000"/>
            <a:ext cx="74676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56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S and ICDP difference"/>
          <p:cNvPicPr/>
          <p:nvPr/>
        </p:nvPicPr>
        <p:blipFill>
          <a:blip r:embed="rId2"/>
          <a:srcRect l="2793" t="1953" r="4069" b="12068"/>
          <a:stretch>
            <a:fillRect/>
          </a:stretch>
        </p:blipFill>
        <p:spPr bwMode="auto">
          <a:xfrm>
            <a:off x="2590800" y="76200"/>
            <a:ext cx="4343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8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6229</TotalTime>
  <Words>196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INTENSIVE CATTLE DEVELOPMENT PROJECT (ICDP) </vt:lpstr>
      <vt:lpstr>Why ICDP did not succeed in accomplishing objectives?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288</cp:revision>
  <dcterms:created xsi:type="dcterms:W3CDTF">2020-01-10T02:05:01Z</dcterms:created>
  <dcterms:modified xsi:type="dcterms:W3CDTF">2020-10-20T10:46:01Z</dcterms:modified>
</cp:coreProperties>
</file>