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412" r:id="rId2"/>
    <p:sldId id="336" r:id="rId3"/>
    <p:sldId id="338" r:id="rId4"/>
    <p:sldId id="339" r:id="rId5"/>
    <p:sldId id="340" r:id="rId6"/>
    <p:sldId id="341" r:id="rId7"/>
    <p:sldId id="342" r:id="rId8"/>
    <p:sldId id="343" r:id="rId9"/>
    <p:sldId id="344" r:id="rId10"/>
    <p:sldId id="345" r:id="rId11"/>
    <p:sldId id="347" r:id="rId12"/>
    <p:sldId id="348" r:id="rId13"/>
    <p:sldId id="417" r:id="rId14"/>
    <p:sldId id="357" r:id="rId15"/>
    <p:sldId id="358" r:id="rId16"/>
    <p:sldId id="359" r:id="rId17"/>
    <p:sldId id="360" r:id="rId18"/>
    <p:sldId id="361" r:id="rId19"/>
    <p:sldId id="362" r:id="rId20"/>
    <p:sldId id="363" r:id="rId21"/>
    <p:sldId id="364" r:id="rId22"/>
    <p:sldId id="365" r:id="rId23"/>
    <p:sldId id="366" r:id="rId24"/>
    <p:sldId id="367" r:id="rId25"/>
    <p:sldId id="368" r:id="rId26"/>
    <p:sldId id="390" r:id="rId27"/>
    <p:sldId id="391" r:id="rId28"/>
    <p:sldId id="369" r:id="rId29"/>
  </p:sldIdLst>
  <p:sldSz cx="9144000" cy="6858000" type="screen4x3"/>
  <p:notesSz cx="6858000" cy="9144000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1pPr>
    <a:lvl2pPr marL="4572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2pPr>
    <a:lvl3pPr marL="9144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3pPr>
    <a:lvl4pPr marL="13716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4pPr>
    <a:lvl5pPr marL="18288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5pPr>
    <a:lvl6pPr marL="22860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6pPr>
    <a:lvl7pPr marL="27432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7pPr>
    <a:lvl8pPr marL="32004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8pPr>
    <a:lvl9pPr marL="36576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99"/>
    <a:srgbClr val="0000FF"/>
    <a:srgbClr val="33CC33"/>
    <a:srgbClr val="FFFF99"/>
    <a:srgbClr val="FFFFCC"/>
    <a:srgbClr val="FFFFFF"/>
    <a:srgbClr val="CC0000"/>
    <a:srgbClr val="66CC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32787"/>
    <p:restoredTop sz="77419" autoAdjust="0"/>
  </p:normalViewPr>
  <p:slideViewPr>
    <p:cSldViewPr>
      <p:cViewPr varScale="1">
        <p:scale>
          <a:sx n="49" d="100"/>
          <a:sy n="49" d="100"/>
        </p:scale>
        <p:origin x="1056" y="3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presProps" Target="presProps.xml"/><Relationship Id="rId8" Type="http://schemas.openxmlformats.org/officeDocument/2006/relationships/slide" Target="slides/slide7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BD8B6828-9B8A-4D05-9ADA-8BA9EEC605D5}"/>
              </a:ext>
            </a:extLst>
          </p:cNvPr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 useBgFill="1">
        <p:nvSpPr>
          <p:cNvPr id="5" name="Rounded Rectangle 10">
            <a:extLst>
              <a:ext uri="{FF2B5EF4-FFF2-40B4-BE49-F238E27FC236}">
                <a16:creationId xmlns:a16="http://schemas.microsoft.com/office/drawing/2014/main" id="{5C6EA925-D7F3-4A81-BC80-BC50AC323F8C}"/>
              </a:ext>
            </a:extLst>
          </p:cNvPr>
          <p:cNvSpPr/>
          <p:nvPr/>
        </p:nvSpPr>
        <p:spPr>
          <a:xfrm>
            <a:off x="65088" y="69850"/>
            <a:ext cx="9013825" cy="6691313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1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FDFCE6D7-1DCD-46AF-AFF7-5A082CF9C5E7}"/>
              </a:ext>
            </a:extLst>
          </p:cNvPr>
          <p:cNvSpPr/>
          <p:nvPr/>
        </p:nvSpPr>
        <p:spPr>
          <a:xfrm>
            <a:off x="63500" y="1449388"/>
            <a:ext cx="9020175" cy="1527175"/>
          </a:xfrm>
          <a:prstGeom prst="rect">
            <a:avLst/>
          </a:prstGeom>
          <a:solidFill>
            <a:schemeClr val="accent1">
              <a:alpha val="10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46345F36-4CBC-48D8-BC30-CF812FECD8A4}"/>
              </a:ext>
            </a:extLst>
          </p:cNvPr>
          <p:cNvSpPr/>
          <p:nvPr/>
        </p:nvSpPr>
        <p:spPr>
          <a:xfrm>
            <a:off x="63500" y="1397000"/>
            <a:ext cx="9020175" cy="120650"/>
          </a:xfrm>
          <a:prstGeom prst="rect">
            <a:avLst/>
          </a:prstGeom>
          <a:solidFill>
            <a:schemeClr val="accent1">
              <a:tint val="6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F52DCC56-68F0-485B-AC57-D809CB01AC52}"/>
              </a:ext>
            </a:extLst>
          </p:cNvPr>
          <p:cNvSpPr/>
          <p:nvPr/>
        </p:nvSpPr>
        <p:spPr>
          <a:xfrm>
            <a:off x="63500" y="2976563"/>
            <a:ext cx="9020175" cy="111125"/>
          </a:xfrm>
          <a:prstGeom prst="rect">
            <a:avLst/>
          </a:prstGeom>
          <a:solidFill>
            <a:schemeClr val="accent5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1295400" y="3200400"/>
            <a:ext cx="6400800" cy="1600200"/>
          </a:xfrm>
        </p:spPr>
        <p:txBody>
          <a:bodyPr/>
          <a:lstStyle>
            <a:lvl1pPr marL="0" indent="0" algn="ctr">
              <a:buNone/>
              <a:defRPr sz="2600"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457200" y="1505930"/>
            <a:ext cx="8229600" cy="1470025"/>
          </a:xfrm>
        </p:spPr>
        <p:txBody>
          <a:bodyPr anchor="ctr"/>
          <a:lstStyle>
            <a:lvl1pPr algn="ctr">
              <a:defRPr lang="en-US" dirty="0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1" name="Date Placeholder 27">
            <a:extLst>
              <a:ext uri="{FF2B5EF4-FFF2-40B4-BE49-F238E27FC236}">
                <a16:creationId xmlns:a16="http://schemas.microsoft.com/office/drawing/2014/main" id="{18CDC82A-F016-4496-A25D-013793AFA78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2" name="Footer Placeholder 16">
            <a:extLst>
              <a:ext uri="{FF2B5EF4-FFF2-40B4-BE49-F238E27FC236}">
                <a16:creationId xmlns:a16="http://schemas.microsoft.com/office/drawing/2014/main" id="{2B3C9E0E-66A4-4E4E-A8F6-90D54223C27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3" name="Slide Number Placeholder 28">
            <a:extLst>
              <a:ext uri="{FF2B5EF4-FFF2-40B4-BE49-F238E27FC236}">
                <a16:creationId xmlns:a16="http://schemas.microsoft.com/office/drawing/2014/main" id="{36ED24AC-9941-4934-A1A2-A3739B5937E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A76A5F28-C371-4A01-8DD3-057C6AD3A0CE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689914523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8" name="Content Placeholder 7"/>
          <p:cNvSpPr>
            <a:spLocks noGrp="1"/>
          </p:cNvSpPr>
          <p:nvPr>
            <p:ph sz="quarter" idx="1"/>
          </p:nvPr>
        </p:nvSpPr>
        <p:spPr>
          <a:xfrm>
            <a:off x="914400" y="1447800"/>
            <a:ext cx="7772400" cy="45720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13">
            <a:extLst>
              <a:ext uri="{FF2B5EF4-FFF2-40B4-BE49-F238E27FC236}">
                <a16:creationId xmlns:a16="http://schemas.microsoft.com/office/drawing/2014/main" id="{8BFC96AD-313A-4884-B2E6-4B91C1829CA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2">
            <a:extLst>
              <a:ext uri="{FF2B5EF4-FFF2-40B4-BE49-F238E27FC236}">
                <a16:creationId xmlns:a16="http://schemas.microsoft.com/office/drawing/2014/main" id="{0A6017CA-FA52-41E0-881A-72F1C15E7C1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22">
            <a:extLst>
              <a:ext uri="{FF2B5EF4-FFF2-40B4-BE49-F238E27FC236}">
                <a16:creationId xmlns:a16="http://schemas.microsoft.com/office/drawing/2014/main" id="{5A398A37-C9E5-4921-89B4-DADF6C01B4A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EAA9C87-D084-4A0A-9C3C-87373A89E0F1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80982137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32CDC72A-EBA1-4248-8A9B-B4C4EEC607F7}"/>
              </a:ext>
            </a:extLst>
          </p:cNvPr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 useBgFill="1">
        <p:nvSpPr>
          <p:cNvPr id="5" name="Rounded Rectangle 10">
            <a:extLst>
              <a:ext uri="{FF2B5EF4-FFF2-40B4-BE49-F238E27FC236}">
                <a16:creationId xmlns:a16="http://schemas.microsoft.com/office/drawing/2014/main" id="{44C43CD4-A86C-4DF5-B0B0-9A0AE75827D6}"/>
              </a:ext>
            </a:extLst>
          </p:cNvPr>
          <p:cNvSpPr/>
          <p:nvPr/>
        </p:nvSpPr>
        <p:spPr>
          <a:xfrm>
            <a:off x="65313" y="69755"/>
            <a:ext cx="9013372" cy="6692201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3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3A71FCC4-3233-4F7E-B5E6-8A2A567A9432}"/>
              </a:ext>
            </a:extLst>
          </p:cNvPr>
          <p:cNvSpPr/>
          <p:nvPr/>
        </p:nvSpPr>
        <p:spPr>
          <a:xfrm flipV="1">
            <a:off x="69850" y="2376488"/>
            <a:ext cx="9013825" cy="92075"/>
          </a:xfrm>
          <a:prstGeom prst="rect">
            <a:avLst/>
          </a:prstGeom>
          <a:solidFill>
            <a:schemeClr val="accent1">
              <a:alpha val="10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309D6BC4-0C2B-420D-B665-2D6113414B01}"/>
              </a:ext>
            </a:extLst>
          </p:cNvPr>
          <p:cNvSpPr/>
          <p:nvPr/>
        </p:nvSpPr>
        <p:spPr>
          <a:xfrm>
            <a:off x="69850" y="2341563"/>
            <a:ext cx="9013825" cy="46037"/>
          </a:xfrm>
          <a:prstGeom prst="rect">
            <a:avLst/>
          </a:prstGeom>
          <a:solidFill>
            <a:schemeClr val="accent1">
              <a:tint val="6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6429E7DC-C37A-45E7-8BBD-F8B05CF11195}"/>
              </a:ext>
            </a:extLst>
          </p:cNvPr>
          <p:cNvSpPr/>
          <p:nvPr/>
        </p:nvSpPr>
        <p:spPr>
          <a:xfrm>
            <a:off x="68263" y="2468563"/>
            <a:ext cx="9015412" cy="46037"/>
          </a:xfrm>
          <a:prstGeom prst="rect">
            <a:avLst/>
          </a:prstGeom>
          <a:solidFill>
            <a:schemeClr val="accent5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952500"/>
            <a:ext cx="7772400" cy="1362075"/>
          </a:xfrm>
        </p:spPr>
        <p:txBody>
          <a:bodyPr/>
          <a:lstStyle>
            <a:lvl1pPr algn="l">
              <a:buNone/>
              <a:defRPr sz="4000" b="0" cap="none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547938"/>
            <a:ext cx="7772400" cy="1338262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9" name="Date Placeholder 3">
            <a:extLst>
              <a:ext uri="{FF2B5EF4-FFF2-40B4-BE49-F238E27FC236}">
                <a16:creationId xmlns:a16="http://schemas.microsoft.com/office/drawing/2014/main" id="{27664E20-862B-4310-A3DF-DA63637B1AF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" name="Footer Placeholder 4">
            <a:extLst>
              <a:ext uri="{FF2B5EF4-FFF2-40B4-BE49-F238E27FC236}">
                <a16:creationId xmlns:a16="http://schemas.microsoft.com/office/drawing/2014/main" id="{7B4D6C56-1BFF-48A8-A9FC-20213E81684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800100" y="6172200"/>
            <a:ext cx="4000500" cy="45720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1" name="Slide Number Placeholder 5">
            <a:extLst>
              <a:ext uri="{FF2B5EF4-FFF2-40B4-BE49-F238E27FC236}">
                <a16:creationId xmlns:a16="http://schemas.microsoft.com/office/drawing/2014/main" id="{334EC0B9-ED33-411E-A28A-072F66E5641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46050" y="6208713"/>
            <a:ext cx="457200" cy="457200"/>
          </a:xfrm>
        </p:spPr>
        <p:txBody>
          <a:bodyPr/>
          <a:lstStyle>
            <a:lvl1pPr>
              <a:defRPr/>
            </a:lvl1pPr>
          </a:lstStyle>
          <a:p>
            <a:fld id="{4CC5EC4B-54E5-44F4-99A0-6A3A19615F88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085188499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914400" y="1447800"/>
            <a:ext cx="3749040" cy="45720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4933950" y="1447800"/>
            <a:ext cx="3749040" cy="45720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13">
            <a:extLst>
              <a:ext uri="{FF2B5EF4-FFF2-40B4-BE49-F238E27FC236}">
                <a16:creationId xmlns:a16="http://schemas.microsoft.com/office/drawing/2014/main" id="{285C0FB5-2F24-4261-8F27-E35B89E63C8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2">
            <a:extLst>
              <a:ext uri="{FF2B5EF4-FFF2-40B4-BE49-F238E27FC236}">
                <a16:creationId xmlns:a16="http://schemas.microsoft.com/office/drawing/2014/main" id="{95B9395D-4225-41CD-99AA-234A7466E81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22">
            <a:extLst>
              <a:ext uri="{FF2B5EF4-FFF2-40B4-BE49-F238E27FC236}">
                <a16:creationId xmlns:a16="http://schemas.microsoft.com/office/drawing/2014/main" id="{A5DFA223-3B0F-4CF3-9C7E-9FAE4671ADE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5FAB501-8685-4843-8E25-A80E4AC905A2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23688651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273050"/>
            <a:ext cx="77724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14400" y="1447800"/>
            <a:ext cx="3733800" cy="762000"/>
          </a:xfrm>
          <a:noFill/>
          <a:ln w="12700" cap="sq" cmpd="sng" algn="ctr">
            <a:noFill/>
            <a:prstDash val="solid"/>
          </a:ln>
        </p:spPr>
        <p:txBody>
          <a:bodyPr anchor="b">
            <a:noAutofit/>
          </a:bodyPr>
          <a:lstStyle>
            <a:lvl1pPr marL="0" indent="0">
              <a:buNone/>
              <a:defRPr sz="2400" b="1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953000" y="1447800"/>
            <a:ext cx="3733800" cy="762000"/>
          </a:xfrm>
          <a:noFill/>
          <a:ln w="12700" cap="sq" cmpd="sng" algn="ctr">
            <a:noFill/>
            <a:prstDash val="solid"/>
          </a:ln>
        </p:spPr>
        <p:txBody>
          <a:bodyPr anchor="b">
            <a:noAutofit/>
          </a:bodyPr>
          <a:lstStyle>
            <a:lvl1pPr marL="0" indent="0">
              <a:buNone/>
              <a:defRPr sz="2400" b="1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1" name="Content Placeholder 10"/>
          <p:cNvSpPr>
            <a:spLocks noGrp="1"/>
          </p:cNvSpPr>
          <p:nvPr>
            <p:ph sz="half" idx="2"/>
          </p:nvPr>
        </p:nvSpPr>
        <p:spPr>
          <a:xfrm>
            <a:off x="914400" y="2247900"/>
            <a:ext cx="3733800" cy="38862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3" name="Content Placeholder 12"/>
          <p:cNvSpPr>
            <a:spLocks noGrp="1"/>
          </p:cNvSpPr>
          <p:nvPr>
            <p:ph sz="half" idx="4"/>
          </p:nvPr>
        </p:nvSpPr>
        <p:spPr>
          <a:xfrm>
            <a:off x="4953000" y="2247900"/>
            <a:ext cx="3733800" cy="38862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13">
            <a:extLst>
              <a:ext uri="{FF2B5EF4-FFF2-40B4-BE49-F238E27FC236}">
                <a16:creationId xmlns:a16="http://schemas.microsoft.com/office/drawing/2014/main" id="{D1F73567-4CB7-4C55-8970-DA27DB582A2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Footer Placeholder 2">
            <a:extLst>
              <a:ext uri="{FF2B5EF4-FFF2-40B4-BE49-F238E27FC236}">
                <a16:creationId xmlns:a16="http://schemas.microsoft.com/office/drawing/2014/main" id="{60130C1B-DA10-4BCA-B442-308D162441D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22">
            <a:extLst>
              <a:ext uri="{FF2B5EF4-FFF2-40B4-BE49-F238E27FC236}">
                <a16:creationId xmlns:a16="http://schemas.microsoft.com/office/drawing/2014/main" id="{BB10E0FC-974A-4AD1-8560-81C6F11EDFF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CEC22DDD-B99D-4D8D-A856-29CE102D14FD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29994687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13">
            <a:extLst>
              <a:ext uri="{FF2B5EF4-FFF2-40B4-BE49-F238E27FC236}">
                <a16:creationId xmlns:a16="http://schemas.microsoft.com/office/drawing/2014/main" id="{D3196E1F-E6D6-4FE2-B145-026F93E4454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Footer Placeholder 2">
            <a:extLst>
              <a:ext uri="{FF2B5EF4-FFF2-40B4-BE49-F238E27FC236}">
                <a16:creationId xmlns:a16="http://schemas.microsoft.com/office/drawing/2014/main" id="{67FBC0A3-DFD1-4F76-9AEF-C574543A780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22">
            <a:extLst>
              <a:ext uri="{FF2B5EF4-FFF2-40B4-BE49-F238E27FC236}">
                <a16:creationId xmlns:a16="http://schemas.microsoft.com/office/drawing/2014/main" id="{F5EAEBDC-7E81-4423-B7D3-32BFCAC29EB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1479A56D-89C0-4961-9CC8-D69E9BF2AB3D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02940342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3">
            <a:extLst>
              <a:ext uri="{FF2B5EF4-FFF2-40B4-BE49-F238E27FC236}">
                <a16:creationId xmlns:a16="http://schemas.microsoft.com/office/drawing/2014/main" id="{36BA7B8E-02FA-4B1B-AA1B-345E662FAC6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4B1F50A0-267D-4E4B-BDA4-B4EC1B81EBC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22">
            <a:extLst>
              <a:ext uri="{FF2B5EF4-FFF2-40B4-BE49-F238E27FC236}">
                <a16:creationId xmlns:a16="http://schemas.microsoft.com/office/drawing/2014/main" id="{3DC6AC83-A563-4B25-8674-5C41C6CC8AC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E1CF2FE4-CCD0-4162-A542-B62B37938642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072199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>
            <a:extLst>
              <a:ext uri="{FF2B5EF4-FFF2-40B4-BE49-F238E27FC236}">
                <a16:creationId xmlns:a16="http://schemas.microsoft.com/office/drawing/2014/main" id="{6DCED2A5-5061-47BB-9656-4EF5CFE05CC5}"/>
              </a:ext>
            </a:extLst>
          </p:cNvPr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 useBgFill="1">
        <p:nvSpPr>
          <p:cNvPr id="6" name="Rounded Rectangle 10">
            <a:extLst>
              <a:ext uri="{FF2B5EF4-FFF2-40B4-BE49-F238E27FC236}">
                <a16:creationId xmlns:a16="http://schemas.microsoft.com/office/drawing/2014/main" id="{DA860F5D-AD9D-4032-BD20-856CC71D913A}"/>
              </a:ext>
            </a:extLst>
          </p:cNvPr>
          <p:cNvSpPr/>
          <p:nvPr/>
        </p:nvSpPr>
        <p:spPr>
          <a:xfrm>
            <a:off x="63500" y="69850"/>
            <a:ext cx="9013825" cy="6692900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1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273050"/>
            <a:ext cx="7772400" cy="1143000"/>
          </a:xfrm>
        </p:spPr>
        <p:txBody>
          <a:bodyPr/>
          <a:lstStyle>
            <a:lvl1pPr algn="l">
              <a:buNone/>
              <a:defRPr sz="4000" b="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914400" y="1600200"/>
            <a:ext cx="1905000" cy="4495800"/>
          </a:xfrm>
        </p:spPr>
        <p:txBody>
          <a:bodyPr/>
          <a:lstStyle>
            <a:lvl1pPr marL="0" indent="0">
              <a:buNone/>
              <a:defRPr sz="18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"/>
          </p:nvPr>
        </p:nvSpPr>
        <p:spPr>
          <a:xfrm>
            <a:off x="2971800" y="1600200"/>
            <a:ext cx="5715000" cy="44958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4">
            <a:extLst>
              <a:ext uri="{FF2B5EF4-FFF2-40B4-BE49-F238E27FC236}">
                <a16:creationId xmlns:a16="http://schemas.microsoft.com/office/drawing/2014/main" id="{0B728FAA-6420-4E0A-BAAA-4638E6A2140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Footer Placeholder 5">
            <a:extLst>
              <a:ext uri="{FF2B5EF4-FFF2-40B4-BE49-F238E27FC236}">
                <a16:creationId xmlns:a16="http://schemas.microsoft.com/office/drawing/2014/main" id="{7E75072D-F081-4E47-8370-F41A99160C2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6">
            <a:extLst>
              <a:ext uri="{FF2B5EF4-FFF2-40B4-BE49-F238E27FC236}">
                <a16:creationId xmlns:a16="http://schemas.microsoft.com/office/drawing/2014/main" id="{FE756B81-6C76-44C9-A5BA-80C6F3554F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25F601F-3263-4096-A713-19697A6BE89A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66720574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>
            <a:extLst>
              <a:ext uri="{FF2B5EF4-FFF2-40B4-BE49-F238E27FC236}">
                <a16:creationId xmlns:a16="http://schemas.microsoft.com/office/drawing/2014/main" id="{FE31A2CA-3B51-4925-8B70-248D34E3264E}"/>
              </a:ext>
            </a:extLst>
          </p:cNvPr>
          <p:cNvSpPr/>
          <p:nvPr/>
        </p:nvSpPr>
        <p:spPr>
          <a:xfrm flipV="1">
            <a:off x="68263" y="4683125"/>
            <a:ext cx="9007475" cy="92075"/>
          </a:xfrm>
          <a:prstGeom prst="rect">
            <a:avLst/>
          </a:prstGeom>
          <a:solidFill>
            <a:schemeClr val="accent1">
              <a:alpha val="10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B83C13CE-DA97-4514-A16B-BBF5E0DA788A}"/>
              </a:ext>
            </a:extLst>
          </p:cNvPr>
          <p:cNvSpPr/>
          <p:nvPr/>
        </p:nvSpPr>
        <p:spPr>
          <a:xfrm>
            <a:off x="68263" y="4649788"/>
            <a:ext cx="9007475" cy="46037"/>
          </a:xfrm>
          <a:prstGeom prst="rect">
            <a:avLst/>
          </a:prstGeom>
          <a:solidFill>
            <a:schemeClr val="accent1">
              <a:tint val="6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F3046AA6-768C-4AAB-9CC0-3AADAEC63F17}"/>
              </a:ext>
            </a:extLst>
          </p:cNvPr>
          <p:cNvSpPr/>
          <p:nvPr/>
        </p:nvSpPr>
        <p:spPr>
          <a:xfrm>
            <a:off x="68263" y="4773613"/>
            <a:ext cx="9007475" cy="47625"/>
          </a:xfrm>
          <a:prstGeom prst="rect">
            <a:avLst/>
          </a:prstGeom>
          <a:solidFill>
            <a:schemeClr val="accent5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4900550"/>
            <a:ext cx="7315200" cy="522288"/>
          </a:xfrm>
        </p:spPr>
        <p:txBody>
          <a:bodyPr anchor="ctr">
            <a:noAutofit/>
          </a:bodyPr>
          <a:lstStyle>
            <a:lvl1pPr algn="l">
              <a:buNone/>
              <a:defRPr sz="2800" b="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4400" y="5445825"/>
            <a:ext cx="7315200" cy="685800"/>
          </a:xfrm>
        </p:spPr>
        <p:txBody>
          <a:bodyPr/>
          <a:lstStyle>
            <a:lvl1pPr marL="0" indent="0">
              <a:buFontTx/>
              <a:buNone/>
              <a:defRPr sz="16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68308" y="66675"/>
            <a:ext cx="9001873" cy="4581525"/>
          </a:xfrm>
          <a:prstGeom prst="round2SameRect">
            <a:avLst>
              <a:gd name="adj1" fmla="val 7101"/>
              <a:gd name="adj2" fmla="val 0"/>
            </a:avLst>
          </a:prstGeom>
          <a:solidFill>
            <a:schemeClr val="bg2"/>
          </a:solidFill>
          <a:ln w="6350">
            <a:solidFill>
              <a:schemeClr val="tx1"/>
            </a:solidFill>
          </a:ln>
        </p:spPr>
        <p:txBody>
          <a:bodyPr>
            <a:normAutofit/>
          </a:bodyPr>
          <a:lstStyle>
            <a:lvl1pPr marL="0" indent="0">
              <a:buNone/>
              <a:defRPr sz="3200"/>
            </a:lvl1pPr>
          </a:lstStyle>
          <a:p>
            <a:pPr lvl="0"/>
            <a:r>
              <a:rPr lang="en-US" noProof="0"/>
              <a:t>Click icon to add picture</a:t>
            </a:r>
            <a:endParaRPr lang="en-US" noProof="0" dirty="0"/>
          </a:p>
        </p:txBody>
      </p:sp>
      <p:sp>
        <p:nvSpPr>
          <p:cNvPr id="8" name="Date Placeholder 4">
            <a:extLst>
              <a:ext uri="{FF2B5EF4-FFF2-40B4-BE49-F238E27FC236}">
                <a16:creationId xmlns:a16="http://schemas.microsoft.com/office/drawing/2014/main" id="{2B10BED3-FB2A-4A40-9D24-ED656F2849D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Footer Placeholder 5">
            <a:extLst>
              <a:ext uri="{FF2B5EF4-FFF2-40B4-BE49-F238E27FC236}">
                <a16:creationId xmlns:a16="http://schemas.microsoft.com/office/drawing/2014/main" id="{E0C7079B-FC5F-4872-9F8E-3569ADA706C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914400" y="6172200"/>
            <a:ext cx="3886200" cy="45720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" name="Slide Number Placeholder 6">
            <a:extLst>
              <a:ext uri="{FF2B5EF4-FFF2-40B4-BE49-F238E27FC236}">
                <a16:creationId xmlns:a16="http://schemas.microsoft.com/office/drawing/2014/main" id="{0EFC5BEF-E976-44DD-8E63-E366D099DFA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46050" y="6208713"/>
            <a:ext cx="457200" cy="457200"/>
          </a:xfrm>
        </p:spPr>
        <p:txBody>
          <a:bodyPr/>
          <a:lstStyle>
            <a:lvl1pPr>
              <a:defRPr/>
            </a:lvl1pPr>
          </a:lstStyle>
          <a:p>
            <a:fld id="{2C7EAF48-4D62-4698-A101-DC5FF0EE109C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24642552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13">
            <a:extLst>
              <a:ext uri="{FF2B5EF4-FFF2-40B4-BE49-F238E27FC236}">
                <a16:creationId xmlns:a16="http://schemas.microsoft.com/office/drawing/2014/main" id="{AC49F9F5-FF17-4944-B0A3-6225ECAC32B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2">
            <a:extLst>
              <a:ext uri="{FF2B5EF4-FFF2-40B4-BE49-F238E27FC236}">
                <a16:creationId xmlns:a16="http://schemas.microsoft.com/office/drawing/2014/main" id="{D74FBB0B-CB9A-4F84-B616-04C5C9F260F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22">
            <a:extLst>
              <a:ext uri="{FF2B5EF4-FFF2-40B4-BE49-F238E27FC236}">
                <a16:creationId xmlns:a16="http://schemas.microsoft.com/office/drawing/2014/main" id="{33E85948-B74F-4881-AE16-74B82B4A7E4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84D519F3-9926-4451-831F-D782FE38DC38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19338235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41"/>
            <a:ext cx="201168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14400" y="274640"/>
            <a:ext cx="55626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13">
            <a:extLst>
              <a:ext uri="{FF2B5EF4-FFF2-40B4-BE49-F238E27FC236}">
                <a16:creationId xmlns:a16="http://schemas.microsoft.com/office/drawing/2014/main" id="{EC811603-0BBF-4EA0-B12F-55E0C91C53D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2">
            <a:extLst>
              <a:ext uri="{FF2B5EF4-FFF2-40B4-BE49-F238E27FC236}">
                <a16:creationId xmlns:a16="http://schemas.microsoft.com/office/drawing/2014/main" id="{E88F49E2-192C-404F-9396-C4FBD052940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22">
            <a:extLst>
              <a:ext uri="{FF2B5EF4-FFF2-40B4-BE49-F238E27FC236}">
                <a16:creationId xmlns:a16="http://schemas.microsoft.com/office/drawing/2014/main" id="{49DD99C2-17D4-4D70-AB87-D55CE8710A9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1C568C4-B8E1-44C6-973E-D6737B4A5642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53528874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2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/>
          <a:srcRect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>
            <a:extLst>
              <a:ext uri="{FF2B5EF4-FFF2-40B4-BE49-F238E27FC236}">
                <a16:creationId xmlns:a16="http://schemas.microsoft.com/office/drawing/2014/main" id="{3F3C6EBF-C8CE-4991-AD16-6156A9D9C9AF}"/>
              </a:ext>
            </a:extLst>
          </p:cNvPr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 useBgFill="1">
        <p:nvSpPr>
          <p:cNvPr id="8" name="Rounded Rectangle 7">
            <a:extLst>
              <a:ext uri="{FF2B5EF4-FFF2-40B4-BE49-F238E27FC236}">
                <a16:creationId xmlns:a16="http://schemas.microsoft.com/office/drawing/2014/main" id="{ACC1B59A-BD65-48FA-9C11-AE499E97E89B}"/>
              </a:ext>
            </a:extLst>
          </p:cNvPr>
          <p:cNvSpPr/>
          <p:nvPr/>
        </p:nvSpPr>
        <p:spPr>
          <a:xfrm>
            <a:off x="63500" y="69850"/>
            <a:ext cx="9013825" cy="6692900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1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1028" name="Title Placeholder 21">
            <a:extLst>
              <a:ext uri="{FF2B5EF4-FFF2-40B4-BE49-F238E27FC236}">
                <a16:creationId xmlns:a16="http://schemas.microsoft.com/office/drawing/2014/main" id="{44EC3F2A-5640-4AE6-B31F-D723D49A4F16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914400" y="274638"/>
            <a:ext cx="77724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9144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1029" name="Text Placeholder 12">
            <a:extLst>
              <a:ext uri="{FF2B5EF4-FFF2-40B4-BE49-F238E27FC236}">
                <a16:creationId xmlns:a16="http://schemas.microsoft.com/office/drawing/2014/main" id="{6AD223B7-2C73-482F-9964-A13E4FBF0463}"/>
              </a:ext>
            </a:extLst>
          </p:cNvPr>
          <p:cNvSpPr>
            <a:spLocks noGrp="1"/>
          </p:cNvSpPr>
          <p:nvPr>
            <p:ph type="body" idx="1"/>
          </p:nvPr>
        </p:nvSpPr>
        <p:spPr bwMode="auto">
          <a:xfrm>
            <a:off x="914400" y="1447800"/>
            <a:ext cx="7772400" cy="4572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14" name="Date Placeholder 13">
            <a:extLst>
              <a:ext uri="{FF2B5EF4-FFF2-40B4-BE49-F238E27FC236}">
                <a16:creationId xmlns:a16="http://schemas.microsoft.com/office/drawing/2014/main" id="{EC32597A-1943-433F-8525-FC35F7168B49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6172200" y="6191250"/>
            <a:ext cx="2476500" cy="476250"/>
          </a:xfrm>
          <a:prstGeom prst="rect">
            <a:avLst/>
          </a:prstGeom>
        </p:spPr>
        <p:txBody>
          <a:bodyPr anchor="ctr" anchorCtr="0"/>
          <a:lstStyle>
            <a:lvl1pPr algn="r" eaLnBrk="1" latinLnBrk="0" hangingPunct="1">
              <a:defRPr kumimoji="0" sz="1400">
                <a:solidFill>
                  <a:schemeClr val="tx2"/>
                </a:solidFill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EE64B951-42AB-4041-9C3C-0C742D57F3F6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914400" y="6172200"/>
            <a:ext cx="3962400" cy="457200"/>
          </a:xfrm>
          <a:prstGeom prst="rect">
            <a:avLst/>
          </a:prstGeom>
        </p:spPr>
        <p:txBody>
          <a:bodyPr anchor="ctr" anchorCtr="0"/>
          <a:lstStyle>
            <a:lvl1pPr eaLnBrk="1" latinLnBrk="0" hangingPunct="1">
              <a:defRPr kumimoji="0" sz="1400">
                <a:solidFill>
                  <a:schemeClr val="tx2"/>
                </a:solidFill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23" name="Slide Number Placeholder 22">
            <a:extLst>
              <a:ext uri="{FF2B5EF4-FFF2-40B4-BE49-F238E27FC236}">
                <a16:creationId xmlns:a16="http://schemas.microsoft.com/office/drawing/2014/main" id="{7B474268-2C74-41A6-A65C-1F6D8BC689FB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46050" y="6210300"/>
            <a:ext cx="457200" cy="457200"/>
          </a:xfrm>
          <a:prstGeom prst="ellipse">
            <a:avLst/>
          </a:prstGeom>
          <a:solidFill>
            <a:schemeClr val="accent1"/>
          </a:solidFill>
        </p:spPr>
        <p:txBody>
          <a:bodyPr vert="horz" wrap="none" lIns="0" tIns="0" rIns="0" bIns="0" numCol="1" anchor="ctr" anchorCtr="1" compatLnSpc="1">
            <a:prstTxWarp prst="textNoShape">
              <a:avLst/>
            </a:prstTxWarp>
            <a:noAutofit/>
          </a:bodyPr>
          <a:lstStyle>
            <a:lvl1pPr algn="ctr" eaLnBrk="1" hangingPunct="1">
              <a:defRPr sz="1400">
                <a:solidFill>
                  <a:srgbClr val="FFFFFF"/>
                </a:solidFill>
                <a:latin typeface="Franklin Gothic Book" panose="020B0503020102020204" pitchFamily="34" charset="0"/>
              </a:defRPr>
            </a:lvl1pPr>
          </a:lstStyle>
          <a:p>
            <a:fld id="{5A548BFB-A0CA-480A-B83B-A1713917C524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178" r:id="rId1"/>
    <p:sldLayoutId id="2147484171" r:id="rId2"/>
    <p:sldLayoutId id="2147484179" r:id="rId3"/>
    <p:sldLayoutId id="2147484172" r:id="rId4"/>
    <p:sldLayoutId id="2147484173" r:id="rId5"/>
    <p:sldLayoutId id="2147484174" r:id="rId6"/>
    <p:sldLayoutId id="2147484175" r:id="rId7"/>
    <p:sldLayoutId id="2147484180" r:id="rId8"/>
    <p:sldLayoutId id="2147484181" r:id="rId9"/>
    <p:sldLayoutId id="2147484176" r:id="rId10"/>
    <p:sldLayoutId id="2147484177" r:id="rId11"/>
  </p:sldLayoutIdLst>
  <p:txStyles>
    <p:titleStyle>
      <a:lvl1pPr algn="l" rtl="0" eaLnBrk="0" fontAlgn="base" hangingPunct="0">
        <a:spcBef>
          <a:spcPct val="0"/>
        </a:spcBef>
        <a:spcAft>
          <a:spcPct val="0"/>
        </a:spcAft>
        <a:defRPr sz="4000" kern="1200">
          <a:solidFill>
            <a:schemeClr val="tx2"/>
          </a:solidFill>
          <a:latin typeface="+mj-l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9pPr>
    </p:titleStyle>
    <p:bodyStyle>
      <a:lvl1pPr marL="273050" indent="-273050" algn="l" rtl="0" eaLnBrk="0" fontAlgn="base" hangingPunct="0">
        <a:spcBef>
          <a:spcPts val="575"/>
        </a:spcBef>
        <a:spcAft>
          <a:spcPct val="0"/>
        </a:spcAft>
        <a:buClr>
          <a:schemeClr val="accent1"/>
        </a:buClr>
        <a:buSzPct val="85000"/>
        <a:buFont typeface="Wingdings 2" panose="05020102010507070707" pitchFamily="18" charset="2"/>
        <a:buChar char=""/>
        <a:defRPr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547688" indent="-228600" algn="l" rtl="0" eaLnBrk="0" fontAlgn="base" hangingPunct="0">
        <a:spcBef>
          <a:spcPts val="375"/>
        </a:spcBef>
        <a:spcAft>
          <a:spcPct val="0"/>
        </a:spcAft>
        <a:buClr>
          <a:schemeClr val="accent2"/>
        </a:buClr>
        <a:buSzPct val="85000"/>
        <a:buFont typeface="Wingdings 2" panose="05020102010507070707" pitchFamily="18" charset="2"/>
        <a:buChar char="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822325" indent="-228600" algn="l" rtl="0" eaLnBrk="0" fontAlgn="base" hangingPunct="0">
        <a:spcBef>
          <a:spcPts val="375"/>
        </a:spcBef>
        <a:spcAft>
          <a:spcPct val="0"/>
        </a:spcAft>
        <a:buClr>
          <a:srgbClr val="E6B1AB"/>
        </a:buClr>
        <a:buSzPct val="85000"/>
        <a:buFont typeface="Wingdings 2" panose="05020102010507070707" pitchFamily="18" charset="2"/>
        <a:buChar char="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096963" indent="-228600" algn="l" rtl="0" eaLnBrk="0" fontAlgn="base" hangingPunct="0">
        <a:spcBef>
          <a:spcPts val="375"/>
        </a:spcBef>
        <a:spcAft>
          <a:spcPct val="0"/>
        </a:spcAft>
        <a:buClr>
          <a:srgbClr val="A28E6A"/>
        </a:buClr>
        <a:buSzPct val="80000"/>
        <a:buFont typeface="Wingdings 2" panose="05020102010507070707" pitchFamily="18" charset="2"/>
        <a:buChar char="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indent="-228600" algn="l" rtl="0" eaLnBrk="0" fontAlgn="base" hangingPunct="0">
        <a:spcBef>
          <a:spcPts val="375"/>
        </a:spcBef>
        <a:spcAft>
          <a:spcPct val="0"/>
        </a:spcAft>
        <a:buClr>
          <a:srgbClr val="A28E6A"/>
        </a:buClr>
        <a:buChar char="o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645920" indent="-228600" algn="l" rtl="0" eaLnBrk="1" latinLnBrk="0" hangingPunct="1">
        <a:spcBef>
          <a:spcPts val="370"/>
        </a:spcBef>
        <a:buClr>
          <a:schemeClr val="accent3"/>
        </a:buClr>
        <a:buChar char="•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228600" algn="l" rtl="0" eaLnBrk="1" latinLnBrk="0" hangingPunct="1">
        <a:spcBef>
          <a:spcPts val="370"/>
        </a:spcBef>
        <a:buClr>
          <a:schemeClr val="accent2"/>
        </a:buClr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2194560" indent="-228600" algn="l" rtl="0" eaLnBrk="1" latinLnBrk="0" hangingPunct="1">
        <a:spcBef>
          <a:spcPts val="370"/>
        </a:spcBef>
        <a:buClr>
          <a:schemeClr val="accent1">
            <a:tint val="60000"/>
          </a:schemeClr>
        </a:buClr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2468880" indent="-228600" algn="l" rtl="0" eaLnBrk="1" latinLnBrk="0" hangingPunct="1">
        <a:spcBef>
          <a:spcPts val="370"/>
        </a:spcBef>
        <a:buClr>
          <a:schemeClr val="accent2">
            <a:tint val="60000"/>
          </a:schemeClr>
        </a:buClr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eg"/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3">
            <a:extLst>
              <a:ext uri="{FF2B5EF4-FFF2-40B4-BE49-F238E27FC236}">
                <a16:creationId xmlns:a16="http://schemas.microsoft.com/office/drawing/2014/main" id="{76096BB8-2D06-4481-81E4-A59F10CE7640}"/>
              </a:ext>
            </a:extLst>
          </p:cNvPr>
          <p:cNvSpPr>
            <a:spLocks noGrp="1" noChangeArrowheads="1"/>
          </p:cNvSpPr>
          <p:nvPr>
            <p:ph type="subTitle" idx="1"/>
          </p:nvPr>
        </p:nvSpPr>
        <p:spPr>
          <a:xfrm>
            <a:off x="457200" y="1752600"/>
            <a:ext cx="8229600" cy="1524000"/>
          </a:xfrm>
        </p:spPr>
        <p:txBody>
          <a:bodyPr/>
          <a:lstStyle/>
          <a:p>
            <a:pPr eaLnBrk="1" hangingPunct="1">
              <a:lnSpc>
                <a:spcPct val="80000"/>
              </a:lnSpc>
            </a:pPr>
            <a:r>
              <a:rPr lang="en-US" altLang="en-US" sz="2400" u="sng">
                <a:solidFill>
                  <a:srgbClr val="FFFF00"/>
                </a:solidFill>
                <a:latin typeface="Algerian" panose="04020705040A02060702" pitchFamily="82" charset="0"/>
              </a:rPr>
              <a:t>AHE 612   Information and communication technology</a:t>
            </a:r>
          </a:p>
        </p:txBody>
      </p:sp>
      <p:sp>
        <p:nvSpPr>
          <p:cNvPr id="6147" name="Text Box 4">
            <a:extLst>
              <a:ext uri="{FF2B5EF4-FFF2-40B4-BE49-F238E27FC236}">
                <a16:creationId xmlns:a16="http://schemas.microsoft.com/office/drawing/2014/main" id="{F8EABAA7-420A-4000-BA8E-91F2F9A4823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403725" y="2936875"/>
            <a:ext cx="18415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endParaRPr lang="en-IN" altLang="en-US"/>
          </a:p>
        </p:txBody>
      </p:sp>
      <p:sp>
        <p:nvSpPr>
          <p:cNvPr id="6148" name="Text Box 8">
            <a:extLst>
              <a:ext uri="{FF2B5EF4-FFF2-40B4-BE49-F238E27FC236}">
                <a16:creationId xmlns:a16="http://schemas.microsoft.com/office/drawing/2014/main" id="{34881498-FA1A-4097-AFE7-3B5F61BDD2C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990600" y="4773613"/>
            <a:ext cx="6934200" cy="11699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algn="ctr">
              <a:spcBef>
                <a:spcPct val="50000"/>
              </a:spcBef>
            </a:pPr>
            <a:r>
              <a:rPr lang="en-US" altLang="en-US" sz="2800" b="1">
                <a:solidFill>
                  <a:srgbClr val="C00000"/>
                </a:solidFill>
                <a:latin typeface="Bell MT" panose="02020503060305020303" pitchFamily="18" charset="0"/>
              </a:rPr>
              <a:t>Department of A. H. Extension Education</a:t>
            </a:r>
          </a:p>
          <a:p>
            <a:pPr algn="ctr">
              <a:spcBef>
                <a:spcPct val="50000"/>
              </a:spcBef>
            </a:pPr>
            <a:r>
              <a:rPr lang="en-US" altLang="en-US" sz="2800" b="1">
                <a:solidFill>
                  <a:srgbClr val="C00000"/>
                </a:solidFill>
                <a:latin typeface="Bell MT" panose="02020503060305020303" pitchFamily="18" charset="0"/>
              </a:rPr>
              <a:t>Bihar Veterinary College, Patna-14</a:t>
            </a:r>
            <a:endParaRPr lang="en-US" altLang="en-US" sz="2800">
              <a:solidFill>
                <a:srgbClr val="12E9EE"/>
              </a:solidFill>
              <a:latin typeface="Bell MT" panose="02020503060305020303" pitchFamily="18" charset="0"/>
            </a:endParaRPr>
          </a:p>
        </p:txBody>
      </p:sp>
      <p:sp>
        <p:nvSpPr>
          <p:cNvPr id="6149" name="TextBox 6">
            <a:extLst>
              <a:ext uri="{FF2B5EF4-FFF2-40B4-BE49-F238E27FC236}">
                <a16:creationId xmlns:a16="http://schemas.microsoft.com/office/drawing/2014/main" id="{7592B51B-6F93-490B-B04F-98A7736B229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971800" y="5867400"/>
            <a:ext cx="6426200" cy="1200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r>
              <a:rPr lang="en-US" altLang="en-US">
                <a:solidFill>
                  <a:srgbClr val="7030A0"/>
                </a:solidFill>
                <a:latin typeface="Arial Black" panose="020B0A04020102020204" pitchFamily="34" charset="0"/>
              </a:rPr>
              <a:t>         Instructor : </a:t>
            </a:r>
            <a:r>
              <a:rPr lang="en-US" altLang="en-US">
                <a:solidFill>
                  <a:srgbClr val="000099"/>
                </a:solidFill>
                <a:latin typeface="Arial Black" panose="020B0A04020102020204" pitchFamily="34" charset="0"/>
              </a:rPr>
              <a:t>Dr. Saroj K. Rajak</a:t>
            </a:r>
          </a:p>
          <a:p>
            <a:r>
              <a:rPr lang="en-US" altLang="en-US">
                <a:solidFill>
                  <a:srgbClr val="000099"/>
                </a:solidFill>
                <a:latin typeface="Aharoni" pitchFamily="2" charset="0"/>
                <a:cs typeface="Aharoni" pitchFamily="2" charset="0"/>
              </a:rPr>
              <a:t>           Asstt. Professor</a:t>
            </a:r>
          </a:p>
          <a:p>
            <a:endParaRPr lang="en-US" altLang="en-US"/>
          </a:p>
        </p:txBody>
      </p:sp>
      <p:sp>
        <p:nvSpPr>
          <p:cNvPr id="6150" name="TextBox 7">
            <a:extLst>
              <a:ext uri="{FF2B5EF4-FFF2-40B4-BE49-F238E27FC236}">
                <a16:creationId xmlns:a16="http://schemas.microsoft.com/office/drawing/2014/main" id="{81416034-FBB2-4C2E-9B63-319AB174C5F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28600" y="3163888"/>
            <a:ext cx="8382000" cy="1138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r>
              <a:rPr lang="en-US" altLang="en-US" sz="3600" b="1">
                <a:solidFill>
                  <a:srgbClr val="0000FF"/>
                </a:solidFill>
                <a:latin typeface="Sydney" pitchFamily="18" charset="0"/>
              </a:rPr>
              <a:t>Topic : </a:t>
            </a:r>
            <a:r>
              <a:rPr lang="en-US" altLang="en-US" sz="3200" b="1">
                <a:solidFill>
                  <a:srgbClr val="000099"/>
                </a:solidFill>
                <a:latin typeface="Bell MT" panose="02020503060305020303" pitchFamily="18" charset="0"/>
              </a:rPr>
              <a:t>Computer aided design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altLang="en-US" sz="3200" b="1">
                <a:solidFill>
                  <a:srgbClr val="000099"/>
                </a:solidFill>
                <a:latin typeface="Bell MT" panose="02020503060305020303" pitchFamily="18" charset="0"/>
              </a:rPr>
              <a:t> Virtual Class Room</a:t>
            </a:r>
            <a:endParaRPr lang="en-US" altLang="en-US" sz="2800" b="1">
              <a:solidFill>
                <a:srgbClr val="000099"/>
              </a:solidFill>
              <a:latin typeface="Sydney" pitchFamily="18" charset="0"/>
            </a:endParaRPr>
          </a:p>
        </p:txBody>
      </p:sp>
      <p:pic>
        <p:nvPicPr>
          <p:cNvPr id="6151" name="Picture 4" descr="E:\Dr. Saroj New 1 W bkt 21.02.2016\LOGO\New Logo\BASU LOGO copy.jpg">
            <a:extLst>
              <a:ext uri="{FF2B5EF4-FFF2-40B4-BE49-F238E27FC236}">
                <a16:creationId xmlns:a16="http://schemas.microsoft.com/office/drawing/2014/main" id="{226B4E32-2786-48A4-A7FA-B4EA87B9489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0" y="163513"/>
            <a:ext cx="2514600" cy="1193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" name="Rectangle 9">
            <a:extLst>
              <a:ext uri="{FF2B5EF4-FFF2-40B4-BE49-F238E27FC236}">
                <a16:creationId xmlns:a16="http://schemas.microsoft.com/office/drawing/2014/main" id="{BA4F8B99-7BB2-4C87-9B5B-4ED93DE22EAC}"/>
              </a:ext>
            </a:extLst>
          </p:cNvPr>
          <p:cNvSpPr/>
          <p:nvPr/>
        </p:nvSpPr>
        <p:spPr>
          <a:xfrm>
            <a:off x="5715000" y="533400"/>
            <a:ext cx="3276600" cy="646331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defRPr/>
            </a:pPr>
            <a:r>
              <a:rPr lang="en-US" sz="3600" kern="10" dirty="0">
                <a:ln w="19050">
                  <a:solidFill>
                    <a:srgbClr val="99CCFF"/>
                  </a:solidFill>
                  <a:round/>
                  <a:headEnd/>
                  <a:tailEnd/>
                </a:ln>
                <a:solidFill>
                  <a:srgbClr val="0066CC"/>
                </a:solidFill>
                <a:effectLst>
                  <a:outerShdw dist="35921" dir="2700000" algn="ctr" rotWithShape="0">
                    <a:srgbClr val="990000"/>
                  </a:outerShdw>
                </a:effectLst>
                <a:latin typeface="Geometr706 BlkCn BT" pitchFamily="34" charset="0"/>
              </a:rPr>
              <a:t>Lecture -3</a:t>
            </a:r>
            <a:endParaRPr lang="en-US" sz="3600" dirty="0">
              <a:latin typeface="Geometr706 BlkCn BT" pitchFamily="34" charset="0"/>
            </a:endParaRPr>
          </a:p>
        </p:txBody>
      </p:sp>
    </p:spTree>
  </p:cSld>
  <p:clrMapOvr>
    <a:masterClrMapping/>
  </p:clrMapOvr>
  <p:transition/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Rectangle 2">
            <a:extLst>
              <a:ext uri="{FF2B5EF4-FFF2-40B4-BE49-F238E27FC236}">
                <a16:creationId xmlns:a16="http://schemas.microsoft.com/office/drawing/2014/main" id="{75A1376E-B391-4181-ABCE-FD367904E348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685800" y="1447800"/>
            <a:ext cx="7772400" cy="2895600"/>
          </a:xfrm>
        </p:spPr>
        <p:txBody>
          <a:bodyPr/>
          <a:lstStyle/>
          <a:p>
            <a:r>
              <a:rPr lang="en-US" altLang="en-US" sz="5400">
                <a:solidFill>
                  <a:srgbClr val="C00000"/>
                </a:solidFill>
              </a:rPr>
              <a:t>Computer Aided Design           (CAD)</a:t>
            </a:r>
            <a:br>
              <a:rPr lang="en-US" altLang="en-US" sz="4800">
                <a:solidFill>
                  <a:srgbClr val="C00000"/>
                </a:solidFill>
              </a:rPr>
            </a:br>
            <a:br>
              <a:rPr lang="en-US" altLang="en-US" sz="4800"/>
            </a:br>
            <a:r>
              <a:rPr lang="en-US" altLang="en-US" sz="3200">
                <a:solidFill>
                  <a:srgbClr val="C00000"/>
                </a:solidFill>
              </a:rPr>
              <a:t>Introduction to CAD</a:t>
            </a: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2">
            <a:extLst>
              <a:ext uri="{FF2B5EF4-FFF2-40B4-BE49-F238E27FC236}">
                <a16:creationId xmlns:a16="http://schemas.microsoft.com/office/drawing/2014/main" id="{E5567923-C0A1-40A6-B311-6986E1953E73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 b="1">
                <a:solidFill>
                  <a:srgbClr val="C00000"/>
                </a:solidFill>
              </a:rPr>
              <a:t>What is CAD?</a:t>
            </a:r>
          </a:p>
        </p:txBody>
      </p:sp>
      <p:sp>
        <p:nvSpPr>
          <p:cNvPr id="8195" name="Rectangle 3" descr="Rectangle: Click to edit Master text styles&#10;Second level&#10;Third level&#10;Fourth level&#10;Fifth level">
            <a:extLst>
              <a:ext uri="{FF2B5EF4-FFF2-40B4-BE49-F238E27FC236}">
                <a16:creationId xmlns:a16="http://schemas.microsoft.com/office/drawing/2014/main" id="{87DCB2F8-3287-4176-B329-2A61049460C5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algn="just"/>
            <a:r>
              <a:rPr lang="en-US" altLang="en-US" sz="2800" b="1">
                <a:cs typeface="Times New Roman" panose="02020603050405020304" pitchFamily="18" charset="0"/>
              </a:rPr>
              <a:t>Originally CAD includes any techniques that use computers in the design process including drafting, stress analysis and motion analysis.</a:t>
            </a:r>
          </a:p>
          <a:p>
            <a:pPr algn="just"/>
            <a:r>
              <a:rPr lang="en-US" altLang="en-US" sz="2800" b="1">
                <a:cs typeface="Times New Roman" panose="02020603050405020304" pitchFamily="18" charset="0"/>
              </a:rPr>
              <a:t>But over the last 35 years, CAD has come to refer more specifically to Computer Aided Design and Drafting.</a:t>
            </a:r>
          </a:p>
          <a:p>
            <a:pPr algn="just"/>
            <a:r>
              <a:rPr lang="en-US" altLang="en-US" sz="2800" b="1">
                <a:cs typeface="Times New Roman" panose="02020603050405020304" pitchFamily="18" charset="0"/>
              </a:rPr>
              <a:t>CAD program/software is an electronic tool that enables you to make quick and accurate drawings with the use of a computer.</a:t>
            </a:r>
          </a:p>
          <a:p>
            <a:endParaRPr lang="en-US" altLang="en-US" sz="2800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Rectangle 2">
            <a:extLst>
              <a:ext uri="{FF2B5EF4-FFF2-40B4-BE49-F238E27FC236}">
                <a16:creationId xmlns:a16="http://schemas.microsoft.com/office/drawing/2014/main" id="{CA572B23-9F6A-4894-ABA9-A24B620E82FA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endParaRPr lang="en-US" altLang="en-US"/>
          </a:p>
        </p:txBody>
      </p:sp>
      <p:sp>
        <p:nvSpPr>
          <p:cNvPr id="9219" name="Rectangle 3" descr="Rectangle: Click to edit Master text styles&#10;Second level&#10;Third level&#10;Fourth level&#10;Fifth level">
            <a:extLst>
              <a:ext uri="{FF2B5EF4-FFF2-40B4-BE49-F238E27FC236}">
                <a16:creationId xmlns:a16="http://schemas.microsoft.com/office/drawing/2014/main" id="{2B600DD8-1B6D-48A6-99A7-AFFD781E5B99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algn="just"/>
            <a:r>
              <a:rPr lang="en-US" altLang="en-US">
                <a:cs typeface="Times New Roman" panose="02020603050405020304" pitchFamily="18" charset="0"/>
              </a:rPr>
              <a:t> </a:t>
            </a:r>
            <a:r>
              <a:rPr lang="en-US" altLang="en-US" sz="3000" b="1">
                <a:cs typeface="Times New Roman" panose="02020603050405020304" pitchFamily="18" charset="0"/>
              </a:rPr>
              <a:t>Computer drawings are neat, clean, highly presentable, and can be modified easily.</a:t>
            </a:r>
          </a:p>
          <a:p>
            <a:pPr algn="just"/>
            <a:endParaRPr lang="en-US" altLang="en-US" sz="3000" b="1">
              <a:cs typeface="Times New Roman" panose="02020603050405020304" pitchFamily="18" charset="0"/>
            </a:endParaRPr>
          </a:p>
          <a:p>
            <a:r>
              <a:rPr lang="en-US" altLang="en-US" sz="3000" b="1">
                <a:cs typeface="Times New Roman" panose="02020603050405020304" pitchFamily="18" charset="0"/>
              </a:rPr>
              <a:t> With CAD, parts or components can be  modeled, visualized, revised, and improve on the computer screen before any engineering drawings have been created. </a:t>
            </a: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Rectangle 3" descr="Rectangle: Click to edit Master text styles&#10;Second level&#10;Third level&#10;Fourth level&#10;Fifth level">
            <a:extLst>
              <a:ext uri="{FF2B5EF4-FFF2-40B4-BE49-F238E27FC236}">
                <a16:creationId xmlns:a16="http://schemas.microsoft.com/office/drawing/2014/main" id="{9A345570-2089-4DDB-960A-CFC90EB5C600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762000" y="609600"/>
            <a:ext cx="7772400" cy="4114800"/>
          </a:xfrm>
        </p:spPr>
        <p:txBody>
          <a:bodyPr/>
          <a:lstStyle/>
          <a:p>
            <a:pPr algn="just">
              <a:lnSpc>
                <a:spcPct val="90000"/>
              </a:lnSpc>
            </a:pPr>
            <a:r>
              <a:rPr lang="en-US" altLang="en-US" sz="2800" b="1">
                <a:cs typeface="Times New Roman" panose="02020603050405020304" pitchFamily="18" charset="0"/>
              </a:rPr>
              <a:t>Parts that have been modeled can be assembled in the virtual environment of the computer. The relative motion of moving parts can be animated on the computer.</a:t>
            </a:r>
          </a:p>
          <a:p>
            <a:pPr algn="just">
              <a:lnSpc>
                <a:spcPct val="90000"/>
              </a:lnSpc>
            </a:pPr>
            <a:r>
              <a:rPr lang="en-US" altLang="en-US" sz="2800" b="1">
                <a:cs typeface="Times New Roman" panose="02020603050405020304" pitchFamily="18" charset="0"/>
              </a:rPr>
              <a:t> The part can be analysed computationally and redesigned. The machine tool path or mold filling flow to fabricate the part can be modeled on the computer. </a:t>
            </a:r>
          </a:p>
          <a:p>
            <a:pPr algn="just">
              <a:lnSpc>
                <a:spcPct val="90000"/>
              </a:lnSpc>
            </a:pPr>
            <a:r>
              <a:rPr lang="en-US" altLang="en-US" sz="2800" b="1">
                <a:cs typeface="Times New Roman" panose="02020603050405020304" pitchFamily="18" charset="0"/>
              </a:rPr>
              <a:t>The part model can be downloaded to a rapid prototyping system that can create a physical model of the part in a few hours with virtually no human intervention.</a:t>
            </a:r>
          </a:p>
          <a:p>
            <a:pPr>
              <a:lnSpc>
                <a:spcPct val="90000"/>
              </a:lnSpc>
            </a:pPr>
            <a:endParaRPr lang="en-US" altLang="en-US" sz="2800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Rectangle 2">
            <a:extLst>
              <a:ext uri="{FF2B5EF4-FFF2-40B4-BE49-F238E27FC236}">
                <a16:creationId xmlns:a16="http://schemas.microsoft.com/office/drawing/2014/main" id="{3CF6D16C-8509-4FF4-A159-F51E74CC18A1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 b="1">
                <a:solidFill>
                  <a:srgbClr val="C00000"/>
                </a:solidFill>
              </a:rPr>
              <a:t>Capabilities of CAD</a:t>
            </a:r>
          </a:p>
        </p:txBody>
      </p:sp>
      <p:sp>
        <p:nvSpPr>
          <p:cNvPr id="11267" name="Rectangle 3" descr="Rectangle: Click to edit Master text styles&#10;Second level&#10;Third level&#10;Fourth level&#10;Fifth level">
            <a:extLst>
              <a:ext uri="{FF2B5EF4-FFF2-40B4-BE49-F238E27FC236}">
                <a16:creationId xmlns:a16="http://schemas.microsoft.com/office/drawing/2014/main" id="{9E9B4FD4-E15A-4CFE-9AAC-1D955E5CAD70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>
              <a:lnSpc>
                <a:spcPct val="90000"/>
              </a:lnSpc>
              <a:buClr>
                <a:schemeClr val="tx1"/>
              </a:buClr>
              <a:buFont typeface="Wingdings" panose="05000000000000000000" pitchFamily="2" charset="2"/>
              <a:buNone/>
            </a:pPr>
            <a:r>
              <a:rPr lang="en-US" altLang="en-US"/>
              <a:t>	</a:t>
            </a:r>
            <a:r>
              <a:rPr lang="en-US" altLang="en-US" b="1"/>
              <a:t>Some of the important capabilities of using CAD are;</a:t>
            </a:r>
          </a:p>
          <a:p>
            <a:pPr marL="609600" indent="-609600">
              <a:lnSpc>
                <a:spcPct val="90000"/>
              </a:lnSpc>
              <a:buClr>
                <a:schemeClr val="tx1"/>
              </a:buClr>
              <a:buFontTx/>
              <a:buAutoNum type="arabicParenR"/>
            </a:pPr>
            <a:r>
              <a:rPr lang="en-US" altLang="en-US" b="1"/>
              <a:t>Presentations</a:t>
            </a:r>
          </a:p>
          <a:p>
            <a:pPr marL="609600" indent="-609600">
              <a:lnSpc>
                <a:spcPct val="90000"/>
              </a:lnSpc>
              <a:buClr>
                <a:schemeClr val="tx1"/>
              </a:buClr>
              <a:buFont typeface="Wingdings" panose="05000000000000000000" pitchFamily="2" charset="2"/>
              <a:buNone/>
            </a:pPr>
            <a:r>
              <a:rPr lang="en-US" altLang="en-US" b="1"/>
              <a:t>	- </a:t>
            </a:r>
            <a:r>
              <a:rPr lang="en-US" altLang="en-US" b="1">
                <a:cs typeface="Times New Roman" panose="02020603050405020304" pitchFamily="18" charset="0"/>
              </a:rPr>
              <a:t>You can create fine drawings with 	presentation symbols and text 	styles</a:t>
            </a:r>
            <a:r>
              <a:rPr lang="en-US" altLang="en-US" b="1"/>
              <a:t>.</a:t>
            </a:r>
          </a:p>
          <a:p>
            <a:pPr marL="609600" indent="-609600">
              <a:lnSpc>
                <a:spcPct val="90000"/>
              </a:lnSpc>
              <a:buClr>
                <a:schemeClr val="tx1"/>
              </a:buClr>
              <a:buFontTx/>
              <a:buNone/>
            </a:pPr>
            <a:r>
              <a:rPr lang="en-US" altLang="en-US" b="1"/>
              <a:t>	- Y</a:t>
            </a:r>
            <a:r>
              <a:rPr lang="en-US" altLang="en-US" b="1">
                <a:cs typeface="Times New Roman" panose="02020603050405020304" pitchFamily="18" charset="0"/>
              </a:rPr>
              <a:t>ou can use CAD program to make 	on screen presentations.</a:t>
            </a:r>
          </a:p>
          <a:p>
            <a:pPr marL="609600" indent="-609600">
              <a:lnSpc>
                <a:spcPct val="90000"/>
              </a:lnSpc>
              <a:buClr>
                <a:schemeClr val="tx1"/>
              </a:buClr>
              <a:buFontTx/>
              <a:buNone/>
            </a:pPr>
            <a:endParaRPr lang="en-US" altLang="en-US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Rectangle 2">
            <a:extLst>
              <a:ext uri="{FF2B5EF4-FFF2-40B4-BE49-F238E27FC236}">
                <a16:creationId xmlns:a16="http://schemas.microsoft.com/office/drawing/2014/main" id="{A7A70162-F5A3-424F-A18D-9FADABBFAAED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endParaRPr lang="en-US" altLang="en-US"/>
          </a:p>
        </p:txBody>
      </p:sp>
      <p:sp>
        <p:nvSpPr>
          <p:cNvPr id="12291" name="Rectangle 3" descr="Rectangle: Click to edit Master text styles&#10;Second level&#10;Third level&#10;Fourth level&#10;Fifth level">
            <a:extLst>
              <a:ext uri="{FF2B5EF4-FFF2-40B4-BE49-F238E27FC236}">
                <a16:creationId xmlns:a16="http://schemas.microsoft.com/office/drawing/2014/main" id="{B3268B00-14E7-4431-8F20-C381C6CD1CE5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>
              <a:buClr>
                <a:schemeClr val="tx1"/>
              </a:buClr>
              <a:buFontTx/>
              <a:buAutoNum type="arabicParenR" startAt="2"/>
            </a:pPr>
            <a:r>
              <a:rPr lang="en-US" altLang="en-US" sz="2800" b="1"/>
              <a:t>Flexibility in editing</a:t>
            </a:r>
          </a:p>
          <a:p>
            <a:pPr marL="609600" indent="-609600">
              <a:buClr>
                <a:schemeClr val="tx1"/>
              </a:buClr>
              <a:buFontTx/>
              <a:buNone/>
            </a:pPr>
            <a:r>
              <a:rPr lang="en-US" altLang="en-US" sz="2800" b="1"/>
              <a:t>	- </a:t>
            </a:r>
            <a:r>
              <a:rPr lang="en-US" altLang="en-US" sz="2800" b="1">
                <a:cs typeface="Times New Roman" panose="02020603050405020304" pitchFamily="18" charset="0"/>
              </a:rPr>
              <a:t>CAD provides the flexibility to make 	quick alterations to drawings</a:t>
            </a:r>
            <a:r>
              <a:rPr lang="en-US" altLang="en-US" sz="2800" b="1"/>
              <a:t> </a:t>
            </a:r>
          </a:p>
          <a:p>
            <a:pPr marL="609600" indent="-609600">
              <a:buClr>
                <a:schemeClr val="tx1"/>
              </a:buClr>
              <a:buFontTx/>
              <a:buNone/>
            </a:pPr>
            <a:r>
              <a:rPr lang="en-US" altLang="en-US" sz="2800" b="1"/>
              <a:t>	- </a:t>
            </a:r>
            <a:r>
              <a:rPr lang="en-US" altLang="en-US" sz="2800" b="1">
                <a:cs typeface="Times New Roman" panose="02020603050405020304" pitchFamily="18" charset="0"/>
              </a:rPr>
              <a:t>Some of the editing capabilities are such 	as; move or copy drawing elements, 	enlarge or reduce size of a drawing, 	make multiple copies of a drawing, 	change units of measure and etc</a:t>
            </a:r>
            <a:r>
              <a:rPr lang="en-US" altLang="en-US" sz="2800">
                <a:cs typeface="Times New Roman" panose="02020603050405020304" pitchFamily="18" charset="0"/>
              </a:rPr>
              <a:t>.</a:t>
            </a:r>
          </a:p>
          <a:p>
            <a:pPr marL="609600" indent="-609600">
              <a:buClr>
                <a:schemeClr val="tx1"/>
              </a:buClr>
              <a:buFontTx/>
              <a:buNone/>
            </a:pPr>
            <a:endParaRPr lang="en-US" altLang="en-US" sz="2800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Rectangle 2">
            <a:extLst>
              <a:ext uri="{FF2B5EF4-FFF2-40B4-BE49-F238E27FC236}">
                <a16:creationId xmlns:a16="http://schemas.microsoft.com/office/drawing/2014/main" id="{2F7C003B-FB0D-4B29-84CD-E40E0D500C6A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/>
              <a:t>Capabilities of CAD</a:t>
            </a:r>
          </a:p>
        </p:txBody>
      </p:sp>
      <p:sp>
        <p:nvSpPr>
          <p:cNvPr id="13315" name="Rectangle 3" descr="Rectangle: Click to edit Master text styles&#10;Second level&#10;Third level&#10;Fourth level&#10;Fifth level">
            <a:extLst>
              <a:ext uri="{FF2B5EF4-FFF2-40B4-BE49-F238E27FC236}">
                <a16:creationId xmlns:a16="http://schemas.microsoft.com/office/drawing/2014/main" id="{E2F522F6-2CA4-4415-A7E5-D1A7D4B06491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914400" y="1600200"/>
            <a:ext cx="7772400" cy="4114800"/>
          </a:xfrm>
        </p:spPr>
        <p:txBody>
          <a:bodyPr/>
          <a:lstStyle/>
          <a:p>
            <a:pPr marL="609600" indent="-609600">
              <a:lnSpc>
                <a:spcPct val="90000"/>
              </a:lnSpc>
              <a:buClr>
                <a:schemeClr val="tx1"/>
              </a:buClr>
              <a:buFontTx/>
              <a:buAutoNum type="arabicParenR" startAt="3"/>
            </a:pPr>
            <a:r>
              <a:rPr lang="en-US" altLang="en-US" sz="2800" b="1"/>
              <a:t>Units and accuracy level</a:t>
            </a:r>
          </a:p>
          <a:p>
            <a:pPr marL="609600" indent="-609600">
              <a:lnSpc>
                <a:spcPct val="90000"/>
              </a:lnSpc>
              <a:buClr>
                <a:schemeClr val="tx1"/>
              </a:buClr>
              <a:buFontTx/>
              <a:buNone/>
            </a:pPr>
            <a:r>
              <a:rPr lang="en-US" altLang="en-US" sz="2800" b="1"/>
              <a:t>	- </a:t>
            </a:r>
            <a:r>
              <a:rPr lang="en-US" altLang="en-US" sz="2800" b="1">
                <a:cs typeface="Times New Roman" panose="02020603050405020304" pitchFamily="18" charset="0"/>
              </a:rPr>
              <a:t>CAD program allows you to work with 	great accuracy. You can also work with 	different units of measure, such as 	architectural units, engineering units, 	scientific units and surveyor units.</a:t>
            </a:r>
          </a:p>
          <a:p>
            <a:pPr marL="609600" indent="-609600">
              <a:lnSpc>
                <a:spcPct val="90000"/>
              </a:lnSpc>
              <a:buClr>
                <a:schemeClr val="tx1"/>
              </a:buClr>
              <a:buFontTx/>
              <a:buAutoNum type="arabicParenR" startAt="4"/>
            </a:pPr>
            <a:r>
              <a:rPr lang="en-US" altLang="en-US" sz="2800" b="1">
                <a:cs typeface="Times New Roman" panose="02020603050405020304" pitchFamily="18" charset="0"/>
              </a:rPr>
              <a:t>Storage and access of drawings</a:t>
            </a:r>
          </a:p>
          <a:p>
            <a:pPr marL="609600" indent="-609600">
              <a:lnSpc>
                <a:spcPct val="90000"/>
              </a:lnSpc>
              <a:buClr>
                <a:schemeClr val="tx1"/>
              </a:buClr>
              <a:buFontTx/>
              <a:buNone/>
            </a:pPr>
            <a:r>
              <a:rPr lang="en-US" altLang="en-US" sz="2800" b="1">
                <a:cs typeface="Times New Roman" panose="02020603050405020304" pitchFamily="18" charset="0"/>
              </a:rPr>
              <a:t>	- It is quick and convenient to organize CAD 	drawings. You can have thousands of 	drawings on a computer’s hard disk and 	you can open any one of them within   	seconds. </a:t>
            </a:r>
          </a:p>
          <a:p>
            <a:pPr marL="609600" indent="-609600">
              <a:lnSpc>
                <a:spcPct val="90000"/>
              </a:lnSpc>
              <a:buClr>
                <a:schemeClr val="tx1"/>
              </a:buClr>
              <a:buFontTx/>
              <a:buNone/>
            </a:pPr>
            <a:endParaRPr lang="en-US" altLang="en-US" sz="2800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Rectangle 2">
            <a:extLst>
              <a:ext uri="{FF2B5EF4-FFF2-40B4-BE49-F238E27FC236}">
                <a16:creationId xmlns:a16="http://schemas.microsoft.com/office/drawing/2014/main" id="{BACA6811-8A01-4D37-B366-FA4FB203941D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/>
              <a:t>Capabilities of CAD</a:t>
            </a:r>
          </a:p>
        </p:txBody>
      </p:sp>
      <p:sp>
        <p:nvSpPr>
          <p:cNvPr id="14339" name="Rectangle 3" descr="Rectangle: Click to edit Master text styles&#10;Second level&#10;Third level&#10;Fourth level&#10;Fifth level">
            <a:extLst>
              <a:ext uri="{FF2B5EF4-FFF2-40B4-BE49-F238E27FC236}">
                <a16:creationId xmlns:a16="http://schemas.microsoft.com/office/drawing/2014/main" id="{4EA99DDB-3AD5-4BF0-847C-84AE765DA6DF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>
              <a:buClr>
                <a:schemeClr val="tx1"/>
              </a:buClr>
              <a:buFontTx/>
              <a:buAutoNum type="arabicParenR" startAt="5"/>
            </a:pPr>
            <a:r>
              <a:rPr lang="en-US" altLang="en-US" sz="2800" b="1"/>
              <a:t>Sharing CAD drawings</a:t>
            </a:r>
          </a:p>
          <a:p>
            <a:pPr marL="609600" indent="-609600">
              <a:buClr>
                <a:schemeClr val="tx1"/>
              </a:buClr>
              <a:buFontTx/>
              <a:buNone/>
            </a:pPr>
            <a:r>
              <a:rPr lang="en-US" altLang="en-US" sz="2800" b="1"/>
              <a:t>	- </a:t>
            </a:r>
            <a:r>
              <a:rPr lang="en-US" altLang="en-US" sz="2800" b="1">
                <a:cs typeface="Times New Roman" panose="02020603050405020304" pitchFamily="18" charset="0"/>
              </a:rPr>
              <a:t>The drawings can be shared by a number of users, allowing them to coordinate projects and work as a team. </a:t>
            </a:r>
          </a:p>
          <a:p>
            <a:pPr marL="609600" indent="-609600">
              <a:buClr>
                <a:schemeClr val="tx1"/>
              </a:buClr>
              <a:buFontTx/>
              <a:buNone/>
            </a:pPr>
            <a:r>
              <a:rPr lang="en-US" altLang="en-US" sz="2800" b="1">
                <a:cs typeface="Times New Roman" panose="02020603050405020304" pitchFamily="18" charset="0"/>
              </a:rPr>
              <a:t>This is accomplished by connecting different computers via a network. You can also publish your drawings on the Internet and collaborate CAD projects using a web site.</a:t>
            </a:r>
          </a:p>
          <a:p>
            <a:pPr marL="609600" indent="-609600">
              <a:buClr>
                <a:schemeClr val="tx1"/>
              </a:buClr>
              <a:buFontTx/>
              <a:buNone/>
            </a:pPr>
            <a:endParaRPr lang="en-US" altLang="en-US" sz="2800"/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Rectangle 2">
            <a:extLst>
              <a:ext uri="{FF2B5EF4-FFF2-40B4-BE49-F238E27FC236}">
                <a16:creationId xmlns:a16="http://schemas.microsoft.com/office/drawing/2014/main" id="{1FBC1151-F092-48C7-AF93-18D6B67758CF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/>
              <a:t>Capabilities of CAD</a:t>
            </a:r>
          </a:p>
        </p:txBody>
      </p:sp>
      <p:sp>
        <p:nvSpPr>
          <p:cNvPr id="15363" name="Rectangle 3" descr="Rectangle: Click to edit Master text styles&#10;Second level&#10;Third level&#10;Fourth level&#10;Fifth level">
            <a:extLst>
              <a:ext uri="{FF2B5EF4-FFF2-40B4-BE49-F238E27FC236}">
                <a16:creationId xmlns:a16="http://schemas.microsoft.com/office/drawing/2014/main" id="{B1D4349C-FC2E-4517-BA16-088AE13ECA1A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>
              <a:buClr>
                <a:schemeClr val="tx1"/>
              </a:buClr>
              <a:buFontTx/>
              <a:buAutoNum type="arabicParenR" startAt="6"/>
            </a:pPr>
            <a:r>
              <a:rPr lang="en-US" altLang="en-US" b="1"/>
              <a:t>Project reporting</a:t>
            </a:r>
          </a:p>
          <a:p>
            <a:pPr marL="609600" indent="-609600">
              <a:buClr>
                <a:schemeClr val="tx1"/>
              </a:buClr>
              <a:buFontTx/>
              <a:buNone/>
            </a:pPr>
            <a:r>
              <a:rPr lang="en-US" altLang="en-US" b="1"/>
              <a:t>	- </a:t>
            </a:r>
            <a:r>
              <a:rPr lang="en-US" altLang="en-US" b="1">
                <a:cs typeface="Times New Roman" panose="02020603050405020304" pitchFamily="18" charset="0"/>
              </a:rPr>
              <a:t>The computer can be used to prepare project reports</a:t>
            </a:r>
            <a:r>
              <a:rPr lang="en-US" altLang="en-US" b="1"/>
              <a:t> </a:t>
            </a:r>
          </a:p>
          <a:p>
            <a:pPr marL="609600" indent="-609600">
              <a:buClr>
                <a:schemeClr val="tx1"/>
              </a:buClr>
              <a:buFontTx/>
              <a:buAutoNum type="arabicParenR" startAt="7"/>
            </a:pPr>
            <a:r>
              <a:rPr lang="en-US" altLang="en-US" b="1"/>
              <a:t>Engineering analysis</a:t>
            </a:r>
          </a:p>
          <a:p>
            <a:pPr marL="609600" indent="-609600">
              <a:buClr>
                <a:schemeClr val="tx1"/>
              </a:buClr>
              <a:buFontTx/>
              <a:buNone/>
            </a:pPr>
            <a:r>
              <a:rPr lang="en-US" altLang="en-US" b="1"/>
              <a:t>	- </a:t>
            </a:r>
            <a:r>
              <a:rPr lang="en-US" altLang="en-US" b="1">
                <a:cs typeface="Times New Roman" panose="02020603050405020304" pitchFamily="18" charset="0"/>
              </a:rPr>
              <a:t>There is a separate category of programs called CAE that can use CAD drawings for engineering analysis</a:t>
            </a:r>
            <a:r>
              <a:rPr lang="en-US" altLang="en-US">
                <a:cs typeface="Times New Roman" panose="02020603050405020304" pitchFamily="18" charset="0"/>
              </a:rPr>
              <a:t>. </a:t>
            </a: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Rectangle 2">
            <a:extLst>
              <a:ext uri="{FF2B5EF4-FFF2-40B4-BE49-F238E27FC236}">
                <a16:creationId xmlns:a16="http://schemas.microsoft.com/office/drawing/2014/main" id="{3EED8568-5C9C-4F2E-A288-F4005C9277A5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/>
              <a:t>CAD Models</a:t>
            </a:r>
          </a:p>
        </p:txBody>
      </p:sp>
      <p:sp>
        <p:nvSpPr>
          <p:cNvPr id="16387" name="Rectangle 3" descr="Rectangle: Click to edit Master text styles&#10;Second level&#10;Third level&#10;Fourth level&#10;Fifth level">
            <a:extLst>
              <a:ext uri="{FF2B5EF4-FFF2-40B4-BE49-F238E27FC236}">
                <a16:creationId xmlns:a16="http://schemas.microsoft.com/office/drawing/2014/main" id="{61402D6D-CB60-456F-BADA-9B64A6ACC57C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altLang="en-US" sz="2800">
                <a:cs typeface="Times New Roman" panose="02020603050405020304" pitchFamily="18" charset="0"/>
              </a:rPr>
              <a:t>A CAD model is a computer representation of an object or part</a:t>
            </a:r>
            <a:r>
              <a:rPr lang="en-US" altLang="en-US" sz="2800"/>
              <a:t> </a:t>
            </a:r>
          </a:p>
          <a:p>
            <a:pPr>
              <a:lnSpc>
                <a:spcPct val="90000"/>
              </a:lnSpc>
            </a:pPr>
            <a:r>
              <a:rPr lang="en-US" altLang="en-US" sz="2800"/>
              <a:t>It </a:t>
            </a:r>
            <a:r>
              <a:rPr lang="en-US" altLang="en-US" sz="2800">
                <a:cs typeface="Times New Roman" panose="02020603050405020304" pitchFamily="18" charset="0"/>
              </a:rPr>
              <a:t>contains all of the design information including geometry, dimensions, tolerances, materials and manufacturing information.</a:t>
            </a:r>
          </a:p>
          <a:p>
            <a:pPr>
              <a:lnSpc>
                <a:spcPct val="90000"/>
              </a:lnSpc>
            </a:pPr>
            <a:r>
              <a:rPr lang="en-US" altLang="en-US" sz="2800">
                <a:cs typeface="Times New Roman" panose="02020603050405020304" pitchFamily="18" charset="0"/>
              </a:rPr>
              <a:t>CAD models replace the paper blueprints and engineering drawings </a:t>
            </a:r>
          </a:p>
          <a:p>
            <a:pPr>
              <a:lnSpc>
                <a:spcPct val="90000"/>
              </a:lnSpc>
            </a:pPr>
            <a:r>
              <a:rPr lang="en-US" altLang="en-US" sz="2800">
                <a:cs typeface="Times New Roman" panose="02020603050405020304" pitchFamily="18" charset="0"/>
              </a:rPr>
              <a:t>The simplest model used in CAD is a 2D model. This model is essentially the computer graphics equivalent to an orthographic projection </a:t>
            </a:r>
          </a:p>
          <a:p>
            <a:pPr>
              <a:lnSpc>
                <a:spcPct val="90000"/>
              </a:lnSpc>
            </a:pPr>
            <a:endParaRPr lang="en-US" altLang="en-US" sz="2800"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Rectangle 2">
            <a:extLst>
              <a:ext uri="{FF2B5EF4-FFF2-40B4-BE49-F238E27FC236}">
                <a16:creationId xmlns:a16="http://schemas.microsoft.com/office/drawing/2014/main" id="{CCD197B9-6F71-40A5-B66E-9E8BF3356B17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/>
              <a:t>CAD Models</a:t>
            </a:r>
          </a:p>
        </p:txBody>
      </p:sp>
      <p:sp>
        <p:nvSpPr>
          <p:cNvPr id="17411" name="Rectangle 3" descr="Rectangle: Click to edit Master text styles&#10;Second level&#10;Third level&#10;Fourth level&#10;Fifth level">
            <a:extLst>
              <a:ext uri="{FF2B5EF4-FFF2-40B4-BE49-F238E27FC236}">
                <a16:creationId xmlns:a16="http://schemas.microsoft.com/office/drawing/2014/main" id="{3F462EE1-395C-492A-814F-2104E11C56FC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altLang="en-US" sz="2800">
                <a:cs typeface="Times New Roman" panose="02020603050405020304" pitchFamily="18" charset="0"/>
              </a:rPr>
              <a:t>A 3D model is the most general model used in CAD software. This model is equivalent to an isometric view</a:t>
            </a:r>
            <a:r>
              <a:rPr lang="en-US" altLang="en-US" sz="2800"/>
              <a:t> </a:t>
            </a:r>
          </a:p>
          <a:p>
            <a:pPr>
              <a:lnSpc>
                <a:spcPct val="90000"/>
              </a:lnSpc>
            </a:pPr>
            <a:r>
              <a:rPr lang="en-US" altLang="en-US" sz="2800">
                <a:cs typeface="Times New Roman" panose="02020603050405020304" pitchFamily="18" charset="0"/>
              </a:rPr>
              <a:t>2 basic types of 3D models are wire frame and surface models.</a:t>
            </a:r>
            <a:r>
              <a:rPr lang="en-US" altLang="en-US" sz="2800"/>
              <a:t> </a:t>
            </a:r>
          </a:p>
          <a:p>
            <a:pPr>
              <a:lnSpc>
                <a:spcPct val="90000"/>
              </a:lnSpc>
            </a:pPr>
            <a:r>
              <a:rPr lang="en-US" altLang="en-US" sz="2800"/>
              <a:t>In </a:t>
            </a:r>
            <a:r>
              <a:rPr lang="en-US" altLang="en-US" sz="2800">
                <a:cs typeface="Times New Roman" panose="02020603050405020304" pitchFamily="18" charset="0"/>
              </a:rPr>
              <a:t>a 3D wire frame model, only edges of the object are represented.</a:t>
            </a:r>
          </a:p>
          <a:p>
            <a:pPr>
              <a:lnSpc>
                <a:spcPct val="90000"/>
              </a:lnSpc>
            </a:pPr>
            <a:r>
              <a:rPr lang="en-US" altLang="en-US" sz="2800">
                <a:cs typeface="Times New Roman" panose="02020603050405020304" pitchFamily="18" charset="0"/>
              </a:rPr>
              <a:t>A 3D surface model defines the object in terms of surfaces such as plates (flat) and shells (curved) in addition to edges.</a:t>
            </a:r>
          </a:p>
          <a:p>
            <a:pPr>
              <a:lnSpc>
                <a:spcPct val="90000"/>
              </a:lnSpc>
            </a:pPr>
            <a:endParaRPr lang="en-US" altLang="en-US" sz="2800">
              <a:cs typeface="Times New Roman" panose="02020603050405020304" pitchFamily="18" charset="0"/>
            </a:endParaRPr>
          </a:p>
          <a:p>
            <a:pPr>
              <a:lnSpc>
                <a:spcPct val="90000"/>
              </a:lnSpc>
            </a:pPr>
            <a:endParaRPr lang="en-US" altLang="en-US" sz="2800"/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Content Placeholder 2">
            <a:extLst>
              <a:ext uri="{FF2B5EF4-FFF2-40B4-BE49-F238E27FC236}">
                <a16:creationId xmlns:a16="http://schemas.microsoft.com/office/drawing/2014/main" id="{D03E0BE1-492E-45D9-9AA6-EC82ECFF56CF}"/>
              </a:ext>
            </a:extLst>
          </p:cNvPr>
          <p:cNvSpPr>
            <a:spLocks noGrp="1"/>
          </p:cNvSpPr>
          <p:nvPr>
            <p:ph sz="quarter" idx="1"/>
          </p:nvPr>
        </p:nvSpPr>
        <p:spPr>
          <a:xfrm>
            <a:off x="990600" y="1981200"/>
            <a:ext cx="7772400" cy="4572000"/>
          </a:xfrm>
        </p:spPr>
        <p:txBody>
          <a:bodyPr/>
          <a:lstStyle/>
          <a:p>
            <a:pPr>
              <a:buFont typeface="Wingdings 2" panose="05020102010507070707" pitchFamily="18" charset="2"/>
              <a:buNone/>
            </a:pPr>
            <a:endParaRPr lang="en-US" altLang="en-US" sz="3600" b="1" u="sng">
              <a:solidFill>
                <a:srgbClr val="000099"/>
              </a:solidFill>
            </a:endParaRPr>
          </a:p>
          <a:p>
            <a:pPr>
              <a:buFont typeface="Wingdings 2" panose="05020102010507070707" pitchFamily="18" charset="2"/>
              <a:buNone/>
            </a:pPr>
            <a:endParaRPr lang="en-US" altLang="en-US" sz="3600" b="1" u="sng">
              <a:solidFill>
                <a:srgbClr val="000099"/>
              </a:solidFill>
            </a:endParaRPr>
          </a:p>
          <a:p>
            <a:endParaRPr lang="en-US" altLang="en-US"/>
          </a:p>
        </p:txBody>
      </p:sp>
      <p:sp>
        <p:nvSpPr>
          <p:cNvPr id="4" name="Rounded Rectangle 3">
            <a:extLst>
              <a:ext uri="{FF2B5EF4-FFF2-40B4-BE49-F238E27FC236}">
                <a16:creationId xmlns:a16="http://schemas.microsoft.com/office/drawing/2014/main" id="{78D3CAD9-28D4-4B37-B57B-2FC7DF20AF44}"/>
              </a:ext>
            </a:extLst>
          </p:cNvPr>
          <p:cNvSpPr/>
          <p:nvPr/>
        </p:nvSpPr>
        <p:spPr>
          <a:xfrm>
            <a:off x="1676400" y="2362200"/>
            <a:ext cx="6553200" cy="2514600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IN" sz="7200" dirty="0">
                <a:solidFill>
                  <a:srgbClr val="FFFF00"/>
                </a:solidFill>
              </a:rPr>
              <a:t>Virtual Classroom</a:t>
            </a:r>
          </a:p>
        </p:txBody>
      </p:sp>
      <p:sp>
        <p:nvSpPr>
          <p:cNvPr id="18436" name="Title 4">
            <a:extLst>
              <a:ext uri="{FF2B5EF4-FFF2-40B4-BE49-F238E27FC236}">
                <a16:creationId xmlns:a16="http://schemas.microsoft.com/office/drawing/2014/main" id="{1A548A89-1044-4180-9778-AC9C9EE6798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altLang="en-US"/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Content Placeholder 2">
            <a:extLst>
              <a:ext uri="{FF2B5EF4-FFF2-40B4-BE49-F238E27FC236}">
                <a16:creationId xmlns:a16="http://schemas.microsoft.com/office/drawing/2014/main" id="{81EBE592-EA31-40C3-85C4-ECC2BAC435CA}"/>
              </a:ext>
            </a:extLst>
          </p:cNvPr>
          <p:cNvSpPr>
            <a:spLocks noGrp="1"/>
          </p:cNvSpPr>
          <p:nvPr>
            <p:ph sz="quarter" idx="1"/>
          </p:nvPr>
        </p:nvSpPr>
        <p:spPr>
          <a:xfrm>
            <a:off x="914400" y="457200"/>
            <a:ext cx="7772400" cy="5562600"/>
          </a:xfrm>
        </p:spPr>
        <p:txBody>
          <a:bodyPr/>
          <a:lstStyle/>
          <a:p>
            <a:pPr marL="0" indent="0">
              <a:buFont typeface="Wingdings 2" panose="05020102010507070707" pitchFamily="18" charset="2"/>
              <a:buNone/>
            </a:pPr>
            <a:r>
              <a:rPr lang="en-IN" altLang="en-US" sz="7200" b="1">
                <a:solidFill>
                  <a:srgbClr val="C00000"/>
                </a:solidFill>
              </a:rPr>
              <a:t>Virtual Classroom</a:t>
            </a:r>
          </a:p>
        </p:txBody>
      </p:sp>
      <p:pic>
        <p:nvPicPr>
          <p:cNvPr id="19459" name="Picture 1">
            <a:extLst>
              <a:ext uri="{FF2B5EF4-FFF2-40B4-BE49-F238E27FC236}">
                <a16:creationId xmlns:a16="http://schemas.microsoft.com/office/drawing/2014/main" id="{35A6A49B-809A-4058-B93A-A114D9CE779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9600" y="1752600"/>
            <a:ext cx="7848600" cy="48275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Title 1">
            <a:extLst>
              <a:ext uri="{FF2B5EF4-FFF2-40B4-BE49-F238E27FC236}">
                <a16:creationId xmlns:a16="http://schemas.microsoft.com/office/drawing/2014/main" id="{4ADA236A-1427-4043-BA25-EA3D069F626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sp>
        <p:nvSpPr>
          <p:cNvPr id="20483" name="Content Placeholder 2">
            <a:extLst>
              <a:ext uri="{FF2B5EF4-FFF2-40B4-BE49-F238E27FC236}">
                <a16:creationId xmlns:a16="http://schemas.microsoft.com/office/drawing/2014/main" id="{6AA42D00-5851-4AB3-8C28-8BE19507294E}"/>
              </a:ext>
            </a:extLst>
          </p:cNvPr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20484" name="Picture 2" descr=" A virtual classroom is an online classroom that allows&#10;participants to communicate with one another, view&#10;presentations ...">
            <a:extLst>
              <a:ext uri="{FF2B5EF4-FFF2-40B4-BE49-F238E27FC236}">
                <a16:creationId xmlns:a16="http://schemas.microsoft.com/office/drawing/2014/main" id="{EBCE3939-B0FE-405D-B2E8-A6911EDD7FA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6463" y="152400"/>
            <a:ext cx="7510462" cy="5638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Title 1">
            <a:extLst>
              <a:ext uri="{FF2B5EF4-FFF2-40B4-BE49-F238E27FC236}">
                <a16:creationId xmlns:a16="http://schemas.microsoft.com/office/drawing/2014/main" id="{BFC6C83A-4BDA-406C-B8AD-4B0EE2B275C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21507" name="Content Placeholder 1">
            <a:extLst>
              <a:ext uri="{FF2B5EF4-FFF2-40B4-BE49-F238E27FC236}">
                <a16:creationId xmlns:a16="http://schemas.microsoft.com/office/drawing/2014/main" id="{6FA003CD-2B8F-4A2B-864A-C4CCE5B8849D}"/>
              </a:ext>
            </a:extLst>
          </p:cNvPr>
          <p:cNvPicPr>
            <a:picLocks noGrp="1" noChangeAspect="1"/>
          </p:cNvPicPr>
          <p:nvPr>
            <p:ph sz="quarter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2514600" y="1447800"/>
            <a:ext cx="4572000" cy="4572000"/>
          </a:xfrm>
        </p:spPr>
      </p:pic>
      <p:pic>
        <p:nvPicPr>
          <p:cNvPr id="21508" name="Picture 2" descr=" Non- Restricting&#10; Affordable&#10; Flexible Learning&#10; Practical and Proven&#10; Easy Accessiblity&#10;Key Components of Virtual C...">
            <a:extLst>
              <a:ext uri="{FF2B5EF4-FFF2-40B4-BE49-F238E27FC236}">
                <a16:creationId xmlns:a16="http://schemas.microsoft.com/office/drawing/2014/main" id="{C5635C9F-CFE4-417F-A192-B1DEA6F2223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1000" y="279400"/>
            <a:ext cx="8305800" cy="6235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1509" name="Picture 2">
            <a:extLst>
              <a:ext uri="{FF2B5EF4-FFF2-40B4-BE49-F238E27FC236}">
                <a16:creationId xmlns:a16="http://schemas.microsoft.com/office/drawing/2014/main" id="{BDB76AAE-3794-4A8C-B430-A1A3DC786C4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43400" y="1447800"/>
            <a:ext cx="4419600" cy="525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Title 1">
            <a:extLst>
              <a:ext uri="{FF2B5EF4-FFF2-40B4-BE49-F238E27FC236}">
                <a16:creationId xmlns:a16="http://schemas.microsoft.com/office/drawing/2014/main" id="{1B3606E6-8138-4B59-A118-04B9C841B70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sp>
        <p:nvSpPr>
          <p:cNvPr id="22531" name="Content Placeholder 2">
            <a:extLst>
              <a:ext uri="{FF2B5EF4-FFF2-40B4-BE49-F238E27FC236}">
                <a16:creationId xmlns:a16="http://schemas.microsoft.com/office/drawing/2014/main" id="{E27DA435-5ACD-4710-A304-BB475F0EEF91}"/>
              </a:ext>
            </a:extLst>
          </p:cNvPr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22532" name="Picture 2" descr=" It brings participants together from different geographical&#10;locations.&#10; No expenses for travel, hotel &amp; training facili...">
            <a:extLst>
              <a:ext uri="{FF2B5EF4-FFF2-40B4-BE49-F238E27FC236}">
                <a16:creationId xmlns:a16="http://schemas.microsoft.com/office/drawing/2014/main" id="{5FE4E565-C5FB-48B1-ACA2-8FE2CFEE827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274638"/>
            <a:ext cx="8078788" cy="60658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Title 1">
            <a:extLst>
              <a:ext uri="{FF2B5EF4-FFF2-40B4-BE49-F238E27FC236}">
                <a16:creationId xmlns:a16="http://schemas.microsoft.com/office/drawing/2014/main" id="{C592EC48-56CE-4235-9C1F-1CF63173E88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sp>
        <p:nvSpPr>
          <p:cNvPr id="23555" name="Content Placeholder 2">
            <a:extLst>
              <a:ext uri="{FF2B5EF4-FFF2-40B4-BE49-F238E27FC236}">
                <a16:creationId xmlns:a16="http://schemas.microsoft.com/office/drawing/2014/main" id="{7C2902E8-B719-4245-8397-65DDC5BCA51C}"/>
              </a:ext>
            </a:extLst>
          </p:cNvPr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23556" name="Picture 2" descr=" Suitable for training deliverables on short notice.&#10; Encourages Social Learning.&#10; The sessions can be recorded and use...">
            <a:extLst>
              <a:ext uri="{FF2B5EF4-FFF2-40B4-BE49-F238E27FC236}">
                <a16:creationId xmlns:a16="http://schemas.microsoft.com/office/drawing/2014/main" id="{ECEC9CB6-A2D1-4DC2-B08B-F5CA2E9FD41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457200"/>
            <a:ext cx="8062913" cy="60531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Title 1">
            <a:extLst>
              <a:ext uri="{FF2B5EF4-FFF2-40B4-BE49-F238E27FC236}">
                <a16:creationId xmlns:a16="http://schemas.microsoft.com/office/drawing/2014/main" id="{9CD88D3D-9503-4CA0-A563-2C6B96C7919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sp>
        <p:nvSpPr>
          <p:cNvPr id="24579" name="Content Placeholder 2">
            <a:extLst>
              <a:ext uri="{FF2B5EF4-FFF2-40B4-BE49-F238E27FC236}">
                <a16:creationId xmlns:a16="http://schemas.microsoft.com/office/drawing/2014/main" id="{3AEB1BE2-C144-4AC0-A6E2-995D11C31C1C}"/>
              </a:ext>
            </a:extLst>
          </p:cNvPr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24580" name="Picture 2" descr=" Sharing Documents&#10; Here the facilitator can upload a file into viewing window and all&#10;participants can see it. When he ...">
            <a:extLst>
              <a:ext uri="{FF2B5EF4-FFF2-40B4-BE49-F238E27FC236}">
                <a16:creationId xmlns:a16="http://schemas.microsoft.com/office/drawing/2014/main" id="{7634C71A-4BFB-49BF-A88D-C711B4C9258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0688" y="381000"/>
            <a:ext cx="8266112" cy="62071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Title 1">
            <a:extLst>
              <a:ext uri="{FF2B5EF4-FFF2-40B4-BE49-F238E27FC236}">
                <a16:creationId xmlns:a16="http://schemas.microsoft.com/office/drawing/2014/main" id="{2F29B7AD-C18A-4F54-95B6-8A8C89FA21E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sp>
        <p:nvSpPr>
          <p:cNvPr id="25603" name="Content Placeholder 2">
            <a:extLst>
              <a:ext uri="{FF2B5EF4-FFF2-40B4-BE49-F238E27FC236}">
                <a16:creationId xmlns:a16="http://schemas.microsoft.com/office/drawing/2014/main" id="{CBD44C4D-77CC-4C35-A3EB-D8786D9B2808}"/>
              </a:ext>
            </a:extLst>
          </p:cNvPr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25604" name="Picture 2" descr=" Annotate&#10; Annotation tools allow for real –time “drawing” on top of shared&#10;documents or whiteboards . It adds visual fl...">
            <a:extLst>
              <a:ext uri="{FF2B5EF4-FFF2-40B4-BE49-F238E27FC236}">
                <a16:creationId xmlns:a16="http://schemas.microsoft.com/office/drawing/2014/main" id="{6A2BB055-68CC-493F-9E49-9D225EBDE71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" y="290513"/>
            <a:ext cx="7924800" cy="60340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Title 1">
            <a:extLst>
              <a:ext uri="{FF2B5EF4-FFF2-40B4-BE49-F238E27FC236}">
                <a16:creationId xmlns:a16="http://schemas.microsoft.com/office/drawing/2014/main" id="{1BC8CEC1-2303-48E4-AC3D-15807A5A567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sp>
        <p:nvSpPr>
          <p:cNvPr id="26627" name="Content Placeholder 2">
            <a:extLst>
              <a:ext uri="{FF2B5EF4-FFF2-40B4-BE49-F238E27FC236}">
                <a16:creationId xmlns:a16="http://schemas.microsoft.com/office/drawing/2014/main" id="{584FD715-3150-4AA1-B243-D833BEBEA273}"/>
              </a:ext>
            </a:extLst>
          </p:cNvPr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26628" name="Picture 2" descr=" Polling&#10; It allows the trainer to ask surveys questions in real time to&#10;participants. Questions can be multiple choice,...">
            <a:extLst>
              <a:ext uri="{FF2B5EF4-FFF2-40B4-BE49-F238E27FC236}">
                <a16:creationId xmlns:a16="http://schemas.microsoft.com/office/drawing/2014/main" id="{84413F23-49F8-4571-8948-E922268FB76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2888" y="152400"/>
            <a:ext cx="8321675" cy="6248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50" name="Title 1">
            <a:extLst>
              <a:ext uri="{FF2B5EF4-FFF2-40B4-BE49-F238E27FC236}">
                <a16:creationId xmlns:a16="http://schemas.microsoft.com/office/drawing/2014/main" id="{788309C0-C93B-47D7-8197-43C681DBCCE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sp>
        <p:nvSpPr>
          <p:cNvPr id="27651" name="Content Placeholder 2">
            <a:extLst>
              <a:ext uri="{FF2B5EF4-FFF2-40B4-BE49-F238E27FC236}">
                <a16:creationId xmlns:a16="http://schemas.microsoft.com/office/drawing/2014/main" id="{E809C4EF-7284-4051-A179-0C659CECC24A}"/>
              </a:ext>
            </a:extLst>
          </p:cNvPr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27652" name="Picture 2" descr=" Can be applied to create learning spaces that transcend safety&#10;or distance parameters.&#10; It helps to integrate media suc...">
            <a:extLst>
              <a:ext uri="{FF2B5EF4-FFF2-40B4-BE49-F238E27FC236}">
                <a16:creationId xmlns:a16="http://schemas.microsoft.com/office/drawing/2014/main" id="{3B1D43A0-8206-40AD-9958-E8DE59ED022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119063"/>
            <a:ext cx="8229600" cy="62817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Title 1">
            <a:extLst>
              <a:ext uri="{FF2B5EF4-FFF2-40B4-BE49-F238E27FC236}">
                <a16:creationId xmlns:a16="http://schemas.microsoft.com/office/drawing/2014/main" id="{192D8B55-55AD-493F-9E40-B70F2BB3015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sp>
        <p:nvSpPr>
          <p:cNvPr id="28675" name="Content Placeholder 2">
            <a:extLst>
              <a:ext uri="{FF2B5EF4-FFF2-40B4-BE49-F238E27FC236}">
                <a16:creationId xmlns:a16="http://schemas.microsoft.com/office/drawing/2014/main" id="{91108B13-DE13-441A-AFB2-7B7B4D94BD74}"/>
              </a:ext>
            </a:extLst>
          </p:cNvPr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28676" name="Picture 2" descr=" Collaborative learning through group activities, discussions,&#10;forums and chats with learners, guests etc.&#10; Allows learn...">
            <a:extLst>
              <a:ext uri="{FF2B5EF4-FFF2-40B4-BE49-F238E27FC236}">
                <a16:creationId xmlns:a16="http://schemas.microsoft.com/office/drawing/2014/main" id="{993BB972-8712-42C0-B441-F804A45F255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381000"/>
            <a:ext cx="7848600" cy="5638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Title 1">
            <a:extLst>
              <a:ext uri="{FF2B5EF4-FFF2-40B4-BE49-F238E27FC236}">
                <a16:creationId xmlns:a16="http://schemas.microsoft.com/office/drawing/2014/main" id="{C4959FC7-D524-4F93-9B7D-E2B5863983A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sp>
        <p:nvSpPr>
          <p:cNvPr id="29699" name="Content Placeholder 2">
            <a:extLst>
              <a:ext uri="{FF2B5EF4-FFF2-40B4-BE49-F238E27FC236}">
                <a16:creationId xmlns:a16="http://schemas.microsoft.com/office/drawing/2014/main" id="{F6AE6DD8-997B-4745-A2B8-BC80EE0B7CB6}"/>
              </a:ext>
            </a:extLst>
          </p:cNvPr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29700" name="Picture 2" descr=" The Organization/Institution does not have enough budget in&#10;order to implement a virtual classroom.&#10; Lack of motivation...">
            <a:extLst>
              <a:ext uri="{FF2B5EF4-FFF2-40B4-BE49-F238E27FC236}">
                <a16:creationId xmlns:a16="http://schemas.microsoft.com/office/drawing/2014/main" id="{1B4ADC55-64D1-49D4-9130-39F038C1D7C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5638" y="381000"/>
            <a:ext cx="8058150" cy="6049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Title 1">
            <a:extLst>
              <a:ext uri="{FF2B5EF4-FFF2-40B4-BE49-F238E27FC236}">
                <a16:creationId xmlns:a16="http://schemas.microsoft.com/office/drawing/2014/main" id="{B9DBAEFD-80B3-4C1F-B986-3E96355DE11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sp>
        <p:nvSpPr>
          <p:cNvPr id="30723" name="Content Placeholder 2">
            <a:extLst>
              <a:ext uri="{FF2B5EF4-FFF2-40B4-BE49-F238E27FC236}">
                <a16:creationId xmlns:a16="http://schemas.microsoft.com/office/drawing/2014/main" id="{EB731A84-5352-46DC-90B3-C9E55704D1B7}"/>
              </a:ext>
            </a:extLst>
          </p:cNvPr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30724" name="Picture 2" descr=" Determine your goals and objectives.&#10; Choose the ideal method of delivery.&#10; Create interactive learning activities to ...">
            <a:extLst>
              <a:ext uri="{FF2B5EF4-FFF2-40B4-BE49-F238E27FC236}">
                <a16:creationId xmlns:a16="http://schemas.microsoft.com/office/drawing/2014/main" id="{A1C22B07-81A4-41B5-B6D9-D9AB0536AC8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8813" y="307975"/>
            <a:ext cx="8027987" cy="60277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Title 1">
            <a:extLst>
              <a:ext uri="{FF2B5EF4-FFF2-40B4-BE49-F238E27FC236}">
                <a16:creationId xmlns:a16="http://schemas.microsoft.com/office/drawing/2014/main" id="{38BDD011-49E6-4B05-A34E-4B874672054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31747" name="Content Placeholder 3">
            <a:extLst>
              <a:ext uri="{FF2B5EF4-FFF2-40B4-BE49-F238E27FC236}">
                <a16:creationId xmlns:a16="http://schemas.microsoft.com/office/drawing/2014/main" id="{B053CE73-C1B4-4FDE-99AC-77674813E7FB}"/>
              </a:ext>
            </a:extLst>
          </p:cNvPr>
          <p:cNvPicPr>
            <a:picLocks noGrp="1" noChangeAspect="1"/>
          </p:cNvPicPr>
          <p:nvPr>
            <p:ph sz="quarter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304800" y="257175"/>
            <a:ext cx="8550275" cy="6107113"/>
          </a:xfrm>
        </p:spPr>
      </p:pic>
    </p:spTree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Title 1">
            <a:extLst>
              <a:ext uri="{FF2B5EF4-FFF2-40B4-BE49-F238E27FC236}">
                <a16:creationId xmlns:a16="http://schemas.microsoft.com/office/drawing/2014/main" id="{C92D2E75-3D2C-493D-9481-5432896608C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32771" name="Content Placeholder 5">
            <a:extLst>
              <a:ext uri="{FF2B5EF4-FFF2-40B4-BE49-F238E27FC236}">
                <a16:creationId xmlns:a16="http://schemas.microsoft.com/office/drawing/2014/main" id="{B8CC203C-4C4A-4620-BAD2-286E302F7372}"/>
              </a:ext>
            </a:extLst>
          </p:cNvPr>
          <p:cNvPicPr>
            <a:picLocks noGrp="1" noChangeAspect="1"/>
          </p:cNvPicPr>
          <p:nvPr>
            <p:ph sz="quarter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228600" y="274638"/>
            <a:ext cx="4273550" cy="2849562"/>
          </a:xfrm>
        </p:spPr>
      </p:pic>
      <p:pic>
        <p:nvPicPr>
          <p:cNvPr id="32772" name="Picture 6">
            <a:extLst>
              <a:ext uri="{FF2B5EF4-FFF2-40B4-BE49-F238E27FC236}">
                <a16:creationId xmlns:a16="http://schemas.microsoft.com/office/drawing/2014/main" id="{A9D8A192-AF02-4AC7-9B9C-09DA72CEA07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62463" y="3200400"/>
            <a:ext cx="4673600" cy="350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Title 1">
            <a:extLst>
              <a:ext uri="{FF2B5EF4-FFF2-40B4-BE49-F238E27FC236}">
                <a16:creationId xmlns:a16="http://schemas.microsoft.com/office/drawing/2014/main" id="{149E82C9-E3B3-4D2D-A09F-24DD61816F3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sp>
        <p:nvSpPr>
          <p:cNvPr id="33795" name="Content Placeholder 2">
            <a:extLst>
              <a:ext uri="{FF2B5EF4-FFF2-40B4-BE49-F238E27FC236}">
                <a16:creationId xmlns:a16="http://schemas.microsoft.com/office/drawing/2014/main" id="{52932D5C-543C-433D-BF03-BACF6A72746B}"/>
              </a:ext>
            </a:extLst>
          </p:cNvPr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33796" name="Picture 2" descr=" HP Virtual Classroom&#10; Blackboard Collaborate&#10; Horizon Wimba&#10; IBM Lotus Virtual Classroom&#10; Elluminate Live Virtual cl...">
            <a:extLst>
              <a:ext uri="{FF2B5EF4-FFF2-40B4-BE49-F238E27FC236}">
                <a16:creationId xmlns:a16="http://schemas.microsoft.com/office/drawing/2014/main" id="{59856E9E-51EB-4817-B894-507B15BB8FB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6088" y="274638"/>
            <a:ext cx="8159750" cy="61261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Equity">
  <a:themeElements>
    <a:clrScheme name="Equity">
      <a:dk1>
        <a:sysClr val="windowText" lastClr="000000"/>
      </a:dk1>
      <a:lt1>
        <a:sysClr val="window" lastClr="FFFFFF"/>
      </a:lt1>
      <a:dk2>
        <a:srgbClr val="696464"/>
      </a:dk2>
      <a:lt2>
        <a:srgbClr val="E9E5DC"/>
      </a:lt2>
      <a:accent1>
        <a:srgbClr val="D34817"/>
      </a:accent1>
      <a:accent2>
        <a:srgbClr val="9B2D1F"/>
      </a:accent2>
      <a:accent3>
        <a:srgbClr val="A28E6A"/>
      </a:accent3>
      <a:accent4>
        <a:srgbClr val="956251"/>
      </a:accent4>
      <a:accent5>
        <a:srgbClr val="918485"/>
      </a:accent5>
      <a:accent6>
        <a:srgbClr val="855D5D"/>
      </a:accent6>
      <a:hlink>
        <a:srgbClr val="CC9900"/>
      </a:hlink>
      <a:folHlink>
        <a:srgbClr val="96A9A9"/>
      </a:folHlink>
    </a:clrScheme>
    <a:fontScheme name="Equity">
      <a:majorFont>
        <a:latin typeface="Franklin Gothic Book"/>
        <a:ea typeface=""/>
        <a:cs typeface=""/>
        <a:font script="Grek" typeface="Calibri"/>
        <a:font script="Cyrl" typeface="Calibri"/>
        <a:font script="Jpan" typeface="HGｺﾞｼｯｸM"/>
        <a:font script="Hang" typeface="바탕"/>
        <a:font script="Hans" typeface="幼圆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Perpetua"/>
        <a:ea typeface=""/>
        <a:cs typeface=""/>
        <a:font script="Grek" typeface="Cambria"/>
        <a:font script="Cyrl" typeface="Cambria"/>
        <a:font script="Jpan" typeface="HG創英ﾌﾟﾚｾﾞﾝｽEB"/>
        <a:font script="Hang" typeface="맑은 고딕"/>
        <a:font script="Hans" typeface="宋体"/>
        <a:font script="Hant" typeface="新細明體"/>
        <a:font script="Arab" typeface="Times New Roman"/>
        <a:font script="Hebr" typeface="Aharoni"/>
        <a:font script="Thai" typeface="Eucrosia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Equity">
      <a: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tint val="30000"/>
                <a:satMod val="300000"/>
              </a:schemeClr>
              <a:schemeClr val="phClr">
                <a:tint val="40000"/>
                <a:satMod val="200000"/>
              </a:schemeClr>
            </a:duotone>
          </a:blip>
          <a:tile tx="0" ty="0" sx="70000" sy="70000" flip="none" algn="ctr"/>
        </a:blipFill>
        <a:blipFill>
          <a:blip xmlns:r="http://schemas.openxmlformats.org/officeDocument/2006/relationships" r:embed="rId1">
            <a:duotone>
              <a:schemeClr val="phClr">
                <a:shade val="22000"/>
                <a:satMod val="160000"/>
              </a:schemeClr>
              <a:schemeClr val="phClr">
                <a:shade val="45000"/>
                <a:satMod val="100000"/>
              </a:schemeClr>
            </a:duotone>
          </a:blip>
          <a:tile tx="0" ty="0" sx="65000" sy="65000" flip="none" algn="ctr"/>
        </a:blipFill>
      </a:fillStyleLst>
      <a:lnStyleLst>
        <a:ln w="9525" cap="flat" cmpd="sng" algn="ctr">
          <a:solidFill>
            <a:schemeClr val="phClr">
              <a:shade val="60000"/>
              <a:satMod val="110000"/>
            </a:schemeClr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5400" dir="5400000" algn="t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38100" dist="25400" dir="5400000" algn="t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50800" dist="50800" dir="5400000" algn="t" rotWithShape="0">
              <a:srgbClr val="000000">
                <a:alpha val="60000"/>
              </a:srgbClr>
            </a:outerShdw>
          </a:effectLst>
          <a:scene3d>
            <a:camera prst="isometricBottomUp" fov="0">
              <a:rot lat="0" lon="0" rev="0"/>
            </a:camera>
            <a:lightRig rig="soft" dir="b">
              <a:rot lat="0" lon="0" rev="9000000"/>
            </a:lightRig>
          </a:scene3d>
          <a:sp3d contourW="35000" prstMaterial="matte">
            <a:bevelT w="45000" h="38100" prst="convex"/>
            <a:contourClr>
              <a:schemeClr val="phClr">
                <a:tint val="10000"/>
                <a:satMod val="13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40000"/>
                <a:satMod val="165000"/>
              </a:schemeClr>
            </a:gs>
            <a:gs pos="50000">
              <a:schemeClr val="phClr">
                <a:shade val="80000"/>
                <a:satMod val="155000"/>
              </a:schemeClr>
            </a:gs>
            <a:gs pos="100000">
              <a:schemeClr val="phClr">
                <a:tint val="95000"/>
                <a:satMod val="200000"/>
              </a:schemeClr>
            </a:gs>
          </a:gsLst>
          <a:lin ang="16200000" scaled="1"/>
        </a:gradFill>
        <a:blipFill>
          <a:blip xmlns:r="http://schemas.openxmlformats.org/officeDocument/2006/relationships" r:embed="rId1">
            <a:duotone>
              <a:schemeClr val="phClr">
                <a:tint val="95000"/>
                <a:satMod val="200000"/>
              </a:schemeClr>
              <a:schemeClr val="phClr">
                <a:shade val="80000"/>
                <a:satMod val="100000"/>
              </a:schemeClr>
            </a:duotone>
          </a:blip>
          <a:tile tx="0" ty="0" sx="55000" sy="55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1316</TotalTime>
  <Words>697</Words>
  <Application>Microsoft Office PowerPoint</Application>
  <PresentationFormat>On-screen Show (4:3)</PresentationFormat>
  <Paragraphs>54</Paragraphs>
  <Slides>28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12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28</vt:i4>
      </vt:variant>
    </vt:vector>
  </HeadingPairs>
  <TitlesOfParts>
    <vt:vector size="41" baseType="lpstr">
      <vt:lpstr>Times New Roman</vt:lpstr>
      <vt:lpstr>Arial</vt:lpstr>
      <vt:lpstr>Franklin Gothic Book</vt:lpstr>
      <vt:lpstr>Perpetua</vt:lpstr>
      <vt:lpstr>Wingdings 2</vt:lpstr>
      <vt:lpstr>Calibri</vt:lpstr>
      <vt:lpstr>Algerian</vt:lpstr>
      <vt:lpstr>Bell MT</vt:lpstr>
      <vt:lpstr>Arial Black</vt:lpstr>
      <vt:lpstr>Aharoni</vt:lpstr>
      <vt:lpstr>Sydney</vt:lpstr>
      <vt:lpstr>Wingdings</vt:lpstr>
      <vt:lpstr>Equity</vt:lpstr>
      <vt:lpstr>PowerPoint Presentation</vt:lpstr>
      <vt:lpstr>Computer Aided Design           (CAD)  Introduction to CAD</vt:lpstr>
      <vt:lpstr>What is CAD?</vt:lpstr>
      <vt:lpstr>PowerPoint Presentation</vt:lpstr>
      <vt:lpstr>PowerPoint Presentation</vt:lpstr>
      <vt:lpstr>Capabilities of CAD</vt:lpstr>
      <vt:lpstr>PowerPoint Presentation</vt:lpstr>
      <vt:lpstr>Capabilities of CAD</vt:lpstr>
      <vt:lpstr>Capabilities of CAD</vt:lpstr>
      <vt:lpstr>Capabilities of CAD</vt:lpstr>
      <vt:lpstr>CAD Models</vt:lpstr>
      <vt:lpstr>CAD Models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personal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imam</dc:creator>
  <cp:lastModifiedBy>Nirbhay Kumar Mishra</cp:lastModifiedBy>
  <cp:revision>163</cp:revision>
  <dcterms:created xsi:type="dcterms:W3CDTF">2004-06-18T15:55:55Z</dcterms:created>
  <dcterms:modified xsi:type="dcterms:W3CDTF">2020-10-21T09:01:28Z</dcterms:modified>
</cp:coreProperties>
</file>