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3708" r:id="rId1"/>
  </p:sldMasterIdLst>
  <p:sldIdLst>
    <p:sldId id="256" r:id="rId2"/>
    <p:sldId id="257" r:id="rId3"/>
    <p:sldId id="258" r:id="rId4"/>
    <p:sldId id="259" r:id="rId5"/>
    <p:sldId id="264" r:id="rId6"/>
    <p:sldId id="260" r:id="rId7"/>
    <p:sldId id="266" r:id="rId8"/>
    <p:sldId id="265" r:id="rId9"/>
    <p:sldId id="261" r:id="rId10"/>
    <p:sldId id="263" r:id="rId11"/>
    <p:sldId id="267" r:id="rId12"/>
    <p:sldId id="268" r:id="rId13"/>
    <p:sldId id="262" r:id="rId14"/>
    <p:sldId id="269" r:id="rId15"/>
    <p:sldId id="270" r:id="rId16"/>
    <p:sldId id="271" r:id="rId17"/>
    <p:sldId id="272" r:id="rId18"/>
    <p:sldId id="273" r:id="rId19"/>
    <p:sldId id="274" r:id="rId20"/>
    <p:sldId id="275" r:id="rId21"/>
    <p:sldId id="276" r:id="rId22"/>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384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00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6004" autoAdjust="0"/>
    <p:restoredTop sz="94660"/>
  </p:normalViewPr>
  <p:slideViewPr>
    <p:cSldViewPr snapToGrid="0">
      <p:cViewPr varScale="1">
        <p:scale>
          <a:sx n="90" d="100"/>
          <a:sy n="90" d="100"/>
        </p:scale>
        <p:origin x="208" y="664"/>
      </p:cViewPr>
      <p:guideLst>
        <p:guide orient="horz" pos="2160"/>
        <p:guide pos="384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tableStyles" Target="tableStyle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p:bgPr>
        <a:solidFill>
          <a:schemeClr val="accent1"/>
        </a:solidFill>
        <a:effectLst/>
      </p:bgPr>
    </p:bg>
    <p:spTree>
      <p:nvGrpSpPr>
        <p:cNvPr id="1" name=""/>
        <p:cNvGrpSpPr/>
        <p:nvPr/>
      </p:nvGrpSpPr>
      <p:grpSpPr>
        <a:xfrm>
          <a:off x="0" y="0"/>
          <a:ext cx="0" cy="0"/>
          <a:chOff x="0" y="0"/>
          <a:chExt cx="0" cy="0"/>
        </a:xfrm>
      </p:grpSpPr>
      <p:sp>
        <p:nvSpPr>
          <p:cNvPr id="11" name="Freeform 6" title="scalloped circle"/>
          <p:cNvSpPr/>
          <p:nvPr/>
        </p:nvSpPr>
        <p:spPr bwMode="auto">
          <a:xfrm>
            <a:off x="3557016" y="630936"/>
            <a:ext cx="5235575" cy="5229225"/>
          </a:xfrm>
          <a:custGeom>
            <a:avLst/>
            <a:gdLst/>
            <a:ahLst/>
            <a:cxnLst/>
            <a:rect l="0" t="0" r="r" b="b"/>
            <a:pathLst>
              <a:path w="3298" h="3294">
                <a:moveTo>
                  <a:pt x="1649" y="0"/>
                </a:moveTo>
                <a:lnTo>
                  <a:pt x="1681" y="3"/>
                </a:lnTo>
                <a:lnTo>
                  <a:pt x="1712" y="11"/>
                </a:lnTo>
                <a:lnTo>
                  <a:pt x="1742" y="23"/>
                </a:lnTo>
                <a:lnTo>
                  <a:pt x="1773" y="38"/>
                </a:lnTo>
                <a:lnTo>
                  <a:pt x="1802" y="55"/>
                </a:lnTo>
                <a:lnTo>
                  <a:pt x="1832" y="73"/>
                </a:lnTo>
                <a:lnTo>
                  <a:pt x="1862" y="89"/>
                </a:lnTo>
                <a:lnTo>
                  <a:pt x="1892" y="105"/>
                </a:lnTo>
                <a:lnTo>
                  <a:pt x="1921" y="117"/>
                </a:lnTo>
                <a:lnTo>
                  <a:pt x="1953" y="125"/>
                </a:lnTo>
                <a:lnTo>
                  <a:pt x="1984" y="129"/>
                </a:lnTo>
                <a:lnTo>
                  <a:pt x="2017" y="129"/>
                </a:lnTo>
                <a:lnTo>
                  <a:pt x="2051" y="127"/>
                </a:lnTo>
                <a:lnTo>
                  <a:pt x="2085" y="123"/>
                </a:lnTo>
                <a:lnTo>
                  <a:pt x="2119" y="118"/>
                </a:lnTo>
                <a:lnTo>
                  <a:pt x="2153" y="114"/>
                </a:lnTo>
                <a:lnTo>
                  <a:pt x="2187" y="111"/>
                </a:lnTo>
                <a:lnTo>
                  <a:pt x="2219" y="112"/>
                </a:lnTo>
                <a:lnTo>
                  <a:pt x="2250" y="116"/>
                </a:lnTo>
                <a:lnTo>
                  <a:pt x="2280" y="125"/>
                </a:lnTo>
                <a:lnTo>
                  <a:pt x="2305" y="138"/>
                </a:lnTo>
                <a:lnTo>
                  <a:pt x="2329" y="155"/>
                </a:lnTo>
                <a:lnTo>
                  <a:pt x="2350" y="175"/>
                </a:lnTo>
                <a:lnTo>
                  <a:pt x="2371" y="198"/>
                </a:lnTo>
                <a:lnTo>
                  <a:pt x="2390" y="222"/>
                </a:lnTo>
                <a:lnTo>
                  <a:pt x="2409" y="247"/>
                </a:lnTo>
                <a:lnTo>
                  <a:pt x="2428" y="272"/>
                </a:lnTo>
                <a:lnTo>
                  <a:pt x="2447" y="296"/>
                </a:lnTo>
                <a:lnTo>
                  <a:pt x="2467" y="319"/>
                </a:lnTo>
                <a:lnTo>
                  <a:pt x="2490" y="339"/>
                </a:lnTo>
                <a:lnTo>
                  <a:pt x="2512" y="357"/>
                </a:lnTo>
                <a:lnTo>
                  <a:pt x="2537" y="371"/>
                </a:lnTo>
                <a:lnTo>
                  <a:pt x="2564" y="383"/>
                </a:lnTo>
                <a:lnTo>
                  <a:pt x="2593" y="393"/>
                </a:lnTo>
                <a:lnTo>
                  <a:pt x="2623" y="402"/>
                </a:lnTo>
                <a:lnTo>
                  <a:pt x="2653" y="410"/>
                </a:lnTo>
                <a:lnTo>
                  <a:pt x="2684" y="418"/>
                </a:lnTo>
                <a:lnTo>
                  <a:pt x="2713" y="427"/>
                </a:lnTo>
                <a:lnTo>
                  <a:pt x="2742" y="437"/>
                </a:lnTo>
                <a:lnTo>
                  <a:pt x="2769" y="449"/>
                </a:lnTo>
                <a:lnTo>
                  <a:pt x="2793" y="464"/>
                </a:lnTo>
                <a:lnTo>
                  <a:pt x="2815" y="482"/>
                </a:lnTo>
                <a:lnTo>
                  <a:pt x="2833" y="504"/>
                </a:lnTo>
                <a:lnTo>
                  <a:pt x="2848" y="528"/>
                </a:lnTo>
                <a:lnTo>
                  <a:pt x="2860" y="555"/>
                </a:lnTo>
                <a:lnTo>
                  <a:pt x="2870" y="584"/>
                </a:lnTo>
                <a:lnTo>
                  <a:pt x="2879" y="613"/>
                </a:lnTo>
                <a:lnTo>
                  <a:pt x="2887" y="644"/>
                </a:lnTo>
                <a:lnTo>
                  <a:pt x="2895" y="674"/>
                </a:lnTo>
                <a:lnTo>
                  <a:pt x="2904" y="704"/>
                </a:lnTo>
                <a:lnTo>
                  <a:pt x="2914" y="733"/>
                </a:lnTo>
                <a:lnTo>
                  <a:pt x="2926" y="760"/>
                </a:lnTo>
                <a:lnTo>
                  <a:pt x="2940" y="785"/>
                </a:lnTo>
                <a:lnTo>
                  <a:pt x="2958" y="807"/>
                </a:lnTo>
                <a:lnTo>
                  <a:pt x="2978" y="830"/>
                </a:lnTo>
                <a:lnTo>
                  <a:pt x="3001" y="850"/>
                </a:lnTo>
                <a:lnTo>
                  <a:pt x="3025" y="869"/>
                </a:lnTo>
                <a:lnTo>
                  <a:pt x="3051" y="888"/>
                </a:lnTo>
                <a:lnTo>
                  <a:pt x="3076" y="907"/>
                </a:lnTo>
                <a:lnTo>
                  <a:pt x="3100" y="926"/>
                </a:lnTo>
                <a:lnTo>
                  <a:pt x="3123" y="947"/>
                </a:lnTo>
                <a:lnTo>
                  <a:pt x="3143" y="968"/>
                </a:lnTo>
                <a:lnTo>
                  <a:pt x="3160" y="992"/>
                </a:lnTo>
                <a:lnTo>
                  <a:pt x="3173" y="1017"/>
                </a:lnTo>
                <a:lnTo>
                  <a:pt x="3182" y="1047"/>
                </a:lnTo>
                <a:lnTo>
                  <a:pt x="3186" y="1078"/>
                </a:lnTo>
                <a:lnTo>
                  <a:pt x="3187" y="1110"/>
                </a:lnTo>
                <a:lnTo>
                  <a:pt x="3184" y="1144"/>
                </a:lnTo>
                <a:lnTo>
                  <a:pt x="3180" y="1178"/>
                </a:lnTo>
                <a:lnTo>
                  <a:pt x="3175" y="1212"/>
                </a:lnTo>
                <a:lnTo>
                  <a:pt x="3171" y="1246"/>
                </a:lnTo>
                <a:lnTo>
                  <a:pt x="3169" y="1280"/>
                </a:lnTo>
                <a:lnTo>
                  <a:pt x="3169" y="1313"/>
                </a:lnTo>
                <a:lnTo>
                  <a:pt x="3173" y="1344"/>
                </a:lnTo>
                <a:lnTo>
                  <a:pt x="3181" y="1375"/>
                </a:lnTo>
                <a:lnTo>
                  <a:pt x="3193" y="1404"/>
                </a:lnTo>
                <a:lnTo>
                  <a:pt x="3209" y="1434"/>
                </a:lnTo>
                <a:lnTo>
                  <a:pt x="3225" y="1464"/>
                </a:lnTo>
                <a:lnTo>
                  <a:pt x="3243" y="1494"/>
                </a:lnTo>
                <a:lnTo>
                  <a:pt x="3260" y="1523"/>
                </a:lnTo>
                <a:lnTo>
                  <a:pt x="3275" y="1554"/>
                </a:lnTo>
                <a:lnTo>
                  <a:pt x="3287" y="1584"/>
                </a:lnTo>
                <a:lnTo>
                  <a:pt x="3295" y="1615"/>
                </a:lnTo>
                <a:lnTo>
                  <a:pt x="3298" y="1647"/>
                </a:lnTo>
                <a:lnTo>
                  <a:pt x="3295" y="1679"/>
                </a:lnTo>
                <a:lnTo>
                  <a:pt x="3287" y="1710"/>
                </a:lnTo>
                <a:lnTo>
                  <a:pt x="3275" y="1740"/>
                </a:lnTo>
                <a:lnTo>
                  <a:pt x="3260" y="1771"/>
                </a:lnTo>
                <a:lnTo>
                  <a:pt x="3243" y="1800"/>
                </a:lnTo>
                <a:lnTo>
                  <a:pt x="3225" y="1830"/>
                </a:lnTo>
                <a:lnTo>
                  <a:pt x="3209" y="1860"/>
                </a:lnTo>
                <a:lnTo>
                  <a:pt x="3193" y="1890"/>
                </a:lnTo>
                <a:lnTo>
                  <a:pt x="3181" y="1919"/>
                </a:lnTo>
                <a:lnTo>
                  <a:pt x="3173" y="1950"/>
                </a:lnTo>
                <a:lnTo>
                  <a:pt x="3169" y="1981"/>
                </a:lnTo>
                <a:lnTo>
                  <a:pt x="3169" y="2014"/>
                </a:lnTo>
                <a:lnTo>
                  <a:pt x="3171" y="2048"/>
                </a:lnTo>
                <a:lnTo>
                  <a:pt x="3175" y="2082"/>
                </a:lnTo>
                <a:lnTo>
                  <a:pt x="3180" y="2116"/>
                </a:lnTo>
                <a:lnTo>
                  <a:pt x="3184" y="2150"/>
                </a:lnTo>
                <a:lnTo>
                  <a:pt x="3187" y="2184"/>
                </a:lnTo>
                <a:lnTo>
                  <a:pt x="3186" y="2216"/>
                </a:lnTo>
                <a:lnTo>
                  <a:pt x="3182" y="2247"/>
                </a:lnTo>
                <a:lnTo>
                  <a:pt x="3173" y="2277"/>
                </a:lnTo>
                <a:lnTo>
                  <a:pt x="3160" y="2302"/>
                </a:lnTo>
                <a:lnTo>
                  <a:pt x="3143" y="2326"/>
                </a:lnTo>
                <a:lnTo>
                  <a:pt x="3123" y="2347"/>
                </a:lnTo>
                <a:lnTo>
                  <a:pt x="3100" y="2368"/>
                </a:lnTo>
                <a:lnTo>
                  <a:pt x="3076" y="2387"/>
                </a:lnTo>
                <a:lnTo>
                  <a:pt x="3051" y="2406"/>
                </a:lnTo>
                <a:lnTo>
                  <a:pt x="3025" y="2425"/>
                </a:lnTo>
                <a:lnTo>
                  <a:pt x="3001" y="2444"/>
                </a:lnTo>
                <a:lnTo>
                  <a:pt x="2978" y="2464"/>
                </a:lnTo>
                <a:lnTo>
                  <a:pt x="2958" y="2487"/>
                </a:lnTo>
                <a:lnTo>
                  <a:pt x="2940" y="2509"/>
                </a:lnTo>
                <a:lnTo>
                  <a:pt x="2926" y="2534"/>
                </a:lnTo>
                <a:lnTo>
                  <a:pt x="2914" y="2561"/>
                </a:lnTo>
                <a:lnTo>
                  <a:pt x="2904" y="2590"/>
                </a:lnTo>
                <a:lnTo>
                  <a:pt x="2895" y="2620"/>
                </a:lnTo>
                <a:lnTo>
                  <a:pt x="2887" y="2650"/>
                </a:lnTo>
                <a:lnTo>
                  <a:pt x="2879" y="2681"/>
                </a:lnTo>
                <a:lnTo>
                  <a:pt x="2870" y="2710"/>
                </a:lnTo>
                <a:lnTo>
                  <a:pt x="2860" y="2739"/>
                </a:lnTo>
                <a:lnTo>
                  <a:pt x="2848" y="2766"/>
                </a:lnTo>
                <a:lnTo>
                  <a:pt x="2833" y="2790"/>
                </a:lnTo>
                <a:lnTo>
                  <a:pt x="2815" y="2812"/>
                </a:lnTo>
                <a:lnTo>
                  <a:pt x="2793" y="2830"/>
                </a:lnTo>
                <a:lnTo>
                  <a:pt x="2769" y="2845"/>
                </a:lnTo>
                <a:lnTo>
                  <a:pt x="2742" y="2857"/>
                </a:lnTo>
                <a:lnTo>
                  <a:pt x="2713" y="2867"/>
                </a:lnTo>
                <a:lnTo>
                  <a:pt x="2684" y="2876"/>
                </a:lnTo>
                <a:lnTo>
                  <a:pt x="2653" y="2884"/>
                </a:lnTo>
                <a:lnTo>
                  <a:pt x="2623" y="2892"/>
                </a:lnTo>
                <a:lnTo>
                  <a:pt x="2593" y="2901"/>
                </a:lnTo>
                <a:lnTo>
                  <a:pt x="2564" y="2911"/>
                </a:lnTo>
                <a:lnTo>
                  <a:pt x="2537" y="2923"/>
                </a:lnTo>
                <a:lnTo>
                  <a:pt x="2512" y="2937"/>
                </a:lnTo>
                <a:lnTo>
                  <a:pt x="2490" y="2955"/>
                </a:lnTo>
                <a:lnTo>
                  <a:pt x="2467" y="2975"/>
                </a:lnTo>
                <a:lnTo>
                  <a:pt x="2447" y="2998"/>
                </a:lnTo>
                <a:lnTo>
                  <a:pt x="2428" y="3022"/>
                </a:lnTo>
                <a:lnTo>
                  <a:pt x="2409" y="3047"/>
                </a:lnTo>
                <a:lnTo>
                  <a:pt x="2390" y="3072"/>
                </a:lnTo>
                <a:lnTo>
                  <a:pt x="2371" y="3096"/>
                </a:lnTo>
                <a:lnTo>
                  <a:pt x="2350" y="3119"/>
                </a:lnTo>
                <a:lnTo>
                  <a:pt x="2329" y="3139"/>
                </a:lnTo>
                <a:lnTo>
                  <a:pt x="2305" y="3156"/>
                </a:lnTo>
                <a:lnTo>
                  <a:pt x="2280" y="3169"/>
                </a:lnTo>
                <a:lnTo>
                  <a:pt x="2250" y="3178"/>
                </a:lnTo>
                <a:lnTo>
                  <a:pt x="2219" y="3182"/>
                </a:lnTo>
                <a:lnTo>
                  <a:pt x="2187" y="3183"/>
                </a:lnTo>
                <a:lnTo>
                  <a:pt x="2153" y="3180"/>
                </a:lnTo>
                <a:lnTo>
                  <a:pt x="2119" y="3176"/>
                </a:lnTo>
                <a:lnTo>
                  <a:pt x="2085" y="3171"/>
                </a:lnTo>
                <a:lnTo>
                  <a:pt x="2051" y="3167"/>
                </a:lnTo>
                <a:lnTo>
                  <a:pt x="2017" y="3165"/>
                </a:lnTo>
                <a:lnTo>
                  <a:pt x="1984" y="3165"/>
                </a:lnTo>
                <a:lnTo>
                  <a:pt x="1953" y="3169"/>
                </a:lnTo>
                <a:lnTo>
                  <a:pt x="1921" y="3177"/>
                </a:lnTo>
                <a:lnTo>
                  <a:pt x="1892" y="3189"/>
                </a:lnTo>
                <a:lnTo>
                  <a:pt x="1862" y="3205"/>
                </a:lnTo>
                <a:lnTo>
                  <a:pt x="1832" y="3221"/>
                </a:lnTo>
                <a:lnTo>
                  <a:pt x="1802" y="3239"/>
                </a:lnTo>
                <a:lnTo>
                  <a:pt x="1773" y="3256"/>
                </a:lnTo>
                <a:lnTo>
                  <a:pt x="1742" y="3271"/>
                </a:lnTo>
                <a:lnTo>
                  <a:pt x="1712" y="3283"/>
                </a:lnTo>
                <a:lnTo>
                  <a:pt x="1681" y="3291"/>
                </a:lnTo>
                <a:lnTo>
                  <a:pt x="1649" y="3294"/>
                </a:lnTo>
                <a:lnTo>
                  <a:pt x="1617" y="3291"/>
                </a:lnTo>
                <a:lnTo>
                  <a:pt x="1586" y="3283"/>
                </a:lnTo>
                <a:lnTo>
                  <a:pt x="1556" y="3271"/>
                </a:lnTo>
                <a:lnTo>
                  <a:pt x="1525" y="3256"/>
                </a:lnTo>
                <a:lnTo>
                  <a:pt x="1496" y="3239"/>
                </a:lnTo>
                <a:lnTo>
                  <a:pt x="1466" y="3221"/>
                </a:lnTo>
                <a:lnTo>
                  <a:pt x="1436" y="3205"/>
                </a:lnTo>
                <a:lnTo>
                  <a:pt x="1406" y="3189"/>
                </a:lnTo>
                <a:lnTo>
                  <a:pt x="1376" y="3177"/>
                </a:lnTo>
                <a:lnTo>
                  <a:pt x="1345" y="3169"/>
                </a:lnTo>
                <a:lnTo>
                  <a:pt x="1314" y="3165"/>
                </a:lnTo>
                <a:lnTo>
                  <a:pt x="1281" y="3165"/>
                </a:lnTo>
                <a:lnTo>
                  <a:pt x="1247" y="3167"/>
                </a:lnTo>
                <a:lnTo>
                  <a:pt x="1213" y="3171"/>
                </a:lnTo>
                <a:lnTo>
                  <a:pt x="1179" y="3176"/>
                </a:lnTo>
                <a:lnTo>
                  <a:pt x="1145" y="3180"/>
                </a:lnTo>
                <a:lnTo>
                  <a:pt x="1111" y="3183"/>
                </a:lnTo>
                <a:lnTo>
                  <a:pt x="1079" y="3182"/>
                </a:lnTo>
                <a:lnTo>
                  <a:pt x="1048" y="3178"/>
                </a:lnTo>
                <a:lnTo>
                  <a:pt x="1018" y="3169"/>
                </a:lnTo>
                <a:lnTo>
                  <a:pt x="993" y="3156"/>
                </a:lnTo>
                <a:lnTo>
                  <a:pt x="969" y="3139"/>
                </a:lnTo>
                <a:lnTo>
                  <a:pt x="948" y="3119"/>
                </a:lnTo>
                <a:lnTo>
                  <a:pt x="927" y="3096"/>
                </a:lnTo>
                <a:lnTo>
                  <a:pt x="908" y="3072"/>
                </a:lnTo>
                <a:lnTo>
                  <a:pt x="889" y="3047"/>
                </a:lnTo>
                <a:lnTo>
                  <a:pt x="870" y="3022"/>
                </a:lnTo>
                <a:lnTo>
                  <a:pt x="851" y="2998"/>
                </a:lnTo>
                <a:lnTo>
                  <a:pt x="831" y="2975"/>
                </a:lnTo>
                <a:lnTo>
                  <a:pt x="808" y="2955"/>
                </a:lnTo>
                <a:lnTo>
                  <a:pt x="786" y="2937"/>
                </a:lnTo>
                <a:lnTo>
                  <a:pt x="761" y="2923"/>
                </a:lnTo>
                <a:lnTo>
                  <a:pt x="734" y="2911"/>
                </a:lnTo>
                <a:lnTo>
                  <a:pt x="705" y="2901"/>
                </a:lnTo>
                <a:lnTo>
                  <a:pt x="675" y="2892"/>
                </a:lnTo>
                <a:lnTo>
                  <a:pt x="645" y="2884"/>
                </a:lnTo>
                <a:lnTo>
                  <a:pt x="614" y="2876"/>
                </a:lnTo>
                <a:lnTo>
                  <a:pt x="585" y="2867"/>
                </a:lnTo>
                <a:lnTo>
                  <a:pt x="556" y="2857"/>
                </a:lnTo>
                <a:lnTo>
                  <a:pt x="529" y="2845"/>
                </a:lnTo>
                <a:lnTo>
                  <a:pt x="505" y="2830"/>
                </a:lnTo>
                <a:lnTo>
                  <a:pt x="483" y="2812"/>
                </a:lnTo>
                <a:lnTo>
                  <a:pt x="465" y="2790"/>
                </a:lnTo>
                <a:lnTo>
                  <a:pt x="450" y="2766"/>
                </a:lnTo>
                <a:lnTo>
                  <a:pt x="438" y="2739"/>
                </a:lnTo>
                <a:lnTo>
                  <a:pt x="428" y="2710"/>
                </a:lnTo>
                <a:lnTo>
                  <a:pt x="419" y="2681"/>
                </a:lnTo>
                <a:lnTo>
                  <a:pt x="411" y="2650"/>
                </a:lnTo>
                <a:lnTo>
                  <a:pt x="403" y="2620"/>
                </a:lnTo>
                <a:lnTo>
                  <a:pt x="394" y="2590"/>
                </a:lnTo>
                <a:lnTo>
                  <a:pt x="384" y="2561"/>
                </a:lnTo>
                <a:lnTo>
                  <a:pt x="372" y="2534"/>
                </a:lnTo>
                <a:lnTo>
                  <a:pt x="358" y="2509"/>
                </a:lnTo>
                <a:lnTo>
                  <a:pt x="340" y="2487"/>
                </a:lnTo>
                <a:lnTo>
                  <a:pt x="320" y="2464"/>
                </a:lnTo>
                <a:lnTo>
                  <a:pt x="297" y="2444"/>
                </a:lnTo>
                <a:lnTo>
                  <a:pt x="272" y="2425"/>
                </a:lnTo>
                <a:lnTo>
                  <a:pt x="247" y="2406"/>
                </a:lnTo>
                <a:lnTo>
                  <a:pt x="222" y="2387"/>
                </a:lnTo>
                <a:lnTo>
                  <a:pt x="198" y="2368"/>
                </a:lnTo>
                <a:lnTo>
                  <a:pt x="175" y="2347"/>
                </a:lnTo>
                <a:lnTo>
                  <a:pt x="155" y="2326"/>
                </a:lnTo>
                <a:lnTo>
                  <a:pt x="138" y="2302"/>
                </a:lnTo>
                <a:lnTo>
                  <a:pt x="125" y="2277"/>
                </a:lnTo>
                <a:lnTo>
                  <a:pt x="116" y="2247"/>
                </a:lnTo>
                <a:lnTo>
                  <a:pt x="112" y="2216"/>
                </a:lnTo>
                <a:lnTo>
                  <a:pt x="111" y="2184"/>
                </a:lnTo>
                <a:lnTo>
                  <a:pt x="114" y="2150"/>
                </a:lnTo>
                <a:lnTo>
                  <a:pt x="118" y="2116"/>
                </a:lnTo>
                <a:lnTo>
                  <a:pt x="123" y="2082"/>
                </a:lnTo>
                <a:lnTo>
                  <a:pt x="127" y="2048"/>
                </a:lnTo>
                <a:lnTo>
                  <a:pt x="129" y="2014"/>
                </a:lnTo>
                <a:lnTo>
                  <a:pt x="129" y="1981"/>
                </a:lnTo>
                <a:lnTo>
                  <a:pt x="125" y="1950"/>
                </a:lnTo>
                <a:lnTo>
                  <a:pt x="117" y="1919"/>
                </a:lnTo>
                <a:lnTo>
                  <a:pt x="105" y="1890"/>
                </a:lnTo>
                <a:lnTo>
                  <a:pt x="90" y="1860"/>
                </a:lnTo>
                <a:lnTo>
                  <a:pt x="73" y="1830"/>
                </a:lnTo>
                <a:lnTo>
                  <a:pt x="55" y="1800"/>
                </a:lnTo>
                <a:lnTo>
                  <a:pt x="38" y="1771"/>
                </a:lnTo>
                <a:lnTo>
                  <a:pt x="23" y="1740"/>
                </a:lnTo>
                <a:lnTo>
                  <a:pt x="11" y="1710"/>
                </a:lnTo>
                <a:lnTo>
                  <a:pt x="3" y="1679"/>
                </a:lnTo>
                <a:lnTo>
                  <a:pt x="0" y="1647"/>
                </a:lnTo>
                <a:lnTo>
                  <a:pt x="3" y="1615"/>
                </a:lnTo>
                <a:lnTo>
                  <a:pt x="11" y="1584"/>
                </a:lnTo>
                <a:lnTo>
                  <a:pt x="23" y="1554"/>
                </a:lnTo>
                <a:lnTo>
                  <a:pt x="38" y="1523"/>
                </a:lnTo>
                <a:lnTo>
                  <a:pt x="55" y="1494"/>
                </a:lnTo>
                <a:lnTo>
                  <a:pt x="73" y="1464"/>
                </a:lnTo>
                <a:lnTo>
                  <a:pt x="90" y="1434"/>
                </a:lnTo>
                <a:lnTo>
                  <a:pt x="105" y="1404"/>
                </a:lnTo>
                <a:lnTo>
                  <a:pt x="117" y="1375"/>
                </a:lnTo>
                <a:lnTo>
                  <a:pt x="125" y="1344"/>
                </a:lnTo>
                <a:lnTo>
                  <a:pt x="129" y="1313"/>
                </a:lnTo>
                <a:lnTo>
                  <a:pt x="129" y="1280"/>
                </a:lnTo>
                <a:lnTo>
                  <a:pt x="127" y="1246"/>
                </a:lnTo>
                <a:lnTo>
                  <a:pt x="123" y="1212"/>
                </a:lnTo>
                <a:lnTo>
                  <a:pt x="118" y="1178"/>
                </a:lnTo>
                <a:lnTo>
                  <a:pt x="114" y="1144"/>
                </a:lnTo>
                <a:lnTo>
                  <a:pt x="111" y="1110"/>
                </a:lnTo>
                <a:lnTo>
                  <a:pt x="112" y="1078"/>
                </a:lnTo>
                <a:lnTo>
                  <a:pt x="116" y="1047"/>
                </a:lnTo>
                <a:lnTo>
                  <a:pt x="125" y="1017"/>
                </a:lnTo>
                <a:lnTo>
                  <a:pt x="138" y="992"/>
                </a:lnTo>
                <a:lnTo>
                  <a:pt x="155" y="968"/>
                </a:lnTo>
                <a:lnTo>
                  <a:pt x="175" y="947"/>
                </a:lnTo>
                <a:lnTo>
                  <a:pt x="198" y="926"/>
                </a:lnTo>
                <a:lnTo>
                  <a:pt x="222" y="907"/>
                </a:lnTo>
                <a:lnTo>
                  <a:pt x="247" y="888"/>
                </a:lnTo>
                <a:lnTo>
                  <a:pt x="272" y="869"/>
                </a:lnTo>
                <a:lnTo>
                  <a:pt x="297" y="850"/>
                </a:lnTo>
                <a:lnTo>
                  <a:pt x="320" y="830"/>
                </a:lnTo>
                <a:lnTo>
                  <a:pt x="340" y="807"/>
                </a:lnTo>
                <a:lnTo>
                  <a:pt x="358" y="785"/>
                </a:lnTo>
                <a:lnTo>
                  <a:pt x="372" y="760"/>
                </a:lnTo>
                <a:lnTo>
                  <a:pt x="384" y="733"/>
                </a:lnTo>
                <a:lnTo>
                  <a:pt x="394" y="704"/>
                </a:lnTo>
                <a:lnTo>
                  <a:pt x="403" y="674"/>
                </a:lnTo>
                <a:lnTo>
                  <a:pt x="411" y="644"/>
                </a:lnTo>
                <a:lnTo>
                  <a:pt x="419" y="613"/>
                </a:lnTo>
                <a:lnTo>
                  <a:pt x="428" y="584"/>
                </a:lnTo>
                <a:lnTo>
                  <a:pt x="438" y="555"/>
                </a:lnTo>
                <a:lnTo>
                  <a:pt x="450" y="528"/>
                </a:lnTo>
                <a:lnTo>
                  <a:pt x="465" y="504"/>
                </a:lnTo>
                <a:lnTo>
                  <a:pt x="483" y="482"/>
                </a:lnTo>
                <a:lnTo>
                  <a:pt x="505" y="464"/>
                </a:lnTo>
                <a:lnTo>
                  <a:pt x="529" y="449"/>
                </a:lnTo>
                <a:lnTo>
                  <a:pt x="556" y="437"/>
                </a:lnTo>
                <a:lnTo>
                  <a:pt x="585" y="427"/>
                </a:lnTo>
                <a:lnTo>
                  <a:pt x="614" y="418"/>
                </a:lnTo>
                <a:lnTo>
                  <a:pt x="645" y="410"/>
                </a:lnTo>
                <a:lnTo>
                  <a:pt x="675" y="402"/>
                </a:lnTo>
                <a:lnTo>
                  <a:pt x="705" y="393"/>
                </a:lnTo>
                <a:lnTo>
                  <a:pt x="734" y="383"/>
                </a:lnTo>
                <a:lnTo>
                  <a:pt x="761" y="371"/>
                </a:lnTo>
                <a:lnTo>
                  <a:pt x="786" y="357"/>
                </a:lnTo>
                <a:lnTo>
                  <a:pt x="808" y="339"/>
                </a:lnTo>
                <a:lnTo>
                  <a:pt x="831" y="319"/>
                </a:lnTo>
                <a:lnTo>
                  <a:pt x="851" y="296"/>
                </a:lnTo>
                <a:lnTo>
                  <a:pt x="870" y="272"/>
                </a:lnTo>
                <a:lnTo>
                  <a:pt x="889" y="247"/>
                </a:lnTo>
                <a:lnTo>
                  <a:pt x="908" y="222"/>
                </a:lnTo>
                <a:lnTo>
                  <a:pt x="927" y="198"/>
                </a:lnTo>
                <a:lnTo>
                  <a:pt x="948" y="175"/>
                </a:lnTo>
                <a:lnTo>
                  <a:pt x="969" y="155"/>
                </a:lnTo>
                <a:lnTo>
                  <a:pt x="993" y="138"/>
                </a:lnTo>
                <a:lnTo>
                  <a:pt x="1018" y="125"/>
                </a:lnTo>
                <a:lnTo>
                  <a:pt x="1048" y="116"/>
                </a:lnTo>
                <a:lnTo>
                  <a:pt x="1079" y="112"/>
                </a:lnTo>
                <a:lnTo>
                  <a:pt x="1111" y="111"/>
                </a:lnTo>
                <a:lnTo>
                  <a:pt x="1145" y="114"/>
                </a:lnTo>
                <a:lnTo>
                  <a:pt x="1179" y="118"/>
                </a:lnTo>
                <a:lnTo>
                  <a:pt x="1213" y="123"/>
                </a:lnTo>
                <a:lnTo>
                  <a:pt x="1247" y="127"/>
                </a:lnTo>
                <a:lnTo>
                  <a:pt x="1281" y="129"/>
                </a:lnTo>
                <a:lnTo>
                  <a:pt x="1314" y="129"/>
                </a:lnTo>
                <a:lnTo>
                  <a:pt x="1345" y="125"/>
                </a:lnTo>
                <a:lnTo>
                  <a:pt x="1376" y="117"/>
                </a:lnTo>
                <a:lnTo>
                  <a:pt x="1406" y="105"/>
                </a:lnTo>
                <a:lnTo>
                  <a:pt x="1436" y="89"/>
                </a:lnTo>
                <a:lnTo>
                  <a:pt x="1466" y="73"/>
                </a:lnTo>
                <a:lnTo>
                  <a:pt x="1496" y="55"/>
                </a:lnTo>
                <a:lnTo>
                  <a:pt x="1525" y="38"/>
                </a:lnTo>
                <a:lnTo>
                  <a:pt x="1556" y="23"/>
                </a:lnTo>
                <a:lnTo>
                  <a:pt x="1586" y="11"/>
                </a:lnTo>
                <a:lnTo>
                  <a:pt x="1617" y="3"/>
                </a:lnTo>
                <a:lnTo>
                  <a:pt x="1649" y="0"/>
                </a:lnTo>
                <a:close/>
              </a:path>
            </a:pathLst>
          </a:custGeom>
          <a:solidFill>
            <a:schemeClr val="bg2"/>
          </a:solidFill>
          <a:ln w="0">
            <a:noFill/>
            <a:prstDash val="solid"/>
            <a:round/>
            <a:headEnd/>
            <a:tailEnd/>
          </a:ln>
        </p:spPr>
      </p:sp>
      <p:sp>
        <p:nvSpPr>
          <p:cNvPr id="2" name="Title 1"/>
          <p:cNvSpPr>
            <a:spLocks noGrp="1"/>
          </p:cNvSpPr>
          <p:nvPr>
            <p:ph type="ctrTitle"/>
          </p:nvPr>
        </p:nvSpPr>
        <p:spPr>
          <a:xfrm>
            <a:off x="1078523" y="1098388"/>
            <a:ext cx="10318418" cy="4394988"/>
          </a:xfrm>
        </p:spPr>
        <p:txBody>
          <a:bodyPr anchor="ctr">
            <a:noAutofit/>
          </a:bodyPr>
          <a:lstStyle>
            <a:lvl1pPr algn="ctr">
              <a:defRPr sz="10000" spc="800" baseline="0"/>
            </a:lvl1pPr>
          </a:lstStyle>
          <a:p>
            <a:r>
              <a:rPr lang="en-US"/>
              <a:t>Click to edit Master title style</a:t>
            </a:r>
            <a:endParaRPr lang="en-US" dirty="0"/>
          </a:p>
        </p:txBody>
      </p:sp>
      <p:sp>
        <p:nvSpPr>
          <p:cNvPr id="3" name="Subtitle 2"/>
          <p:cNvSpPr>
            <a:spLocks noGrp="1"/>
          </p:cNvSpPr>
          <p:nvPr>
            <p:ph type="subTitle" idx="1"/>
          </p:nvPr>
        </p:nvSpPr>
        <p:spPr>
          <a:xfrm>
            <a:off x="2215045" y="5979196"/>
            <a:ext cx="8045373" cy="742279"/>
          </a:xfrm>
        </p:spPr>
        <p:txBody>
          <a:bodyPr anchor="t">
            <a:normAutofit/>
          </a:bodyPr>
          <a:lstStyle>
            <a:lvl1pPr marL="0" indent="0" algn="ctr">
              <a:lnSpc>
                <a:spcPct val="100000"/>
              </a:lnSpc>
              <a:buNone/>
              <a:defRPr sz="2000" b="1" i="0" cap="all" spc="400" baseline="0">
                <a:solidFill>
                  <a:schemeClr val="tx2"/>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4" name="Date Placeholder 3"/>
          <p:cNvSpPr>
            <a:spLocks noGrp="1"/>
          </p:cNvSpPr>
          <p:nvPr>
            <p:ph type="dt" sz="half" idx="10"/>
          </p:nvPr>
        </p:nvSpPr>
        <p:spPr>
          <a:xfrm>
            <a:off x="1078523" y="6375679"/>
            <a:ext cx="2329722" cy="348462"/>
          </a:xfrm>
        </p:spPr>
        <p:txBody>
          <a:bodyPr/>
          <a:lstStyle>
            <a:lvl1pPr>
              <a:defRPr baseline="0">
                <a:solidFill>
                  <a:schemeClr val="accent1">
                    <a:lumMod val="50000"/>
                  </a:schemeClr>
                </a:solidFill>
              </a:defRPr>
            </a:lvl1pPr>
          </a:lstStyle>
          <a:p>
            <a:fld id="{B61BEF0D-F0BB-DE4B-95CE-6DB70DBA9567}" type="datetimeFigureOut">
              <a:rPr lang="en-US" smtClean="0"/>
              <a:pPr/>
              <a:t>10/18/20</a:t>
            </a:fld>
            <a:endParaRPr lang="en-US" dirty="0"/>
          </a:p>
        </p:txBody>
      </p:sp>
      <p:sp>
        <p:nvSpPr>
          <p:cNvPr id="5" name="Footer Placeholder 4"/>
          <p:cNvSpPr>
            <a:spLocks noGrp="1"/>
          </p:cNvSpPr>
          <p:nvPr>
            <p:ph type="ftr" sz="quarter" idx="11"/>
          </p:nvPr>
        </p:nvSpPr>
        <p:spPr>
          <a:xfrm>
            <a:off x="4180332" y="6375679"/>
            <a:ext cx="4114800" cy="345796"/>
          </a:xfrm>
        </p:spPr>
        <p:txBody>
          <a:bodyPr/>
          <a:lstStyle>
            <a:lvl1pPr>
              <a:defRPr baseline="0">
                <a:solidFill>
                  <a:schemeClr val="accent1">
                    <a:lumMod val="50000"/>
                  </a:schemeClr>
                </a:solidFill>
              </a:defRPr>
            </a:lvl1pPr>
          </a:lstStyle>
          <a:p>
            <a:endParaRPr lang="en-US" dirty="0"/>
          </a:p>
        </p:txBody>
      </p:sp>
      <p:sp>
        <p:nvSpPr>
          <p:cNvPr id="6" name="Slide Number Placeholder 5"/>
          <p:cNvSpPr>
            <a:spLocks noGrp="1"/>
          </p:cNvSpPr>
          <p:nvPr>
            <p:ph type="sldNum" sz="quarter" idx="12"/>
          </p:nvPr>
        </p:nvSpPr>
        <p:spPr>
          <a:xfrm>
            <a:off x="9067218" y="6375679"/>
            <a:ext cx="2329723" cy="345796"/>
          </a:xfrm>
        </p:spPr>
        <p:txBody>
          <a:bodyPr/>
          <a:lstStyle>
            <a:lvl1pPr>
              <a:defRPr baseline="0">
                <a:solidFill>
                  <a:schemeClr val="accent1">
                    <a:lumMod val="50000"/>
                  </a:schemeClr>
                </a:solidFill>
              </a:defRPr>
            </a:lvl1pPr>
          </a:lstStyle>
          <a:p>
            <a:fld id="{D57F1E4F-1CFF-5643-939E-217C01CDF565}" type="slidenum">
              <a:rPr lang="en-US" smtClean="0"/>
              <a:pPr/>
              <a:t>‹#›</a:t>
            </a:fld>
            <a:endParaRPr lang="en-US" dirty="0"/>
          </a:p>
        </p:txBody>
      </p:sp>
      <p:sp>
        <p:nvSpPr>
          <p:cNvPr id="13" name="Rectangle 12" title="left edge border"/>
          <p:cNvSpPr/>
          <p:nvPr/>
        </p:nvSpPr>
        <p:spPr>
          <a:xfrm>
            <a:off x="0" y="0"/>
            <a:ext cx="283464"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sp>
    </p:spTree>
    <p:extLst>
      <p:ext uri="{BB962C8B-B14F-4D97-AF65-F5344CB8AC3E}">
        <p14:creationId xmlns:p14="http://schemas.microsoft.com/office/powerpoint/2010/main" val="204669834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smtClean="0"/>
              <a:pPr/>
              <a:t>10/18/20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59844083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Pr>
        <a:solidFill>
          <a:schemeClr val="bg2"/>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3242929" y="1073888"/>
            <a:ext cx="8187071" cy="4064627"/>
          </a:xfrm>
        </p:spPr>
        <p:txBody>
          <a:bodyPr anchor="b">
            <a:normAutofit/>
          </a:bodyPr>
          <a:lstStyle>
            <a:lvl1pPr>
              <a:defRPr sz="8400" spc="800" baseline="0">
                <a:solidFill>
                  <a:schemeClr val="tx2"/>
                </a:solidFill>
              </a:defRPr>
            </a:lvl1pPr>
          </a:lstStyle>
          <a:p>
            <a:r>
              <a:rPr lang="en-US"/>
              <a:t>Click to edit Master title style</a:t>
            </a:r>
            <a:endParaRPr lang="en-US" dirty="0"/>
          </a:p>
        </p:txBody>
      </p:sp>
      <p:sp>
        <p:nvSpPr>
          <p:cNvPr id="3" name="Text Placeholder 2"/>
          <p:cNvSpPr>
            <a:spLocks noGrp="1"/>
          </p:cNvSpPr>
          <p:nvPr>
            <p:ph type="body" idx="1"/>
          </p:nvPr>
        </p:nvSpPr>
        <p:spPr>
          <a:xfrm>
            <a:off x="3242930" y="5159781"/>
            <a:ext cx="7017488" cy="951135"/>
          </a:xfrm>
        </p:spPr>
        <p:txBody>
          <a:bodyPr>
            <a:normAutofit/>
          </a:bodyPr>
          <a:lstStyle>
            <a:lvl1pPr marL="0" indent="0">
              <a:lnSpc>
                <a:spcPct val="100000"/>
              </a:lnSpc>
              <a:buNone/>
              <a:defRPr sz="2000" b="1" i="0" cap="all" spc="400" baseline="0">
                <a:solidFill>
                  <a:schemeClr val="accent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a:xfrm>
            <a:off x="3236546" y="6375679"/>
            <a:ext cx="1493947" cy="348462"/>
          </a:xfrm>
        </p:spPr>
        <p:txBody>
          <a:bodyPr/>
          <a:lstStyle>
            <a:lvl1pPr>
              <a:defRPr baseline="0">
                <a:solidFill>
                  <a:schemeClr val="tx2"/>
                </a:solidFill>
              </a:defRPr>
            </a:lvl1pPr>
          </a:lstStyle>
          <a:p>
            <a:fld id="{B61BEF0D-F0BB-DE4B-95CE-6DB70DBA9567}" type="datetimeFigureOut">
              <a:rPr lang="en-US" smtClean="0"/>
              <a:pPr/>
              <a:t>10/18/20</a:t>
            </a:fld>
            <a:endParaRPr lang="en-US" dirty="0"/>
          </a:p>
        </p:txBody>
      </p:sp>
      <p:sp>
        <p:nvSpPr>
          <p:cNvPr id="5" name="Footer Placeholder 4"/>
          <p:cNvSpPr>
            <a:spLocks noGrp="1"/>
          </p:cNvSpPr>
          <p:nvPr>
            <p:ph type="ftr" sz="quarter" idx="11"/>
          </p:nvPr>
        </p:nvSpPr>
        <p:spPr>
          <a:xfrm>
            <a:off x="5279064" y="6375679"/>
            <a:ext cx="4114800" cy="345796"/>
          </a:xfrm>
        </p:spPr>
        <p:txBody>
          <a:bodyPr/>
          <a:lstStyle>
            <a:lvl1pPr>
              <a:defRPr baseline="0">
                <a:solidFill>
                  <a:schemeClr val="tx2"/>
                </a:solidFill>
              </a:defRPr>
            </a:lvl1pPr>
          </a:lstStyle>
          <a:p>
            <a:endParaRPr lang="en-US" dirty="0"/>
          </a:p>
        </p:txBody>
      </p:sp>
      <p:sp>
        <p:nvSpPr>
          <p:cNvPr id="6" name="Slide Number Placeholder 5"/>
          <p:cNvSpPr>
            <a:spLocks noGrp="1"/>
          </p:cNvSpPr>
          <p:nvPr>
            <p:ph type="sldNum" sz="quarter" idx="12"/>
          </p:nvPr>
        </p:nvSpPr>
        <p:spPr>
          <a:xfrm>
            <a:off x="9942434" y="6375679"/>
            <a:ext cx="1487566" cy="345796"/>
          </a:xfrm>
        </p:spPr>
        <p:txBody>
          <a:bodyPr/>
          <a:lstStyle>
            <a:lvl1pPr>
              <a:defRPr baseline="0">
                <a:solidFill>
                  <a:schemeClr val="tx2"/>
                </a:solidFill>
              </a:defRPr>
            </a:lvl1pPr>
          </a:lstStyle>
          <a:p>
            <a:fld id="{D57F1E4F-1CFF-5643-939E-217C01CDF565}" type="slidenum">
              <a:rPr lang="en-US" smtClean="0"/>
              <a:pPr/>
              <a:t>‹#›</a:t>
            </a:fld>
            <a:endParaRPr lang="en-US" dirty="0"/>
          </a:p>
        </p:txBody>
      </p:sp>
      <p:grpSp>
        <p:nvGrpSpPr>
          <p:cNvPr id="7" name="Group 6" title="left scallop shape"/>
          <p:cNvGrpSpPr/>
          <p:nvPr/>
        </p:nvGrpSpPr>
        <p:grpSpPr>
          <a:xfrm>
            <a:off x="0" y="0"/>
            <a:ext cx="2814638" cy="6858000"/>
            <a:chOff x="0" y="0"/>
            <a:chExt cx="2814638" cy="6858000"/>
          </a:xfrm>
        </p:grpSpPr>
        <p:sp>
          <p:nvSpPr>
            <p:cNvPr id="11" name="Freeform 6" title="left scallop shape"/>
            <p:cNvSpPr/>
            <p:nvPr/>
          </p:nvSpPr>
          <p:spPr bwMode="auto">
            <a:xfrm>
              <a:off x="0" y="0"/>
              <a:ext cx="2814638" cy="6858000"/>
            </a:xfrm>
            <a:custGeom>
              <a:avLst/>
              <a:gdLst/>
              <a:ahLst/>
              <a:cxnLst/>
              <a:rect l="0" t="0" r="r" b="b"/>
              <a:pathLst>
                <a:path w="1773" h="4320">
                  <a:moveTo>
                    <a:pt x="0" y="0"/>
                  </a:moveTo>
                  <a:lnTo>
                    <a:pt x="891" y="0"/>
                  </a:lnTo>
                  <a:lnTo>
                    <a:pt x="906" y="56"/>
                  </a:lnTo>
                  <a:lnTo>
                    <a:pt x="921" y="111"/>
                  </a:lnTo>
                  <a:lnTo>
                    <a:pt x="938" y="165"/>
                  </a:lnTo>
                  <a:lnTo>
                    <a:pt x="957" y="217"/>
                  </a:lnTo>
                  <a:lnTo>
                    <a:pt x="980" y="266"/>
                  </a:lnTo>
                  <a:lnTo>
                    <a:pt x="1007" y="312"/>
                  </a:lnTo>
                  <a:lnTo>
                    <a:pt x="1036" y="351"/>
                  </a:lnTo>
                  <a:lnTo>
                    <a:pt x="1069" y="387"/>
                  </a:lnTo>
                  <a:lnTo>
                    <a:pt x="1105" y="422"/>
                  </a:lnTo>
                  <a:lnTo>
                    <a:pt x="1145" y="456"/>
                  </a:lnTo>
                  <a:lnTo>
                    <a:pt x="1185" y="487"/>
                  </a:lnTo>
                  <a:lnTo>
                    <a:pt x="1227" y="520"/>
                  </a:lnTo>
                  <a:lnTo>
                    <a:pt x="1270" y="551"/>
                  </a:lnTo>
                  <a:lnTo>
                    <a:pt x="1311" y="584"/>
                  </a:lnTo>
                  <a:lnTo>
                    <a:pt x="1352" y="617"/>
                  </a:lnTo>
                  <a:lnTo>
                    <a:pt x="1390" y="651"/>
                  </a:lnTo>
                  <a:lnTo>
                    <a:pt x="1425" y="687"/>
                  </a:lnTo>
                  <a:lnTo>
                    <a:pt x="1456" y="725"/>
                  </a:lnTo>
                  <a:lnTo>
                    <a:pt x="1484" y="765"/>
                  </a:lnTo>
                  <a:lnTo>
                    <a:pt x="1505" y="808"/>
                  </a:lnTo>
                  <a:lnTo>
                    <a:pt x="1521" y="856"/>
                  </a:lnTo>
                  <a:lnTo>
                    <a:pt x="1530" y="907"/>
                  </a:lnTo>
                  <a:lnTo>
                    <a:pt x="1534" y="960"/>
                  </a:lnTo>
                  <a:lnTo>
                    <a:pt x="1534" y="1013"/>
                  </a:lnTo>
                  <a:lnTo>
                    <a:pt x="1530" y="1068"/>
                  </a:lnTo>
                  <a:lnTo>
                    <a:pt x="1523" y="1125"/>
                  </a:lnTo>
                  <a:lnTo>
                    <a:pt x="1515" y="1181"/>
                  </a:lnTo>
                  <a:lnTo>
                    <a:pt x="1508" y="1237"/>
                  </a:lnTo>
                  <a:lnTo>
                    <a:pt x="1501" y="1293"/>
                  </a:lnTo>
                  <a:lnTo>
                    <a:pt x="1496" y="1350"/>
                  </a:lnTo>
                  <a:lnTo>
                    <a:pt x="1494" y="1405"/>
                  </a:lnTo>
                  <a:lnTo>
                    <a:pt x="1497" y="1458"/>
                  </a:lnTo>
                  <a:lnTo>
                    <a:pt x="1504" y="1511"/>
                  </a:lnTo>
                  <a:lnTo>
                    <a:pt x="1517" y="1560"/>
                  </a:lnTo>
                  <a:lnTo>
                    <a:pt x="1535" y="1610"/>
                  </a:lnTo>
                  <a:lnTo>
                    <a:pt x="1557" y="1659"/>
                  </a:lnTo>
                  <a:lnTo>
                    <a:pt x="1583" y="1708"/>
                  </a:lnTo>
                  <a:lnTo>
                    <a:pt x="1611" y="1757"/>
                  </a:lnTo>
                  <a:lnTo>
                    <a:pt x="1640" y="1807"/>
                  </a:lnTo>
                  <a:lnTo>
                    <a:pt x="1669" y="1855"/>
                  </a:lnTo>
                  <a:lnTo>
                    <a:pt x="1696" y="1905"/>
                  </a:lnTo>
                  <a:lnTo>
                    <a:pt x="1721" y="1954"/>
                  </a:lnTo>
                  <a:lnTo>
                    <a:pt x="1742" y="2006"/>
                  </a:lnTo>
                  <a:lnTo>
                    <a:pt x="1759" y="2057"/>
                  </a:lnTo>
                  <a:lnTo>
                    <a:pt x="1769" y="2108"/>
                  </a:lnTo>
                  <a:lnTo>
                    <a:pt x="1773" y="2160"/>
                  </a:lnTo>
                  <a:lnTo>
                    <a:pt x="1769" y="2212"/>
                  </a:lnTo>
                  <a:lnTo>
                    <a:pt x="1759" y="2263"/>
                  </a:lnTo>
                  <a:lnTo>
                    <a:pt x="1742" y="2314"/>
                  </a:lnTo>
                  <a:lnTo>
                    <a:pt x="1721" y="2366"/>
                  </a:lnTo>
                  <a:lnTo>
                    <a:pt x="1696" y="2415"/>
                  </a:lnTo>
                  <a:lnTo>
                    <a:pt x="1669" y="2465"/>
                  </a:lnTo>
                  <a:lnTo>
                    <a:pt x="1640" y="2513"/>
                  </a:lnTo>
                  <a:lnTo>
                    <a:pt x="1611" y="2563"/>
                  </a:lnTo>
                  <a:lnTo>
                    <a:pt x="1583" y="2612"/>
                  </a:lnTo>
                  <a:lnTo>
                    <a:pt x="1557" y="2661"/>
                  </a:lnTo>
                  <a:lnTo>
                    <a:pt x="1535" y="2710"/>
                  </a:lnTo>
                  <a:lnTo>
                    <a:pt x="1517" y="2760"/>
                  </a:lnTo>
                  <a:lnTo>
                    <a:pt x="1504" y="2809"/>
                  </a:lnTo>
                  <a:lnTo>
                    <a:pt x="1497" y="2862"/>
                  </a:lnTo>
                  <a:lnTo>
                    <a:pt x="1494" y="2915"/>
                  </a:lnTo>
                  <a:lnTo>
                    <a:pt x="1496" y="2970"/>
                  </a:lnTo>
                  <a:lnTo>
                    <a:pt x="1501" y="3027"/>
                  </a:lnTo>
                  <a:lnTo>
                    <a:pt x="1508" y="3083"/>
                  </a:lnTo>
                  <a:lnTo>
                    <a:pt x="1515" y="3139"/>
                  </a:lnTo>
                  <a:lnTo>
                    <a:pt x="1523" y="3195"/>
                  </a:lnTo>
                  <a:lnTo>
                    <a:pt x="1530" y="3252"/>
                  </a:lnTo>
                  <a:lnTo>
                    <a:pt x="1534" y="3307"/>
                  </a:lnTo>
                  <a:lnTo>
                    <a:pt x="1534" y="3360"/>
                  </a:lnTo>
                  <a:lnTo>
                    <a:pt x="1530" y="3413"/>
                  </a:lnTo>
                  <a:lnTo>
                    <a:pt x="1521" y="3464"/>
                  </a:lnTo>
                  <a:lnTo>
                    <a:pt x="1505" y="3512"/>
                  </a:lnTo>
                  <a:lnTo>
                    <a:pt x="1484" y="3555"/>
                  </a:lnTo>
                  <a:lnTo>
                    <a:pt x="1456" y="3595"/>
                  </a:lnTo>
                  <a:lnTo>
                    <a:pt x="1425" y="3633"/>
                  </a:lnTo>
                  <a:lnTo>
                    <a:pt x="1390" y="3669"/>
                  </a:lnTo>
                  <a:lnTo>
                    <a:pt x="1352" y="3703"/>
                  </a:lnTo>
                  <a:lnTo>
                    <a:pt x="1311" y="3736"/>
                  </a:lnTo>
                  <a:lnTo>
                    <a:pt x="1270" y="3769"/>
                  </a:lnTo>
                  <a:lnTo>
                    <a:pt x="1227" y="3800"/>
                  </a:lnTo>
                  <a:lnTo>
                    <a:pt x="1185" y="3833"/>
                  </a:lnTo>
                  <a:lnTo>
                    <a:pt x="1145" y="3864"/>
                  </a:lnTo>
                  <a:lnTo>
                    <a:pt x="1105" y="3898"/>
                  </a:lnTo>
                  <a:lnTo>
                    <a:pt x="1069" y="3933"/>
                  </a:lnTo>
                  <a:lnTo>
                    <a:pt x="1036" y="3969"/>
                  </a:lnTo>
                  <a:lnTo>
                    <a:pt x="1007" y="4008"/>
                  </a:lnTo>
                  <a:lnTo>
                    <a:pt x="980" y="4054"/>
                  </a:lnTo>
                  <a:lnTo>
                    <a:pt x="957" y="4103"/>
                  </a:lnTo>
                  <a:lnTo>
                    <a:pt x="938" y="4155"/>
                  </a:lnTo>
                  <a:lnTo>
                    <a:pt x="921" y="4209"/>
                  </a:lnTo>
                  <a:lnTo>
                    <a:pt x="906" y="4264"/>
                  </a:lnTo>
                  <a:lnTo>
                    <a:pt x="891" y="4320"/>
                  </a:lnTo>
                  <a:lnTo>
                    <a:pt x="0" y="4320"/>
                  </a:lnTo>
                  <a:lnTo>
                    <a:pt x="0" y="0"/>
                  </a:lnTo>
                  <a:close/>
                </a:path>
              </a:pathLst>
            </a:custGeom>
            <a:solidFill>
              <a:schemeClr val="tx2"/>
            </a:solidFill>
            <a:ln w="0">
              <a:noFill/>
              <a:prstDash val="solid"/>
              <a:round/>
              <a:headEnd/>
              <a:tailEnd/>
            </a:ln>
          </p:spPr>
        </p:sp>
        <p:sp>
          <p:nvSpPr>
            <p:cNvPr id="16" name="Freeform 11" title="left scallop inline"/>
            <p:cNvSpPr/>
            <p:nvPr/>
          </p:nvSpPr>
          <p:spPr bwMode="auto">
            <a:xfrm>
              <a:off x="874382" y="0"/>
              <a:ext cx="1646238" cy="6858000"/>
            </a:xfrm>
            <a:custGeom>
              <a:avLst/>
              <a:gdLst/>
              <a:ahLst/>
              <a:cxnLst/>
              <a:rect l="0" t="0" r="r" b="b"/>
              <a:pathLst>
                <a:path w="1037" h="4320">
                  <a:moveTo>
                    <a:pt x="0" y="0"/>
                  </a:moveTo>
                  <a:lnTo>
                    <a:pt x="171" y="0"/>
                  </a:lnTo>
                  <a:lnTo>
                    <a:pt x="188" y="55"/>
                  </a:lnTo>
                  <a:lnTo>
                    <a:pt x="204" y="110"/>
                  </a:lnTo>
                  <a:lnTo>
                    <a:pt x="220" y="166"/>
                  </a:lnTo>
                  <a:lnTo>
                    <a:pt x="234" y="223"/>
                  </a:lnTo>
                  <a:lnTo>
                    <a:pt x="251" y="278"/>
                  </a:lnTo>
                  <a:lnTo>
                    <a:pt x="269" y="331"/>
                  </a:lnTo>
                  <a:lnTo>
                    <a:pt x="292" y="381"/>
                  </a:lnTo>
                  <a:lnTo>
                    <a:pt x="319" y="427"/>
                  </a:lnTo>
                  <a:lnTo>
                    <a:pt x="349" y="466"/>
                  </a:lnTo>
                  <a:lnTo>
                    <a:pt x="382" y="503"/>
                  </a:lnTo>
                  <a:lnTo>
                    <a:pt x="420" y="537"/>
                  </a:lnTo>
                  <a:lnTo>
                    <a:pt x="460" y="571"/>
                  </a:lnTo>
                  <a:lnTo>
                    <a:pt x="502" y="603"/>
                  </a:lnTo>
                  <a:lnTo>
                    <a:pt x="544" y="635"/>
                  </a:lnTo>
                  <a:lnTo>
                    <a:pt x="587" y="668"/>
                  </a:lnTo>
                  <a:lnTo>
                    <a:pt x="628" y="700"/>
                  </a:lnTo>
                  <a:lnTo>
                    <a:pt x="667" y="734"/>
                  </a:lnTo>
                  <a:lnTo>
                    <a:pt x="703" y="771"/>
                  </a:lnTo>
                  <a:lnTo>
                    <a:pt x="736" y="808"/>
                  </a:lnTo>
                  <a:lnTo>
                    <a:pt x="763" y="848"/>
                  </a:lnTo>
                  <a:lnTo>
                    <a:pt x="786" y="893"/>
                  </a:lnTo>
                  <a:lnTo>
                    <a:pt x="800" y="937"/>
                  </a:lnTo>
                  <a:lnTo>
                    <a:pt x="809" y="986"/>
                  </a:lnTo>
                  <a:lnTo>
                    <a:pt x="813" y="1034"/>
                  </a:lnTo>
                  <a:lnTo>
                    <a:pt x="812" y="1085"/>
                  </a:lnTo>
                  <a:lnTo>
                    <a:pt x="808" y="1136"/>
                  </a:lnTo>
                  <a:lnTo>
                    <a:pt x="803" y="1189"/>
                  </a:lnTo>
                  <a:lnTo>
                    <a:pt x="796" y="1242"/>
                  </a:lnTo>
                  <a:lnTo>
                    <a:pt x="788" y="1295"/>
                  </a:lnTo>
                  <a:lnTo>
                    <a:pt x="782" y="1348"/>
                  </a:lnTo>
                  <a:lnTo>
                    <a:pt x="778" y="1401"/>
                  </a:lnTo>
                  <a:lnTo>
                    <a:pt x="775" y="1452"/>
                  </a:lnTo>
                  <a:lnTo>
                    <a:pt x="778" y="1502"/>
                  </a:lnTo>
                  <a:lnTo>
                    <a:pt x="784" y="1551"/>
                  </a:lnTo>
                  <a:lnTo>
                    <a:pt x="797" y="1602"/>
                  </a:lnTo>
                  <a:lnTo>
                    <a:pt x="817" y="1652"/>
                  </a:lnTo>
                  <a:lnTo>
                    <a:pt x="841" y="1702"/>
                  </a:lnTo>
                  <a:lnTo>
                    <a:pt x="868" y="1752"/>
                  </a:lnTo>
                  <a:lnTo>
                    <a:pt x="896" y="1801"/>
                  </a:lnTo>
                  <a:lnTo>
                    <a:pt x="926" y="1851"/>
                  </a:lnTo>
                  <a:lnTo>
                    <a:pt x="953" y="1901"/>
                  </a:lnTo>
                  <a:lnTo>
                    <a:pt x="980" y="1952"/>
                  </a:lnTo>
                  <a:lnTo>
                    <a:pt x="1003" y="2003"/>
                  </a:lnTo>
                  <a:lnTo>
                    <a:pt x="1021" y="2054"/>
                  </a:lnTo>
                  <a:lnTo>
                    <a:pt x="1031" y="2106"/>
                  </a:lnTo>
                  <a:lnTo>
                    <a:pt x="1037" y="2160"/>
                  </a:lnTo>
                  <a:lnTo>
                    <a:pt x="1031" y="2214"/>
                  </a:lnTo>
                  <a:lnTo>
                    <a:pt x="1021" y="2266"/>
                  </a:lnTo>
                  <a:lnTo>
                    <a:pt x="1003" y="2317"/>
                  </a:lnTo>
                  <a:lnTo>
                    <a:pt x="980" y="2368"/>
                  </a:lnTo>
                  <a:lnTo>
                    <a:pt x="953" y="2419"/>
                  </a:lnTo>
                  <a:lnTo>
                    <a:pt x="926" y="2469"/>
                  </a:lnTo>
                  <a:lnTo>
                    <a:pt x="896" y="2519"/>
                  </a:lnTo>
                  <a:lnTo>
                    <a:pt x="868" y="2568"/>
                  </a:lnTo>
                  <a:lnTo>
                    <a:pt x="841" y="2618"/>
                  </a:lnTo>
                  <a:lnTo>
                    <a:pt x="817" y="2668"/>
                  </a:lnTo>
                  <a:lnTo>
                    <a:pt x="797" y="2718"/>
                  </a:lnTo>
                  <a:lnTo>
                    <a:pt x="784" y="2769"/>
                  </a:lnTo>
                  <a:lnTo>
                    <a:pt x="778" y="2818"/>
                  </a:lnTo>
                  <a:lnTo>
                    <a:pt x="775" y="2868"/>
                  </a:lnTo>
                  <a:lnTo>
                    <a:pt x="778" y="2919"/>
                  </a:lnTo>
                  <a:lnTo>
                    <a:pt x="782" y="2972"/>
                  </a:lnTo>
                  <a:lnTo>
                    <a:pt x="788" y="3025"/>
                  </a:lnTo>
                  <a:lnTo>
                    <a:pt x="796" y="3078"/>
                  </a:lnTo>
                  <a:lnTo>
                    <a:pt x="803" y="3131"/>
                  </a:lnTo>
                  <a:lnTo>
                    <a:pt x="808" y="3184"/>
                  </a:lnTo>
                  <a:lnTo>
                    <a:pt x="812" y="3235"/>
                  </a:lnTo>
                  <a:lnTo>
                    <a:pt x="813" y="3286"/>
                  </a:lnTo>
                  <a:lnTo>
                    <a:pt x="809" y="3334"/>
                  </a:lnTo>
                  <a:lnTo>
                    <a:pt x="800" y="3383"/>
                  </a:lnTo>
                  <a:lnTo>
                    <a:pt x="786" y="3427"/>
                  </a:lnTo>
                  <a:lnTo>
                    <a:pt x="763" y="3472"/>
                  </a:lnTo>
                  <a:lnTo>
                    <a:pt x="736" y="3512"/>
                  </a:lnTo>
                  <a:lnTo>
                    <a:pt x="703" y="3549"/>
                  </a:lnTo>
                  <a:lnTo>
                    <a:pt x="667" y="3586"/>
                  </a:lnTo>
                  <a:lnTo>
                    <a:pt x="628" y="3620"/>
                  </a:lnTo>
                  <a:lnTo>
                    <a:pt x="587" y="3652"/>
                  </a:lnTo>
                  <a:lnTo>
                    <a:pt x="544" y="3685"/>
                  </a:lnTo>
                  <a:lnTo>
                    <a:pt x="502" y="3717"/>
                  </a:lnTo>
                  <a:lnTo>
                    <a:pt x="460" y="3749"/>
                  </a:lnTo>
                  <a:lnTo>
                    <a:pt x="420" y="3783"/>
                  </a:lnTo>
                  <a:lnTo>
                    <a:pt x="382" y="3817"/>
                  </a:lnTo>
                  <a:lnTo>
                    <a:pt x="349" y="3854"/>
                  </a:lnTo>
                  <a:lnTo>
                    <a:pt x="319" y="3893"/>
                  </a:lnTo>
                  <a:lnTo>
                    <a:pt x="292" y="3939"/>
                  </a:lnTo>
                  <a:lnTo>
                    <a:pt x="269" y="3989"/>
                  </a:lnTo>
                  <a:lnTo>
                    <a:pt x="251" y="4042"/>
                  </a:lnTo>
                  <a:lnTo>
                    <a:pt x="234" y="4097"/>
                  </a:lnTo>
                  <a:lnTo>
                    <a:pt x="220" y="4154"/>
                  </a:lnTo>
                  <a:lnTo>
                    <a:pt x="204" y="4210"/>
                  </a:lnTo>
                  <a:lnTo>
                    <a:pt x="188" y="4265"/>
                  </a:lnTo>
                  <a:lnTo>
                    <a:pt x="171" y="4320"/>
                  </a:lnTo>
                  <a:lnTo>
                    <a:pt x="0" y="4320"/>
                  </a:lnTo>
                  <a:lnTo>
                    <a:pt x="17" y="4278"/>
                  </a:lnTo>
                  <a:lnTo>
                    <a:pt x="33" y="4232"/>
                  </a:lnTo>
                  <a:lnTo>
                    <a:pt x="46" y="4183"/>
                  </a:lnTo>
                  <a:lnTo>
                    <a:pt x="60" y="4131"/>
                  </a:lnTo>
                  <a:lnTo>
                    <a:pt x="75" y="4075"/>
                  </a:lnTo>
                  <a:lnTo>
                    <a:pt x="90" y="4019"/>
                  </a:lnTo>
                  <a:lnTo>
                    <a:pt x="109" y="3964"/>
                  </a:lnTo>
                  <a:lnTo>
                    <a:pt x="129" y="3909"/>
                  </a:lnTo>
                  <a:lnTo>
                    <a:pt x="156" y="3855"/>
                  </a:lnTo>
                  <a:lnTo>
                    <a:pt x="186" y="3804"/>
                  </a:lnTo>
                  <a:lnTo>
                    <a:pt x="222" y="3756"/>
                  </a:lnTo>
                  <a:lnTo>
                    <a:pt x="261" y="3713"/>
                  </a:lnTo>
                  <a:lnTo>
                    <a:pt x="303" y="3672"/>
                  </a:lnTo>
                  <a:lnTo>
                    <a:pt x="348" y="3634"/>
                  </a:lnTo>
                  <a:lnTo>
                    <a:pt x="392" y="3599"/>
                  </a:lnTo>
                  <a:lnTo>
                    <a:pt x="438" y="3565"/>
                  </a:lnTo>
                  <a:lnTo>
                    <a:pt x="482" y="3531"/>
                  </a:lnTo>
                  <a:lnTo>
                    <a:pt x="523" y="3499"/>
                  </a:lnTo>
                  <a:lnTo>
                    <a:pt x="561" y="3466"/>
                  </a:lnTo>
                  <a:lnTo>
                    <a:pt x="594" y="3434"/>
                  </a:lnTo>
                  <a:lnTo>
                    <a:pt x="620" y="3400"/>
                  </a:lnTo>
                  <a:lnTo>
                    <a:pt x="638" y="3367"/>
                  </a:lnTo>
                  <a:lnTo>
                    <a:pt x="647" y="3336"/>
                  </a:lnTo>
                  <a:lnTo>
                    <a:pt x="652" y="3302"/>
                  </a:lnTo>
                  <a:lnTo>
                    <a:pt x="654" y="3265"/>
                  </a:lnTo>
                  <a:lnTo>
                    <a:pt x="651" y="3224"/>
                  </a:lnTo>
                  <a:lnTo>
                    <a:pt x="647" y="3181"/>
                  </a:lnTo>
                  <a:lnTo>
                    <a:pt x="642" y="3137"/>
                  </a:lnTo>
                  <a:lnTo>
                    <a:pt x="637" y="3091"/>
                  </a:lnTo>
                  <a:lnTo>
                    <a:pt x="626" y="3021"/>
                  </a:lnTo>
                  <a:lnTo>
                    <a:pt x="620" y="2952"/>
                  </a:lnTo>
                  <a:lnTo>
                    <a:pt x="616" y="2881"/>
                  </a:lnTo>
                  <a:lnTo>
                    <a:pt x="618" y="2809"/>
                  </a:lnTo>
                  <a:lnTo>
                    <a:pt x="628" y="2737"/>
                  </a:lnTo>
                  <a:lnTo>
                    <a:pt x="642" y="2681"/>
                  </a:lnTo>
                  <a:lnTo>
                    <a:pt x="661" y="2626"/>
                  </a:lnTo>
                  <a:lnTo>
                    <a:pt x="685" y="2574"/>
                  </a:lnTo>
                  <a:lnTo>
                    <a:pt x="711" y="2521"/>
                  </a:lnTo>
                  <a:lnTo>
                    <a:pt x="739" y="2472"/>
                  </a:lnTo>
                  <a:lnTo>
                    <a:pt x="767" y="2423"/>
                  </a:lnTo>
                  <a:lnTo>
                    <a:pt x="791" y="2381"/>
                  </a:lnTo>
                  <a:lnTo>
                    <a:pt x="813" y="2342"/>
                  </a:lnTo>
                  <a:lnTo>
                    <a:pt x="834" y="2303"/>
                  </a:lnTo>
                  <a:lnTo>
                    <a:pt x="851" y="2265"/>
                  </a:lnTo>
                  <a:lnTo>
                    <a:pt x="864" y="2228"/>
                  </a:lnTo>
                  <a:lnTo>
                    <a:pt x="873" y="2194"/>
                  </a:lnTo>
                  <a:lnTo>
                    <a:pt x="876" y="2160"/>
                  </a:lnTo>
                  <a:lnTo>
                    <a:pt x="873" y="2126"/>
                  </a:lnTo>
                  <a:lnTo>
                    <a:pt x="864" y="2092"/>
                  </a:lnTo>
                  <a:lnTo>
                    <a:pt x="851" y="2055"/>
                  </a:lnTo>
                  <a:lnTo>
                    <a:pt x="834" y="2017"/>
                  </a:lnTo>
                  <a:lnTo>
                    <a:pt x="813" y="1978"/>
                  </a:lnTo>
                  <a:lnTo>
                    <a:pt x="791" y="1939"/>
                  </a:lnTo>
                  <a:lnTo>
                    <a:pt x="767" y="1897"/>
                  </a:lnTo>
                  <a:lnTo>
                    <a:pt x="739" y="1848"/>
                  </a:lnTo>
                  <a:lnTo>
                    <a:pt x="711" y="1799"/>
                  </a:lnTo>
                  <a:lnTo>
                    <a:pt x="685" y="1746"/>
                  </a:lnTo>
                  <a:lnTo>
                    <a:pt x="661" y="1694"/>
                  </a:lnTo>
                  <a:lnTo>
                    <a:pt x="642" y="1639"/>
                  </a:lnTo>
                  <a:lnTo>
                    <a:pt x="628" y="1583"/>
                  </a:lnTo>
                  <a:lnTo>
                    <a:pt x="618" y="1511"/>
                  </a:lnTo>
                  <a:lnTo>
                    <a:pt x="616" y="1439"/>
                  </a:lnTo>
                  <a:lnTo>
                    <a:pt x="620" y="1368"/>
                  </a:lnTo>
                  <a:lnTo>
                    <a:pt x="626" y="1299"/>
                  </a:lnTo>
                  <a:lnTo>
                    <a:pt x="637" y="1229"/>
                  </a:lnTo>
                  <a:lnTo>
                    <a:pt x="642" y="1183"/>
                  </a:lnTo>
                  <a:lnTo>
                    <a:pt x="647" y="1139"/>
                  </a:lnTo>
                  <a:lnTo>
                    <a:pt x="651" y="1096"/>
                  </a:lnTo>
                  <a:lnTo>
                    <a:pt x="654" y="1055"/>
                  </a:lnTo>
                  <a:lnTo>
                    <a:pt x="652" y="1018"/>
                  </a:lnTo>
                  <a:lnTo>
                    <a:pt x="647" y="984"/>
                  </a:lnTo>
                  <a:lnTo>
                    <a:pt x="638" y="953"/>
                  </a:lnTo>
                  <a:lnTo>
                    <a:pt x="620" y="920"/>
                  </a:lnTo>
                  <a:lnTo>
                    <a:pt x="594" y="886"/>
                  </a:lnTo>
                  <a:lnTo>
                    <a:pt x="561" y="854"/>
                  </a:lnTo>
                  <a:lnTo>
                    <a:pt x="523" y="822"/>
                  </a:lnTo>
                  <a:lnTo>
                    <a:pt x="482" y="789"/>
                  </a:lnTo>
                  <a:lnTo>
                    <a:pt x="438" y="755"/>
                  </a:lnTo>
                  <a:lnTo>
                    <a:pt x="392" y="721"/>
                  </a:lnTo>
                  <a:lnTo>
                    <a:pt x="348" y="686"/>
                  </a:lnTo>
                  <a:lnTo>
                    <a:pt x="303" y="648"/>
                  </a:lnTo>
                  <a:lnTo>
                    <a:pt x="261" y="607"/>
                  </a:lnTo>
                  <a:lnTo>
                    <a:pt x="222" y="564"/>
                  </a:lnTo>
                  <a:lnTo>
                    <a:pt x="186" y="516"/>
                  </a:lnTo>
                  <a:lnTo>
                    <a:pt x="156" y="465"/>
                  </a:lnTo>
                  <a:lnTo>
                    <a:pt x="129" y="411"/>
                  </a:lnTo>
                  <a:lnTo>
                    <a:pt x="109" y="356"/>
                  </a:lnTo>
                  <a:lnTo>
                    <a:pt x="90" y="301"/>
                  </a:lnTo>
                  <a:lnTo>
                    <a:pt x="75" y="245"/>
                  </a:lnTo>
                  <a:lnTo>
                    <a:pt x="60" y="189"/>
                  </a:lnTo>
                  <a:lnTo>
                    <a:pt x="46" y="137"/>
                  </a:lnTo>
                  <a:lnTo>
                    <a:pt x="33" y="88"/>
                  </a:lnTo>
                  <a:lnTo>
                    <a:pt x="17" y="42"/>
                  </a:lnTo>
                  <a:lnTo>
                    <a:pt x="0" y="0"/>
                  </a:lnTo>
                  <a:lnTo>
                    <a:pt x="0" y="0"/>
                  </a:lnTo>
                  <a:close/>
                </a:path>
              </a:pathLst>
            </a:custGeom>
            <a:solidFill>
              <a:schemeClr val="accent1"/>
            </a:solidFill>
            <a:ln w="0">
              <a:noFill/>
              <a:prstDash val="solid"/>
              <a:round/>
              <a:headEnd/>
              <a:tailEnd/>
            </a:ln>
          </p:spPr>
        </p:sp>
      </p:grpSp>
    </p:spTree>
    <p:extLst>
      <p:ext uri="{BB962C8B-B14F-4D97-AF65-F5344CB8AC3E}">
        <p14:creationId xmlns:p14="http://schemas.microsoft.com/office/powerpoint/2010/main" val="3473878725"/>
      </p:ext>
    </p:extLst>
  </p:cSld>
  <p:clrMapOvr>
    <a:overrideClrMapping bg1="dk1" tx1="lt1" bg2="dk2" tx2="lt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1257300" y="2286000"/>
            <a:ext cx="4800600" cy="361950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647796" y="2286000"/>
            <a:ext cx="4800600" cy="361950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B61BEF0D-F0BB-DE4B-95CE-6DB70DBA9567}" type="datetimeFigureOut">
              <a:rPr lang="en-US" smtClean="0"/>
              <a:pPr/>
              <a:t>10/18/20</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4284183520"/>
      </p:ext>
    </p:extLst>
  </p:cSld>
  <p:clrMapOvr>
    <a:masterClrMapping/>
  </p:clrMapOvr>
  <p:extLst>
    <p:ext uri="{DCECCB84-F9BA-43D5-87BE-67443E8EF086}">
      <p15:sldGuideLst xmlns:p15="http://schemas.microsoft.com/office/powerpoint/2012/main"/>
    </p:ext>
  </p:extLst>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1252728" y="381000"/>
            <a:ext cx="10172700" cy="1493517"/>
          </a:xfrm>
        </p:spPr>
        <p:txBody>
          <a:bodyPr/>
          <a:lstStyle/>
          <a:p>
            <a:r>
              <a:rPr lang="en-US"/>
              <a:t>Click to edit Master title style</a:t>
            </a:r>
            <a:endParaRPr lang="en-US" dirty="0"/>
          </a:p>
        </p:txBody>
      </p:sp>
      <p:sp>
        <p:nvSpPr>
          <p:cNvPr id="3" name="Text Placeholder 2"/>
          <p:cNvSpPr>
            <a:spLocks noGrp="1"/>
          </p:cNvSpPr>
          <p:nvPr>
            <p:ph type="body" idx="1"/>
          </p:nvPr>
        </p:nvSpPr>
        <p:spPr>
          <a:xfrm>
            <a:off x="1251678" y="2199633"/>
            <a:ext cx="4800600" cy="632529"/>
          </a:xfrm>
        </p:spPr>
        <p:txBody>
          <a:bodyPr anchor="b">
            <a:noAutofit/>
          </a:bodyPr>
          <a:lstStyle>
            <a:lvl1pPr marL="0" indent="0">
              <a:lnSpc>
                <a:spcPct val="100000"/>
              </a:lnSpc>
              <a:buNone/>
              <a:defRPr sz="1900" b="1" cap="all" spc="200" baseline="0">
                <a:solidFill>
                  <a:schemeClr val="tx2"/>
                </a:solidFill>
              </a:defRPr>
            </a:lvl1pPr>
            <a:lvl2pPr marL="457200" indent="0">
              <a:buNone/>
              <a:defRPr sz="19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1257300" y="2909102"/>
            <a:ext cx="4800600" cy="299639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633864" y="2199633"/>
            <a:ext cx="4800600" cy="632529"/>
          </a:xfrm>
        </p:spPr>
        <p:txBody>
          <a:bodyPr anchor="b">
            <a:noAutofit/>
          </a:bodyPr>
          <a:lstStyle>
            <a:lvl1pPr marL="0" indent="0">
              <a:lnSpc>
                <a:spcPct val="100000"/>
              </a:lnSpc>
              <a:buNone/>
              <a:defRPr sz="1900" b="1" cap="all" spc="200" baseline="0">
                <a:solidFill>
                  <a:schemeClr val="tx2"/>
                </a:solidFill>
              </a:defRPr>
            </a:lvl1pPr>
            <a:lvl2pPr marL="457200" indent="0">
              <a:buNone/>
              <a:defRPr sz="19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6633864" y="2909102"/>
            <a:ext cx="4800600" cy="299639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B61BEF0D-F0BB-DE4B-95CE-6DB70DBA9567}" type="datetimeFigureOut">
              <a:rPr lang="en-US" smtClean="0"/>
              <a:pPr/>
              <a:t>10/18/20</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857558474"/>
      </p:ext>
    </p:extLst>
  </p:cSld>
  <p:clrMapOvr>
    <a:masterClrMapping/>
  </p:clrMapOvr>
  <p:extLst>
    <p:ext uri="{DCECCB84-F9BA-43D5-87BE-67443E8EF086}">
      <p15:sldGuideLst xmlns:p15="http://schemas.microsoft.com/office/powerpoint/2012/main"/>
    </p:ext>
  </p:extLst>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B61BEF0D-F0BB-DE4B-95CE-6DB70DBA9567}" type="datetimeFigureOut">
              <a:rPr lang="en-US" smtClean="0"/>
              <a:pPr/>
              <a:t>10/18/20</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129009485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B61BEF0D-F0BB-DE4B-95CE-6DB70DBA9567}" type="datetimeFigureOut">
              <a:rPr lang="en-US" smtClean="0"/>
              <a:pPr/>
              <a:t>10/18/20</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150839654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17" name="Freeform 11" title="right scallop background shape"/>
          <p:cNvSpPr/>
          <p:nvPr/>
        </p:nvSpPr>
        <p:spPr bwMode="auto">
          <a:xfrm>
            <a:off x="7389812" y="0"/>
            <a:ext cx="4802188" cy="6858000"/>
          </a:xfrm>
          <a:custGeom>
            <a:avLst/>
            <a:gdLst/>
            <a:ahLst/>
            <a:cxnLst/>
            <a:rect l="0" t="0" r="r" b="b"/>
            <a:pathLst>
              <a:path w="3025" h="4320">
                <a:moveTo>
                  <a:pt x="0" y="0"/>
                </a:moveTo>
                <a:lnTo>
                  <a:pt x="3025" y="0"/>
                </a:lnTo>
                <a:lnTo>
                  <a:pt x="3025" y="4320"/>
                </a:lnTo>
                <a:lnTo>
                  <a:pt x="0" y="4320"/>
                </a:lnTo>
                <a:lnTo>
                  <a:pt x="3" y="4278"/>
                </a:lnTo>
                <a:lnTo>
                  <a:pt x="8" y="4243"/>
                </a:lnTo>
                <a:lnTo>
                  <a:pt x="14" y="4210"/>
                </a:lnTo>
                <a:lnTo>
                  <a:pt x="24" y="4183"/>
                </a:lnTo>
                <a:lnTo>
                  <a:pt x="34" y="4156"/>
                </a:lnTo>
                <a:lnTo>
                  <a:pt x="46" y="4133"/>
                </a:lnTo>
                <a:lnTo>
                  <a:pt x="58" y="4109"/>
                </a:lnTo>
                <a:lnTo>
                  <a:pt x="69" y="4087"/>
                </a:lnTo>
                <a:lnTo>
                  <a:pt x="80" y="4062"/>
                </a:lnTo>
                <a:lnTo>
                  <a:pt x="90" y="4036"/>
                </a:lnTo>
                <a:lnTo>
                  <a:pt x="99" y="4007"/>
                </a:lnTo>
                <a:lnTo>
                  <a:pt x="106" y="3976"/>
                </a:lnTo>
                <a:lnTo>
                  <a:pt x="111" y="3938"/>
                </a:lnTo>
                <a:lnTo>
                  <a:pt x="113" y="3895"/>
                </a:lnTo>
                <a:lnTo>
                  <a:pt x="111" y="3851"/>
                </a:lnTo>
                <a:lnTo>
                  <a:pt x="106" y="3815"/>
                </a:lnTo>
                <a:lnTo>
                  <a:pt x="99" y="3782"/>
                </a:lnTo>
                <a:lnTo>
                  <a:pt x="90" y="3752"/>
                </a:lnTo>
                <a:lnTo>
                  <a:pt x="80" y="3726"/>
                </a:lnTo>
                <a:lnTo>
                  <a:pt x="68" y="3702"/>
                </a:lnTo>
                <a:lnTo>
                  <a:pt x="56" y="3679"/>
                </a:lnTo>
                <a:lnTo>
                  <a:pt x="44" y="3655"/>
                </a:lnTo>
                <a:lnTo>
                  <a:pt x="33" y="3630"/>
                </a:lnTo>
                <a:lnTo>
                  <a:pt x="22" y="3604"/>
                </a:lnTo>
                <a:lnTo>
                  <a:pt x="13" y="3575"/>
                </a:lnTo>
                <a:lnTo>
                  <a:pt x="7" y="3542"/>
                </a:lnTo>
                <a:lnTo>
                  <a:pt x="1" y="3504"/>
                </a:lnTo>
                <a:lnTo>
                  <a:pt x="0" y="3461"/>
                </a:lnTo>
                <a:lnTo>
                  <a:pt x="1" y="3418"/>
                </a:lnTo>
                <a:lnTo>
                  <a:pt x="7" y="3380"/>
                </a:lnTo>
                <a:lnTo>
                  <a:pt x="13" y="3347"/>
                </a:lnTo>
                <a:lnTo>
                  <a:pt x="22" y="3319"/>
                </a:lnTo>
                <a:lnTo>
                  <a:pt x="33" y="3292"/>
                </a:lnTo>
                <a:lnTo>
                  <a:pt x="44" y="3267"/>
                </a:lnTo>
                <a:lnTo>
                  <a:pt x="56" y="3244"/>
                </a:lnTo>
                <a:lnTo>
                  <a:pt x="68" y="3222"/>
                </a:lnTo>
                <a:lnTo>
                  <a:pt x="80" y="3197"/>
                </a:lnTo>
                <a:lnTo>
                  <a:pt x="90" y="3171"/>
                </a:lnTo>
                <a:lnTo>
                  <a:pt x="99" y="3142"/>
                </a:lnTo>
                <a:lnTo>
                  <a:pt x="106" y="3109"/>
                </a:lnTo>
                <a:lnTo>
                  <a:pt x="111" y="3071"/>
                </a:lnTo>
                <a:lnTo>
                  <a:pt x="113" y="3028"/>
                </a:lnTo>
                <a:lnTo>
                  <a:pt x="111" y="2985"/>
                </a:lnTo>
                <a:lnTo>
                  <a:pt x="106" y="2947"/>
                </a:lnTo>
                <a:lnTo>
                  <a:pt x="99" y="2914"/>
                </a:lnTo>
                <a:lnTo>
                  <a:pt x="90" y="2885"/>
                </a:lnTo>
                <a:lnTo>
                  <a:pt x="80" y="2858"/>
                </a:lnTo>
                <a:lnTo>
                  <a:pt x="68" y="2834"/>
                </a:lnTo>
                <a:lnTo>
                  <a:pt x="44" y="2787"/>
                </a:lnTo>
                <a:lnTo>
                  <a:pt x="33" y="2763"/>
                </a:lnTo>
                <a:lnTo>
                  <a:pt x="22" y="2736"/>
                </a:lnTo>
                <a:lnTo>
                  <a:pt x="13" y="2707"/>
                </a:lnTo>
                <a:lnTo>
                  <a:pt x="7" y="2674"/>
                </a:lnTo>
                <a:lnTo>
                  <a:pt x="1" y="2637"/>
                </a:lnTo>
                <a:lnTo>
                  <a:pt x="0" y="2593"/>
                </a:lnTo>
                <a:lnTo>
                  <a:pt x="1" y="2550"/>
                </a:lnTo>
                <a:lnTo>
                  <a:pt x="7" y="2512"/>
                </a:lnTo>
                <a:lnTo>
                  <a:pt x="13" y="2479"/>
                </a:lnTo>
                <a:lnTo>
                  <a:pt x="22" y="2451"/>
                </a:lnTo>
                <a:lnTo>
                  <a:pt x="33" y="2424"/>
                </a:lnTo>
                <a:lnTo>
                  <a:pt x="44" y="2401"/>
                </a:lnTo>
                <a:lnTo>
                  <a:pt x="68" y="2354"/>
                </a:lnTo>
                <a:lnTo>
                  <a:pt x="80" y="2329"/>
                </a:lnTo>
                <a:lnTo>
                  <a:pt x="90" y="2303"/>
                </a:lnTo>
                <a:lnTo>
                  <a:pt x="99" y="2274"/>
                </a:lnTo>
                <a:lnTo>
                  <a:pt x="106" y="2241"/>
                </a:lnTo>
                <a:lnTo>
                  <a:pt x="111" y="2203"/>
                </a:lnTo>
                <a:lnTo>
                  <a:pt x="113" y="2159"/>
                </a:lnTo>
                <a:lnTo>
                  <a:pt x="111" y="2117"/>
                </a:lnTo>
                <a:lnTo>
                  <a:pt x="106" y="2079"/>
                </a:lnTo>
                <a:lnTo>
                  <a:pt x="99" y="2046"/>
                </a:lnTo>
                <a:lnTo>
                  <a:pt x="90" y="2017"/>
                </a:lnTo>
                <a:lnTo>
                  <a:pt x="80" y="1991"/>
                </a:lnTo>
                <a:lnTo>
                  <a:pt x="68" y="1966"/>
                </a:lnTo>
                <a:lnTo>
                  <a:pt x="56" y="1943"/>
                </a:lnTo>
                <a:lnTo>
                  <a:pt x="44" y="1919"/>
                </a:lnTo>
                <a:lnTo>
                  <a:pt x="33" y="1896"/>
                </a:lnTo>
                <a:lnTo>
                  <a:pt x="22" y="1869"/>
                </a:lnTo>
                <a:lnTo>
                  <a:pt x="13" y="1841"/>
                </a:lnTo>
                <a:lnTo>
                  <a:pt x="7" y="1807"/>
                </a:lnTo>
                <a:lnTo>
                  <a:pt x="1" y="1770"/>
                </a:lnTo>
                <a:lnTo>
                  <a:pt x="0" y="1727"/>
                </a:lnTo>
                <a:lnTo>
                  <a:pt x="1" y="1683"/>
                </a:lnTo>
                <a:lnTo>
                  <a:pt x="7" y="1646"/>
                </a:lnTo>
                <a:lnTo>
                  <a:pt x="13" y="1613"/>
                </a:lnTo>
                <a:lnTo>
                  <a:pt x="22" y="1583"/>
                </a:lnTo>
                <a:lnTo>
                  <a:pt x="33" y="1557"/>
                </a:lnTo>
                <a:lnTo>
                  <a:pt x="44" y="1533"/>
                </a:lnTo>
                <a:lnTo>
                  <a:pt x="56" y="1509"/>
                </a:lnTo>
                <a:lnTo>
                  <a:pt x="68" y="1486"/>
                </a:lnTo>
                <a:lnTo>
                  <a:pt x="80" y="1461"/>
                </a:lnTo>
                <a:lnTo>
                  <a:pt x="90" y="1435"/>
                </a:lnTo>
                <a:lnTo>
                  <a:pt x="99" y="1406"/>
                </a:lnTo>
                <a:lnTo>
                  <a:pt x="106" y="1373"/>
                </a:lnTo>
                <a:lnTo>
                  <a:pt x="111" y="1335"/>
                </a:lnTo>
                <a:lnTo>
                  <a:pt x="113" y="1292"/>
                </a:lnTo>
                <a:lnTo>
                  <a:pt x="111" y="1249"/>
                </a:lnTo>
                <a:lnTo>
                  <a:pt x="106" y="1211"/>
                </a:lnTo>
                <a:lnTo>
                  <a:pt x="99" y="1178"/>
                </a:lnTo>
                <a:lnTo>
                  <a:pt x="90" y="1149"/>
                </a:lnTo>
                <a:lnTo>
                  <a:pt x="80" y="1123"/>
                </a:lnTo>
                <a:lnTo>
                  <a:pt x="68" y="1098"/>
                </a:lnTo>
                <a:lnTo>
                  <a:pt x="56" y="1076"/>
                </a:lnTo>
                <a:lnTo>
                  <a:pt x="44" y="1053"/>
                </a:lnTo>
                <a:lnTo>
                  <a:pt x="33" y="1028"/>
                </a:lnTo>
                <a:lnTo>
                  <a:pt x="22" y="1001"/>
                </a:lnTo>
                <a:lnTo>
                  <a:pt x="13" y="973"/>
                </a:lnTo>
                <a:lnTo>
                  <a:pt x="7" y="940"/>
                </a:lnTo>
                <a:lnTo>
                  <a:pt x="1" y="902"/>
                </a:lnTo>
                <a:lnTo>
                  <a:pt x="0" y="859"/>
                </a:lnTo>
                <a:lnTo>
                  <a:pt x="1" y="816"/>
                </a:lnTo>
                <a:lnTo>
                  <a:pt x="7" y="778"/>
                </a:lnTo>
                <a:lnTo>
                  <a:pt x="13" y="745"/>
                </a:lnTo>
                <a:lnTo>
                  <a:pt x="22" y="716"/>
                </a:lnTo>
                <a:lnTo>
                  <a:pt x="33" y="690"/>
                </a:lnTo>
                <a:lnTo>
                  <a:pt x="44" y="665"/>
                </a:lnTo>
                <a:lnTo>
                  <a:pt x="56" y="641"/>
                </a:lnTo>
                <a:lnTo>
                  <a:pt x="68" y="618"/>
                </a:lnTo>
                <a:lnTo>
                  <a:pt x="80" y="594"/>
                </a:lnTo>
                <a:lnTo>
                  <a:pt x="90" y="568"/>
                </a:lnTo>
                <a:lnTo>
                  <a:pt x="99" y="538"/>
                </a:lnTo>
                <a:lnTo>
                  <a:pt x="106" y="505"/>
                </a:lnTo>
                <a:lnTo>
                  <a:pt x="111" y="469"/>
                </a:lnTo>
                <a:lnTo>
                  <a:pt x="113" y="424"/>
                </a:lnTo>
                <a:lnTo>
                  <a:pt x="111" y="382"/>
                </a:lnTo>
                <a:lnTo>
                  <a:pt x="106" y="344"/>
                </a:lnTo>
                <a:lnTo>
                  <a:pt x="99" y="313"/>
                </a:lnTo>
                <a:lnTo>
                  <a:pt x="90" y="284"/>
                </a:lnTo>
                <a:lnTo>
                  <a:pt x="80" y="258"/>
                </a:lnTo>
                <a:lnTo>
                  <a:pt x="69" y="233"/>
                </a:lnTo>
                <a:lnTo>
                  <a:pt x="58" y="211"/>
                </a:lnTo>
                <a:lnTo>
                  <a:pt x="46" y="187"/>
                </a:lnTo>
                <a:lnTo>
                  <a:pt x="34" y="164"/>
                </a:lnTo>
                <a:lnTo>
                  <a:pt x="24" y="137"/>
                </a:lnTo>
                <a:lnTo>
                  <a:pt x="14" y="110"/>
                </a:lnTo>
                <a:lnTo>
                  <a:pt x="8" y="77"/>
                </a:lnTo>
                <a:lnTo>
                  <a:pt x="3" y="42"/>
                </a:lnTo>
                <a:lnTo>
                  <a:pt x="0" y="0"/>
                </a:lnTo>
                <a:close/>
              </a:path>
            </a:pathLst>
          </a:custGeom>
          <a:solidFill>
            <a:schemeClr val="tx2"/>
          </a:solidFill>
          <a:ln w="0">
            <a:noFill/>
            <a:prstDash val="solid"/>
            <a:round/>
            <a:headEnd/>
            <a:tailEnd/>
          </a:ln>
        </p:spPr>
      </p:sp>
      <p:sp>
        <p:nvSpPr>
          <p:cNvPr id="2" name="Title 1"/>
          <p:cNvSpPr>
            <a:spLocks noGrp="1"/>
          </p:cNvSpPr>
          <p:nvPr>
            <p:ph type="title"/>
          </p:nvPr>
        </p:nvSpPr>
        <p:spPr>
          <a:xfrm>
            <a:off x="8337884" y="457199"/>
            <a:ext cx="3092115" cy="1196671"/>
          </a:xfrm>
        </p:spPr>
        <p:txBody>
          <a:bodyPr anchor="b">
            <a:normAutofit/>
          </a:bodyPr>
          <a:lstStyle>
            <a:lvl1pPr>
              <a:lnSpc>
                <a:spcPct val="100000"/>
              </a:lnSpc>
              <a:defRPr sz="1900" b="1" i="0" cap="all" spc="300" baseline="0">
                <a:solidFill>
                  <a:schemeClr val="accent1"/>
                </a:solidFill>
                <a:latin typeface="+mn-lt"/>
              </a:defRPr>
            </a:lvl1pPr>
          </a:lstStyle>
          <a:p>
            <a:r>
              <a:rPr lang="en-US"/>
              <a:t>Click to edit Master title style</a:t>
            </a:r>
            <a:endParaRPr lang="en-US" dirty="0"/>
          </a:p>
        </p:txBody>
      </p:sp>
      <p:sp>
        <p:nvSpPr>
          <p:cNvPr id="3" name="Content Placeholder 2"/>
          <p:cNvSpPr>
            <a:spLocks noGrp="1"/>
          </p:cNvSpPr>
          <p:nvPr>
            <p:ph idx="1"/>
          </p:nvPr>
        </p:nvSpPr>
        <p:spPr>
          <a:xfrm>
            <a:off x="765051" y="920377"/>
            <a:ext cx="6158418" cy="4985124"/>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8337885" y="1741336"/>
            <a:ext cx="3092115" cy="4164164"/>
          </a:xfrm>
        </p:spPr>
        <p:txBody>
          <a:bodyPr/>
          <a:lstStyle>
            <a:lvl1pPr marL="0" indent="0">
              <a:lnSpc>
                <a:spcPct val="120000"/>
              </a:lnSpc>
              <a:spcBef>
                <a:spcPts val="1200"/>
              </a:spcBef>
              <a:buNone/>
              <a:defRPr sz="1600" baseline="0">
                <a:solidFill>
                  <a:schemeClr val="bg2"/>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a:xfrm>
            <a:off x="765051" y="6375679"/>
            <a:ext cx="1233355" cy="348462"/>
          </a:xfrm>
        </p:spPr>
        <p:txBody>
          <a:bodyPr/>
          <a:lstStyle/>
          <a:p>
            <a:fld id="{B61BEF0D-F0BB-DE4B-95CE-6DB70DBA9567}" type="datetimeFigureOut">
              <a:rPr lang="en-US" smtClean="0"/>
              <a:pPr/>
              <a:t>10/18/20</a:t>
            </a:fld>
            <a:endParaRPr lang="en-US" dirty="0"/>
          </a:p>
        </p:txBody>
      </p:sp>
      <p:sp>
        <p:nvSpPr>
          <p:cNvPr id="6" name="Footer Placeholder 5"/>
          <p:cNvSpPr>
            <a:spLocks noGrp="1"/>
          </p:cNvSpPr>
          <p:nvPr>
            <p:ph type="ftr" sz="quarter" idx="11"/>
          </p:nvPr>
        </p:nvSpPr>
        <p:spPr>
          <a:xfrm>
            <a:off x="2103620" y="6375679"/>
            <a:ext cx="3482179" cy="345796"/>
          </a:xfrm>
        </p:spPr>
        <p:txBody>
          <a:bodyPr/>
          <a:lstStyle/>
          <a:p>
            <a:endParaRPr lang="en-US" dirty="0"/>
          </a:p>
        </p:txBody>
      </p:sp>
      <p:sp>
        <p:nvSpPr>
          <p:cNvPr id="7" name="Slide Number Placeholder 6"/>
          <p:cNvSpPr>
            <a:spLocks noGrp="1"/>
          </p:cNvSpPr>
          <p:nvPr>
            <p:ph type="sldNum" sz="quarter" idx="12"/>
          </p:nvPr>
        </p:nvSpPr>
        <p:spPr>
          <a:xfrm>
            <a:off x="5691014" y="6375679"/>
            <a:ext cx="1232456" cy="345796"/>
          </a:xfrm>
        </p:spPr>
        <p:txBody>
          <a:bodyPr/>
          <a:lstStyle/>
          <a:p>
            <a:fld id="{D57F1E4F-1CFF-5643-939E-217C01CDF565}" type="slidenum">
              <a:rPr lang="en-US" smtClean="0"/>
              <a:pPr/>
              <a:t>‹#›</a:t>
            </a:fld>
            <a:endParaRPr lang="en-US" dirty="0"/>
          </a:p>
        </p:txBody>
      </p:sp>
      <p:sp>
        <p:nvSpPr>
          <p:cNvPr id="8" name="Rectangle 7" title="left edge border"/>
          <p:cNvSpPr/>
          <p:nvPr/>
        </p:nvSpPr>
        <p:spPr>
          <a:xfrm>
            <a:off x="0" y="0"/>
            <a:ext cx="283464"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Tree>
    <p:extLst>
      <p:ext uri="{BB962C8B-B14F-4D97-AF65-F5344CB8AC3E}">
        <p14:creationId xmlns:p14="http://schemas.microsoft.com/office/powerpoint/2010/main" val="656547214"/>
      </p:ext>
    </p:extLst>
  </p:cSld>
  <p:clrMapOvr>
    <a:masterClrMapping/>
  </p:clrMapOvr>
  <p:extLst>
    <p:ext uri="{DCECCB84-F9BA-43D5-87BE-67443E8EF086}">
      <p15:sldGuideLst xmlns:p15="http://schemas.microsoft.com/office/powerpoint/2012/main">
        <p15:guide id="1" orient="horz" pos="696">
          <p15:clr>
            <a:srgbClr val="FBAE40"/>
          </p15:clr>
        </p15:guide>
      </p15:sldGuideLst>
    </p:ext>
  </p:extLst>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3" name="Picture Placeholder 2"/>
          <p:cNvSpPr>
            <a:spLocks noGrp="1" noChangeAspect="1"/>
          </p:cNvSpPr>
          <p:nvPr>
            <p:ph type="pic" idx="1"/>
          </p:nvPr>
        </p:nvSpPr>
        <p:spPr>
          <a:xfrm>
            <a:off x="283464" y="0"/>
            <a:ext cx="7355585" cy="6857999"/>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11" name="Freeform 11" title="right scallop background shape"/>
          <p:cNvSpPr/>
          <p:nvPr/>
        </p:nvSpPr>
        <p:spPr bwMode="auto">
          <a:xfrm>
            <a:off x="7389812" y="0"/>
            <a:ext cx="4802188" cy="6858000"/>
          </a:xfrm>
          <a:custGeom>
            <a:avLst/>
            <a:gdLst/>
            <a:ahLst/>
            <a:cxnLst/>
            <a:rect l="0" t="0" r="r" b="b"/>
            <a:pathLst>
              <a:path w="3025" h="4320">
                <a:moveTo>
                  <a:pt x="0" y="0"/>
                </a:moveTo>
                <a:lnTo>
                  <a:pt x="3025" y="0"/>
                </a:lnTo>
                <a:lnTo>
                  <a:pt x="3025" y="4320"/>
                </a:lnTo>
                <a:lnTo>
                  <a:pt x="0" y="4320"/>
                </a:lnTo>
                <a:lnTo>
                  <a:pt x="3" y="4278"/>
                </a:lnTo>
                <a:lnTo>
                  <a:pt x="8" y="4243"/>
                </a:lnTo>
                <a:lnTo>
                  <a:pt x="14" y="4210"/>
                </a:lnTo>
                <a:lnTo>
                  <a:pt x="24" y="4183"/>
                </a:lnTo>
                <a:lnTo>
                  <a:pt x="34" y="4156"/>
                </a:lnTo>
                <a:lnTo>
                  <a:pt x="46" y="4133"/>
                </a:lnTo>
                <a:lnTo>
                  <a:pt x="58" y="4109"/>
                </a:lnTo>
                <a:lnTo>
                  <a:pt x="69" y="4087"/>
                </a:lnTo>
                <a:lnTo>
                  <a:pt x="80" y="4062"/>
                </a:lnTo>
                <a:lnTo>
                  <a:pt x="90" y="4036"/>
                </a:lnTo>
                <a:lnTo>
                  <a:pt x="99" y="4007"/>
                </a:lnTo>
                <a:lnTo>
                  <a:pt x="106" y="3976"/>
                </a:lnTo>
                <a:lnTo>
                  <a:pt x="111" y="3938"/>
                </a:lnTo>
                <a:lnTo>
                  <a:pt x="113" y="3895"/>
                </a:lnTo>
                <a:lnTo>
                  <a:pt x="111" y="3851"/>
                </a:lnTo>
                <a:lnTo>
                  <a:pt x="106" y="3815"/>
                </a:lnTo>
                <a:lnTo>
                  <a:pt x="99" y="3782"/>
                </a:lnTo>
                <a:lnTo>
                  <a:pt x="90" y="3752"/>
                </a:lnTo>
                <a:lnTo>
                  <a:pt x="80" y="3726"/>
                </a:lnTo>
                <a:lnTo>
                  <a:pt x="68" y="3702"/>
                </a:lnTo>
                <a:lnTo>
                  <a:pt x="56" y="3679"/>
                </a:lnTo>
                <a:lnTo>
                  <a:pt x="44" y="3655"/>
                </a:lnTo>
                <a:lnTo>
                  <a:pt x="33" y="3630"/>
                </a:lnTo>
                <a:lnTo>
                  <a:pt x="22" y="3604"/>
                </a:lnTo>
                <a:lnTo>
                  <a:pt x="13" y="3575"/>
                </a:lnTo>
                <a:lnTo>
                  <a:pt x="7" y="3542"/>
                </a:lnTo>
                <a:lnTo>
                  <a:pt x="1" y="3504"/>
                </a:lnTo>
                <a:lnTo>
                  <a:pt x="0" y="3461"/>
                </a:lnTo>
                <a:lnTo>
                  <a:pt x="1" y="3418"/>
                </a:lnTo>
                <a:lnTo>
                  <a:pt x="7" y="3380"/>
                </a:lnTo>
                <a:lnTo>
                  <a:pt x="13" y="3347"/>
                </a:lnTo>
                <a:lnTo>
                  <a:pt x="22" y="3319"/>
                </a:lnTo>
                <a:lnTo>
                  <a:pt x="33" y="3292"/>
                </a:lnTo>
                <a:lnTo>
                  <a:pt x="44" y="3267"/>
                </a:lnTo>
                <a:lnTo>
                  <a:pt x="56" y="3244"/>
                </a:lnTo>
                <a:lnTo>
                  <a:pt x="68" y="3222"/>
                </a:lnTo>
                <a:lnTo>
                  <a:pt x="80" y="3197"/>
                </a:lnTo>
                <a:lnTo>
                  <a:pt x="90" y="3171"/>
                </a:lnTo>
                <a:lnTo>
                  <a:pt x="99" y="3142"/>
                </a:lnTo>
                <a:lnTo>
                  <a:pt x="106" y="3109"/>
                </a:lnTo>
                <a:lnTo>
                  <a:pt x="111" y="3071"/>
                </a:lnTo>
                <a:lnTo>
                  <a:pt x="113" y="3028"/>
                </a:lnTo>
                <a:lnTo>
                  <a:pt x="111" y="2985"/>
                </a:lnTo>
                <a:lnTo>
                  <a:pt x="106" y="2947"/>
                </a:lnTo>
                <a:lnTo>
                  <a:pt x="99" y="2914"/>
                </a:lnTo>
                <a:lnTo>
                  <a:pt x="90" y="2885"/>
                </a:lnTo>
                <a:lnTo>
                  <a:pt x="80" y="2858"/>
                </a:lnTo>
                <a:lnTo>
                  <a:pt x="68" y="2834"/>
                </a:lnTo>
                <a:lnTo>
                  <a:pt x="44" y="2787"/>
                </a:lnTo>
                <a:lnTo>
                  <a:pt x="33" y="2763"/>
                </a:lnTo>
                <a:lnTo>
                  <a:pt x="22" y="2736"/>
                </a:lnTo>
                <a:lnTo>
                  <a:pt x="13" y="2707"/>
                </a:lnTo>
                <a:lnTo>
                  <a:pt x="7" y="2674"/>
                </a:lnTo>
                <a:lnTo>
                  <a:pt x="1" y="2637"/>
                </a:lnTo>
                <a:lnTo>
                  <a:pt x="0" y="2593"/>
                </a:lnTo>
                <a:lnTo>
                  <a:pt x="1" y="2550"/>
                </a:lnTo>
                <a:lnTo>
                  <a:pt x="7" y="2512"/>
                </a:lnTo>
                <a:lnTo>
                  <a:pt x="13" y="2479"/>
                </a:lnTo>
                <a:lnTo>
                  <a:pt x="22" y="2451"/>
                </a:lnTo>
                <a:lnTo>
                  <a:pt x="33" y="2424"/>
                </a:lnTo>
                <a:lnTo>
                  <a:pt x="44" y="2401"/>
                </a:lnTo>
                <a:lnTo>
                  <a:pt x="68" y="2354"/>
                </a:lnTo>
                <a:lnTo>
                  <a:pt x="80" y="2329"/>
                </a:lnTo>
                <a:lnTo>
                  <a:pt x="90" y="2303"/>
                </a:lnTo>
                <a:lnTo>
                  <a:pt x="99" y="2274"/>
                </a:lnTo>
                <a:lnTo>
                  <a:pt x="106" y="2241"/>
                </a:lnTo>
                <a:lnTo>
                  <a:pt x="111" y="2203"/>
                </a:lnTo>
                <a:lnTo>
                  <a:pt x="113" y="2159"/>
                </a:lnTo>
                <a:lnTo>
                  <a:pt x="111" y="2117"/>
                </a:lnTo>
                <a:lnTo>
                  <a:pt x="106" y="2079"/>
                </a:lnTo>
                <a:lnTo>
                  <a:pt x="99" y="2046"/>
                </a:lnTo>
                <a:lnTo>
                  <a:pt x="90" y="2017"/>
                </a:lnTo>
                <a:lnTo>
                  <a:pt x="80" y="1991"/>
                </a:lnTo>
                <a:lnTo>
                  <a:pt x="68" y="1966"/>
                </a:lnTo>
                <a:lnTo>
                  <a:pt x="56" y="1943"/>
                </a:lnTo>
                <a:lnTo>
                  <a:pt x="44" y="1919"/>
                </a:lnTo>
                <a:lnTo>
                  <a:pt x="33" y="1896"/>
                </a:lnTo>
                <a:lnTo>
                  <a:pt x="22" y="1869"/>
                </a:lnTo>
                <a:lnTo>
                  <a:pt x="13" y="1841"/>
                </a:lnTo>
                <a:lnTo>
                  <a:pt x="7" y="1807"/>
                </a:lnTo>
                <a:lnTo>
                  <a:pt x="1" y="1770"/>
                </a:lnTo>
                <a:lnTo>
                  <a:pt x="0" y="1727"/>
                </a:lnTo>
                <a:lnTo>
                  <a:pt x="1" y="1683"/>
                </a:lnTo>
                <a:lnTo>
                  <a:pt x="7" y="1646"/>
                </a:lnTo>
                <a:lnTo>
                  <a:pt x="13" y="1613"/>
                </a:lnTo>
                <a:lnTo>
                  <a:pt x="22" y="1583"/>
                </a:lnTo>
                <a:lnTo>
                  <a:pt x="33" y="1557"/>
                </a:lnTo>
                <a:lnTo>
                  <a:pt x="44" y="1533"/>
                </a:lnTo>
                <a:lnTo>
                  <a:pt x="56" y="1509"/>
                </a:lnTo>
                <a:lnTo>
                  <a:pt x="68" y="1486"/>
                </a:lnTo>
                <a:lnTo>
                  <a:pt x="80" y="1461"/>
                </a:lnTo>
                <a:lnTo>
                  <a:pt x="90" y="1435"/>
                </a:lnTo>
                <a:lnTo>
                  <a:pt x="99" y="1406"/>
                </a:lnTo>
                <a:lnTo>
                  <a:pt x="106" y="1373"/>
                </a:lnTo>
                <a:lnTo>
                  <a:pt x="111" y="1335"/>
                </a:lnTo>
                <a:lnTo>
                  <a:pt x="113" y="1292"/>
                </a:lnTo>
                <a:lnTo>
                  <a:pt x="111" y="1249"/>
                </a:lnTo>
                <a:lnTo>
                  <a:pt x="106" y="1211"/>
                </a:lnTo>
                <a:lnTo>
                  <a:pt x="99" y="1178"/>
                </a:lnTo>
                <a:lnTo>
                  <a:pt x="90" y="1149"/>
                </a:lnTo>
                <a:lnTo>
                  <a:pt x="80" y="1123"/>
                </a:lnTo>
                <a:lnTo>
                  <a:pt x="68" y="1098"/>
                </a:lnTo>
                <a:lnTo>
                  <a:pt x="56" y="1076"/>
                </a:lnTo>
                <a:lnTo>
                  <a:pt x="44" y="1053"/>
                </a:lnTo>
                <a:lnTo>
                  <a:pt x="33" y="1028"/>
                </a:lnTo>
                <a:lnTo>
                  <a:pt x="22" y="1001"/>
                </a:lnTo>
                <a:lnTo>
                  <a:pt x="13" y="973"/>
                </a:lnTo>
                <a:lnTo>
                  <a:pt x="7" y="940"/>
                </a:lnTo>
                <a:lnTo>
                  <a:pt x="1" y="902"/>
                </a:lnTo>
                <a:lnTo>
                  <a:pt x="0" y="859"/>
                </a:lnTo>
                <a:lnTo>
                  <a:pt x="1" y="816"/>
                </a:lnTo>
                <a:lnTo>
                  <a:pt x="7" y="778"/>
                </a:lnTo>
                <a:lnTo>
                  <a:pt x="13" y="745"/>
                </a:lnTo>
                <a:lnTo>
                  <a:pt x="22" y="716"/>
                </a:lnTo>
                <a:lnTo>
                  <a:pt x="33" y="690"/>
                </a:lnTo>
                <a:lnTo>
                  <a:pt x="44" y="665"/>
                </a:lnTo>
                <a:lnTo>
                  <a:pt x="56" y="641"/>
                </a:lnTo>
                <a:lnTo>
                  <a:pt x="68" y="618"/>
                </a:lnTo>
                <a:lnTo>
                  <a:pt x="80" y="594"/>
                </a:lnTo>
                <a:lnTo>
                  <a:pt x="90" y="568"/>
                </a:lnTo>
                <a:lnTo>
                  <a:pt x="99" y="538"/>
                </a:lnTo>
                <a:lnTo>
                  <a:pt x="106" y="505"/>
                </a:lnTo>
                <a:lnTo>
                  <a:pt x="111" y="469"/>
                </a:lnTo>
                <a:lnTo>
                  <a:pt x="113" y="424"/>
                </a:lnTo>
                <a:lnTo>
                  <a:pt x="111" y="382"/>
                </a:lnTo>
                <a:lnTo>
                  <a:pt x="106" y="344"/>
                </a:lnTo>
                <a:lnTo>
                  <a:pt x="99" y="313"/>
                </a:lnTo>
                <a:lnTo>
                  <a:pt x="90" y="284"/>
                </a:lnTo>
                <a:lnTo>
                  <a:pt x="80" y="258"/>
                </a:lnTo>
                <a:lnTo>
                  <a:pt x="69" y="233"/>
                </a:lnTo>
                <a:lnTo>
                  <a:pt x="58" y="211"/>
                </a:lnTo>
                <a:lnTo>
                  <a:pt x="46" y="187"/>
                </a:lnTo>
                <a:lnTo>
                  <a:pt x="34" y="164"/>
                </a:lnTo>
                <a:lnTo>
                  <a:pt x="24" y="137"/>
                </a:lnTo>
                <a:lnTo>
                  <a:pt x="14" y="110"/>
                </a:lnTo>
                <a:lnTo>
                  <a:pt x="8" y="77"/>
                </a:lnTo>
                <a:lnTo>
                  <a:pt x="3" y="42"/>
                </a:lnTo>
                <a:lnTo>
                  <a:pt x="0" y="0"/>
                </a:lnTo>
                <a:close/>
              </a:path>
            </a:pathLst>
          </a:custGeom>
          <a:solidFill>
            <a:schemeClr val="tx2"/>
          </a:solidFill>
          <a:ln w="0">
            <a:noFill/>
            <a:prstDash val="solid"/>
            <a:round/>
            <a:headEnd/>
            <a:tailEnd/>
          </a:ln>
        </p:spPr>
      </p:sp>
      <p:sp>
        <p:nvSpPr>
          <p:cNvPr id="12" name="Rectangle 11" title="left edge border"/>
          <p:cNvSpPr/>
          <p:nvPr/>
        </p:nvSpPr>
        <p:spPr>
          <a:xfrm>
            <a:off x="0" y="0"/>
            <a:ext cx="283464"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8337883" y="457200"/>
            <a:ext cx="3092117" cy="1196670"/>
          </a:xfrm>
        </p:spPr>
        <p:txBody>
          <a:bodyPr anchor="b">
            <a:normAutofit/>
          </a:bodyPr>
          <a:lstStyle>
            <a:lvl1pPr>
              <a:lnSpc>
                <a:spcPct val="100000"/>
              </a:lnSpc>
              <a:defRPr sz="1900" b="1" i="0" spc="300" baseline="0">
                <a:solidFill>
                  <a:schemeClr val="accent1"/>
                </a:solidFill>
                <a:latin typeface="+mn-lt"/>
              </a:defRPr>
            </a:lvl1pPr>
          </a:lstStyle>
          <a:p>
            <a:r>
              <a:rPr lang="en-US"/>
              <a:t>Click to edit Master title style</a:t>
            </a:r>
            <a:endParaRPr lang="en-US" dirty="0"/>
          </a:p>
        </p:txBody>
      </p:sp>
      <p:sp>
        <p:nvSpPr>
          <p:cNvPr id="4" name="Text Placeholder 3"/>
          <p:cNvSpPr>
            <a:spLocks noGrp="1"/>
          </p:cNvSpPr>
          <p:nvPr>
            <p:ph type="body" sz="half" idx="2"/>
          </p:nvPr>
        </p:nvSpPr>
        <p:spPr>
          <a:xfrm>
            <a:off x="8337883" y="1741336"/>
            <a:ext cx="3092117" cy="4164164"/>
          </a:xfrm>
        </p:spPr>
        <p:txBody>
          <a:bodyPr/>
          <a:lstStyle>
            <a:lvl1pPr marL="0" indent="0">
              <a:lnSpc>
                <a:spcPct val="120000"/>
              </a:lnSpc>
              <a:spcBef>
                <a:spcPts val="1200"/>
              </a:spcBef>
              <a:buNone/>
              <a:defRPr sz="1600" baseline="0">
                <a:solidFill>
                  <a:schemeClr val="bg2"/>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a:xfrm>
            <a:off x="765950" y="6375679"/>
            <a:ext cx="1232456" cy="348462"/>
          </a:xfrm>
        </p:spPr>
        <p:txBody>
          <a:bodyPr/>
          <a:lstStyle/>
          <a:p>
            <a:fld id="{B61BEF0D-F0BB-DE4B-95CE-6DB70DBA9567}" type="datetimeFigureOut">
              <a:rPr lang="en-US" smtClean="0"/>
              <a:pPr/>
              <a:t>10/18/20</a:t>
            </a:fld>
            <a:endParaRPr lang="en-US" dirty="0"/>
          </a:p>
        </p:txBody>
      </p:sp>
      <p:sp>
        <p:nvSpPr>
          <p:cNvPr id="6" name="Footer Placeholder 5"/>
          <p:cNvSpPr>
            <a:spLocks noGrp="1"/>
          </p:cNvSpPr>
          <p:nvPr>
            <p:ph type="ftr" sz="quarter" idx="11"/>
          </p:nvPr>
        </p:nvSpPr>
        <p:spPr>
          <a:xfrm>
            <a:off x="2103621" y="6375679"/>
            <a:ext cx="3482178" cy="345796"/>
          </a:xfrm>
        </p:spPr>
        <p:txBody>
          <a:bodyPr/>
          <a:lstStyle/>
          <a:p>
            <a:endParaRPr lang="en-US" dirty="0"/>
          </a:p>
        </p:txBody>
      </p:sp>
      <p:sp>
        <p:nvSpPr>
          <p:cNvPr id="7" name="Slide Number Placeholder 6"/>
          <p:cNvSpPr>
            <a:spLocks noGrp="1"/>
          </p:cNvSpPr>
          <p:nvPr>
            <p:ph type="sldNum" sz="quarter" idx="12"/>
          </p:nvPr>
        </p:nvSpPr>
        <p:spPr>
          <a:xfrm>
            <a:off x="5687568" y="6375679"/>
            <a:ext cx="1234440" cy="345796"/>
          </a:xfrm>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32749124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smtClean="0"/>
              <a:pPr/>
              <a:t>10/18/20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49112229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10066321" y="382386"/>
            <a:ext cx="1492132" cy="5600404"/>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1257300" y="382385"/>
            <a:ext cx="8392585" cy="5600405"/>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smtClean="0"/>
              <a:pPr/>
              <a:t>10/18/20</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smtClean="0"/>
              <a:pPr/>
              <a:t>‹#›</a:t>
            </a:fld>
            <a:endParaRPr lang="en-US" dirty="0"/>
          </a:p>
        </p:txBody>
      </p:sp>
    </p:spTree>
    <p:extLst>
      <p:ext uri="{BB962C8B-B14F-4D97-AF65-F5344CB8AC3E}">
        <p14:creationId xmlns:p14="http://schemas.microsoft.com/office/powerpoint/2010/main" val="107158359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251678" y="382385"/>
            <a:ext cx="10178322" cy="1492132"/>
          </a:xfrm>
          <a:prstGeom prst="rect">
            <a:avLst/>
          </a:prstGeom>
        </p:spPr>
        <p:txBody>
          <a:bodyPr vert="horz" lIns="91440" tIns="45720" rIns="91440" bIns="45720" rtlCol="0" anchor="t">
            <a:normAutofit/>
          </a:bodyPr>
          <a:lstStyle/>
          <a:p>
            <a:r>
              <a:rPr lang="en-US"/>
              <a:t>Click to edit Master title style</a:t>
            </a:r>
            <a:endParaRPr lang="en-US" dirty="0"/>
          </a:p>
        </p:txBody>
      </p:sp>
      <p:sp>
        <p:nvSpPr>
          <p:cNvPr id="3" name="Text Placeholder 2"/>
          <p:cNvSpPr>
            <a:spLocks noGrp="1"/>
          </p:cNvSpPr>
          <p:nvPr>
            <p:ph type="body" idx="1"/>
          </p:nvPr>
        </p:nvSpPr>
        <p:spPr>
          <a:xfrm>
            <a:off x="1251678" y="2286001"/>
            <a:ext cx="10178322" cy="3593591"/>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251678" y="6375679"/>
            <a:ext cx="2329722" cy="348462"/>
          </a:xfrm>
          <a:prstGeom prst="rect">
            <a:avLst/>
          </a:prstGeom>
        </p:spPr>
        <p:txBody>
          <a:bodyPr vert="horz" lIns="91440" tIns="45720" rIns="91440" bIns="45720" rtlCol="0" anchor="ctr"/>
          <a:lstStyle>
            <a:lvl1pPr algn="l">
              <a:defRPr sz="1200">
                <a:solidFill>
                  <a:schemeClr val="tx1">
                    <a:lumMod val="65000"/>
                    <a:lumOff val="35000"/>
                  </a:schemeClr>
                </a:solidFill>
              </a:defRPr>
            </a:lvl1pPr>
          </a:lstStyle>
          <a:p>
            <a:fld id="{B61BEF0D-F0BB-DE4B-95CE-6DB70DBA9567}" type="datetimeFigureOut">
              <a:rPr lang="en-US" smtClean="0"/>
              <a:pPr/>
              <a:t>10/18/20</a:t>
            </a:fld>
            <a:endParaRPr lang="en-US" dirty="0"/>
          </a:p>
        </p:txBody>
      </p:sp>
      <p:sp>
        <p:nvSpPr>
          <p:cNvPr id="5" name="Footer Placeholder 4"/>
          <p:cNvSpPr>
            <a:spLocks noGrp="1"/>
          </p:cNvSpPr>
          <p:nvPr>
            <p:ph type="ftr" sz="quarter" idx="3"/>
          </p:nvPr>
        </p:nvSpPr>
        <p:spPr>
          <a:xfrm>
            <a:off x="4038600" y="6375679"/>
            <a:ext cx="4114800" cy="345796"/>
          </a:xfrm>
          <a:prstGeom prst="rect">
            <a:avLst/>
          </a:prstGeom>
        </p:spPr>
        <p:txBody>
          <a:bodyPr vert="horz" lIns="91440" tIns="45720" rIns="91440" bIns="45720" rtlCol="0" anchor="ctr"/>
          <a:lstStyle>
            <a:lvl1pPr algn="ctr">
              <a:defRPr sz="1200">
                <a:solidFill>
                  <a:schemeClr val="tx1">
                    <a:lumMod val="65000"/>
                    <a:lumOff val="35000"/>
                  </a:schemeClr>
                </a:solidFill>
              </a:defRPr>
            </a:lvl1pPr>
          </a:lstStyle>
          <a:p>
            <a:endParaRPr lang="en-US" dirty="0"/>
          </a:p>
        </p:txBody>
      </p:sp>
      <p:sp>
        <p:nvSpPr>
          <p:cNvPr id="6" name="Slide Number Placeholder 5"/>
          <p:cNvSpPr>
            <a:spLocks noGrp="1"/>
          </p:cNvSpPr>
          <p:nvPr>
            <p:ph type="sldNum" sz="quarter" idx="4"/>
          </p:nvPr>
        </p:nvSpPr>
        <p:spPr>
          <a:xfrm>
            <a:off x="8610601" y="6375679"/>
            <a:ext cx="2819399" cy="345796"/>
          </a:xfrm>
          <a:prstGeom prst="rect">
            <a:avLst/>
          </a:prstGeom>
        </p:spPr>
        <p:txBody>
          <a:bodyPr vert="horz" lIns="91440" tIns="45720" rIns="91440" bIns="45720" rtlCol="0" anchor="ctr"/>
          <a:lstStyle>
            <a:lvl1pPr algn="r">
              <a:defRPr sz="1200">
                <a:solidFill>
                  <a:schemeClr val="tx1">
                    <a:lumMod val="65000"/>
                    <a:lumOff val="35000"/>
                  </a:schemeClr>
                </a:solidFill>
              </a:defRPr>
            </a:lvl1pPr>
          </a:lstStyle>
          <a:p>
            <a:fld id="{D57F1E4F-1CFF-5643-939E-217C01CDF565}" type="slidenum">
              <a:rPr lang="en-US" smtClean="0"/>
              <a:pPr/>
              <a:t>‹#›</a:t>
            </a:fld>
            <a:endParaRPr lang="en-US" dirty="0"/>
          </a:p>
        </p:txBody>
      </p:sp>
      <p:sp>
        <p:nvSpPr>
          <p:cNvPr id="11" name="Freeform 6" title="Left scallop edge"/>
          <p:cNvSpPr/>
          <p:nvPr/>
        </p:nvSpPr>
        <p:spPr bwMode="auto">
          <a:xfrm>
            <a:off x="0" y="0"/>
            <a:ext cx="885825" cy="6858000"/>
          </a:xfrm>
          <a:custGeom>
            <a:avLst/>
            <a:gdLst/>
            <a:ahLst/>
            <a:cxnLst/>
            <a:rect l="0" t="0" r="r" b="b"/>
            <a:pathLst>
              <a:path w="558" h="4320">
                <a:moveTo>
                  <a:pt x="0" y="0"/>
                </a:moveTo>
                <a:lnTo>
                  <a:pt x="447" y="0"/>
                </a:lnTo>
                <a:lnTo>
                  <a:pt x="448" y="43"/>
                </a:lnTo>
                <a:lnTo>
                  <a:pt x="453" y="81"/>
                </a:lnTo>
                <a:lnTo>
                  <a:pt x="460" y="114"/>
                </a:lnTo>
                <a:lnTo>
                  <a:pt x="469" y="143"/>
                </a:lnTo>
                <a:lnTo>
                  <a:pt x="479" y="169"/>
                </a:lnTo>
                <a:lnTo>
                  <a:pt x="491" y="192"/>
                </a:lnTo>
                <a:lnTo>
                  <a:pt x="503" y="216"/>
                </a:lnTo>
                <a:lnTo>
                  <a:pt x="515" y="240"/>
                </a:lnTo>
                <a:lnTo>
                  <a:pt x="525" y="263"/>
                </a:lnTo>
                <a:lnTo>
                  <a:pt x="535" y="289"/>
                </a:lnTo>
                <a:lnTo>
                  <a:pt x="545" y="318"/>
                </a:lnTo>
                <a:lnTo>
                  <a:pt x="552" y="351"/>
                </a:lnTo>
                <a:lnTo>
                  <a:pt x="556" y="389"/>
                </a:lnTo>
                <a:lnTo>
                  <a:pt x="558" y="432"/>
                </a:lnTo>
                <a:lnTo>
                  <a:pt x="556" y="475"/>
                </a:lnTo>
                <a:lnTo>
                  <a:pt x="552" y="513"/>
                </a:lnTo>
                <a:lnTo>
                  <a:pt x="545" y="546"/>
                </a:lnTo>
                <a:lnTo>
                  <a:pt x="535" y="575"/>
                </a:lnTo>
                <a:lnTo>
                  <a:pt x="525" y="601"/>
                </a:lnTo>
                <a:lnTo>
                  <a:pt x="515" y="624"/>
                </a:lnTo>
                <a:lnTo>
                  <a:pt x="503" y="648"/>
                </a:lnTo>
                <a:lnTo>
                  <a:pt x="491" y="672"/>
                </a:lnTo>
                <a:lnTo>
                  <a:pt x="479" y="695"/>
                </a:lnTo>
                <a:lnTo>
                  <a:pt x="469" y="721"/>
                </a:lnTo>
                <a:lnTo>
                  <a:pt x="460" y="750"/>
                </a:lnTo>
                <a:lnTo>
                  <a:pt x="453" y="783"/>
                </a:lnTo>
                <a:lnTo>
                  <a:pt x="448" y="821"/>
                </a:lnTo>
                <a:lnTo>
                  <a:pt x="447" y="864"/>
                </a:lnTo>
                <a:lnTo>
                  <a:pt x="448" y="907"/>
                </a:lnTo>
                <a:lnTo>
                  <a:pt x="453" y="945"/>
                </a:lnTo>
                <a:lnTo>
                  <a:pt x="460" y="978"/>
                </a:lnTo>
                <a:lnTo>
                  <a:pt x="469" y="1007"/>
                </a:lnTo>
                <a:lnTo>
                  <a:pt x="479" y="1033"/>
                </a:lnTo>
                <a:lnTo>
                  <a:pt x="491" y="1056"/>
                </a:lnTo>
                <a:lnTo>
                  <a:pt x="503" y="1080"/>
                </a:lnTo>
                <a:lnTo>
                  <a:pt x="515" y="1104"/>
                </a:lnTo>
                <a:lnTo>
                  <a:pt x="525" y="1127"/>
                </a:lnTo>
                <a:lnTo>
                  <a:pt x="535" y="1153"/>
                </a:lnTo>
                <a:lnTo>
                  <a:pt x="545" y="1182"/>
                </a:lnTo>
                <a:lnTo>
                  <a:pt x="552" y="1215"/>
                </a:lnTo>
                <a:lnTo>
                  <a:pt x="556" y="1253"/>
                </a:lnTo>
                <a:lnTo>
                  <a:pt x="558" y="1296"/>
                </a:lnTo>
                <a:lnTo>
                  <a:pt x="556" y="1339"/>
                </a:lnTo>
                <a:lnTo>
                  <a:pt x="552" y="1377"/>
                </a:lnTo>
                <a:lnTo>
                  <a:pt x="545" y="1410"/>
                </a:lnTo>
                <a:lnTo>
                  <a:pt x="535" y="1439"/>
                </a:lnTo>
                <a:lnTo>
                  <a:pt x="525" y="1465"/>
                </a:lnTo>
                <a:lnTo>
                  <a:pt x="515" y="1488"/>
                </a:lnTo>
                <a:lnTo>
                  <a:pt x="503" y="1512"/>
                </a:lnTo>
                <a:lnTo>
                  <a:pt x="491" y="1536"/>
                </a:lnTo>
                <a:lnTo>
                  <a:pt x="479" y="1559"/>
                </a:lnTo>
                <a:lnTo>
                  <a:pt x="469" y="1585"/>
                </a:lnTo>
                <a:lnTo>
                  <a:pt x="460" y="1614"/>
                </a:lnTo>
                <a:lnTo>
                  <a:pt x="453" y="1647"/>
                </a:lnTo>
                <a:lnTo>
                  <a:pt x="448" y="1685"/>
                </a:lnTo>
                <a:lnTo>
                  <a:pt x="447" y="1728"/>
                </a:lnTo>
                <a:lnTo>
                  <a:pt x="448" y="1771"/>
                </a:lnTo>
                <a:lnTo>
                  <a:pt x="453" y="1809"/>
                </a:lnTo>
                <a:lnTo>
                  <a:pt x="460" y="1842"/>
                </a:lnTo>
                <a:lnTo>
                  <a:pt x="469" y="1871"/>
                </a:lnTo>
                <a:lnTo>
                  <a:pt x="479" y="1897"/>
                </a:lnTo>
                <a:lnTo>
                  <a:pt x="491" y="1920"/>
                </a:lnTo>
                <a:lnTo>
                  <a:pt x="503" y="1944"/>
                </a:lnTo>
                <a:lnTo>
                  <a:pt x="515" y="1968"/>
                </a:lnTo>
                <a:lnTo>
                  <a:pt x="525" y="1991"/>
                </a:lnTo>
                <a:lnTo>
                  <a:pt x="535" y="2017"/>
                </a:lnTo>
                <a:lnTo>
                  <a:pt x="545" y="2046"/>
                </a:lnTo>
                <a:lnTo>
                  <a:pt x="552" y="2079"/>
                </a:lnTo>
                <a:lnTo>
                  <a:pt x="556" y="2117"/>
                </a:lnTo>
                <a:lnTo>
                  <a:pt x="558" y="2159"/>
                </a:lnTo>
                <a:lnTo>
                  <a:pt x="556" y="2203"/>
                </a:lnTo>
                <a:lnTo>
                  <a:pt x="552" y="2241"/>
                </a:lnTo>
                <a:lnTo>
                  <a:pt x="545" y="2274"/>
                </a:lnTo>
                <a:lnTo>
                  <a:pt x="535" y="2303"/>
                </a:lnTo>
                <a:lnTo>
                  <a:pt x="525" y="2329"/>
                </a:lnTo>
                <a:lnTo>
                  <a:pt x="515" y="2352"/>
                </a:lnTo>
                <a:lnTo>
                  <a:pt x="503" y="2376"/>
                </a:lnTo>
                <a:lnTo>
                  <a:pt x="491" y="2400"/>
                </a:lnTo>
                <a:lnTo>
                  <a:pt x="479" y="2423"/>
                </a:lnTo>
                <a:lnTo>
                  <a:pt x="469" y="2449"/>
                </a:lnTo>
                <a:lnTo>
                  <a:pt x="460" y="2478"/>
                </a:lnTo>
                <a:lnTo>
                  <a:pt x="453" y="2511"/>
                </a:lnTo>
                <a:lnTo>
                  <a:pt x="448" y="2549"/>
                </a:lnTo>
                <a:lnTo>
                  <a:pt x="447" y="2592"/>
                </a:lnTo>
                <a:lnTo>
                  <a:pt x="448" y="2635"/>
                </a:lnTo>
                <a:lnTo>
                  <a:pt x="453" y="2673"/>
                </a:lnTo>
                <a:lnTo>
                  <a:pt x="460" y="2706"/>
                </a:lnTo>
                <a:lnTo>
                  <a:pt x="469" y="2735"/>
                </a:lnTo>
                <a:lnTo>
                  <a:pt x="479" y="2761"/>
                </a:lnTo>
                <a:lnTo>
                  <a:pt x="491" y="2784"/>
                </a:lnTo>
                <a:lnTo>
                  <a:pt x="515" y="2832"/>
                </a:lnTo>
                <a:lnTo>
                  <a:pt x="525" y="2855"/>
                </a:lnTo>
                <a:lnTo>
                  <a:pt x="535" y="2881"/>
                </a:lnTo>
                <a:lnTo>
                  <a:pt x="545" y="2910"/>
                </a:lnTo>
                <a:lnTo>
                  <a:pt x="552" y="2943"/>
                </a:lnTo>
                <a:lnTo>
                  <a:pt x="556" y="2981"/>
                </a:lnTo>
                <a:lnTo>
                  <a:pt x="558" y="3024"/>
                </a:lnTo>
                <a:lnTo>
                  <a:pt x="556" y="3067"/>
                </a:lnTo>
                <a:lnTo>
                  <a:pt x="552" y="3105"/>
                </a:lnTo>
                <a:lnTo>
                  <a:pt x="545" y="3138"/>
                </a:lnTo>
                <a:lnTo>
                  <a:pt x="535" y="3167"/>
                </a:lnTo>
                <a:lnTo>
                  <a:pt x="525" y="3193"/>
                </a:lnTo>
                <a:lnTo>
                  <a:pt x="515" y="3216"/>
                </a:lnTo>
                <a:lnTo>
                  <a:pt x="503" y="3240"/>
                </a:lnTo>
                <a:lnTo>
                  <a:pt x="491" y="3264"/>
                </a:lnTo>
                <a:lnTo>
                  <a:pt x="479" y="3287"/>
                </a:lnTo>
                <a:lnTo>
                  <a:pt x="469" y="3313"/>
                </a:lnTo>
                <a:lnTo>
                  <a:pt x="460" y="3342"/>
                </a:lnTo>
                <a:lnTo>
                  <a:pt x="453" y="3375"/>
                </a:lnTo>
                <a:lnTo>
                  <a:pt x="448" y="3413"/>
                </a:lnTo>
                <a:lnTo>
                  <a:pt x="447" y="3456"/>
                </a:lnTo>
                <a:lnTo>
                  <a:pt x="448" y="3499"/>
                </a:lnTo>
                <a:lnTo>
                  <a:pt x="453" y="3537"/>
                </a:lnTo>
                <a:lnTo>
                  <a:pt x="460" y="3570"/>
                </a:lnTo>
                <a:lnTo>
                  <a:pt x="469" y="3599"/>
                </a:lnTo>
                <a:lnTo>
                  <a:pt x="479" y="3625"/>
                </a:lnTo>
                <a:lnTo>
                  <a:pt x="491" y="3648"/>
                </a:lnTo>
                <a:lnTo>
                  <a:pt x="503" y="3672"/>
                </a:lnTo>
                <a:lnTo>
                  <a:pt x="515" y="3696"/>
                </a:lnTo>
                <a:lnTo>
                  <a:pt x="525" y="3719"/>
                </a:lnTo>
                <a:lnTo>
                  <a:pt x="535" y="3745"/>
                </a:lnTo>
                <a:lnTo>
                  <a:pt x="545" y="3774"/>
                </a:lnTo>
                <a:lnTo>
                  <a:pt x="552" y="3807"/>
                </a:lnTo>
                <a:lnTo>
                  <a:pt x="556" y="3845"/>
                </a:lnTo>
                <a:lnTo>
                  <a:pt x="558" y="3888"/>
                </a:lnTo>
                <a:lnTo>
                  <a:pt x="556" y="3931"/>
                </a:lnTo>
                <a:lnTo>
                  <a:pt x="552" y="3969"/>
                </a:lnTo>
                <a:lnTo>
                  <a:pt x="545" y="4002"/>
                </a:lnTo>
                <a:lnTo>
                  <a:pt x="535" y="4031"/>
                </a:lnTo>
                <a:lnTo>
                  <a:pt x="525" y="4057"/>
                </a:lnTo>
                <a:lnTo>
                  <a:pt x="515" y="4080"/>
                </a:lnTo>
                <a:lnTo>
                  <a:pt x="503" y="4104"/>
                </a:lnTo>
                <a:lnTo>
                  <a:pt x="491" y="4128"/>
                </a:lnTo>
                <a:lnTo>
                  <a:pt x="479" y="4151"/>
                </a:lnTo>
                <a:lnTo>
                  <a:pt x="469" y="4177"/>
                </a:lnTo>
                <a:lnTo>
                  <a:pt x="460" y="4206"/>
                </a:lnTo>
                <a:lnTo>
                  <a:pt x="453" y="4239"/>
                </a:lnTo>
                <a:lnTo>
                  <a:pt x="448" y="4277"/>
                </a:lnTo>
                <a:lnTo>
                  <a:pt x="447" y="4320"/>
                </a:lnTo>
                <a:lnTo>
                  <a:pt x="0" y="4320"/>
                </a:lnTo>
                <a:lnTo>
                  <a:pt x="0" y="0"/>
                </a:lnTo>
                <a:close/>
              </a:path>
            </a:pathLst>
          </a:custGeom>
          <a:solidFill>
            <a:schemeClr val="tx2"/>
          </a:solidFill>
          <a:ln w="0">
            <a:noFill/>
            <a:prstDash val="solid"/>
            <a:round/>
            <a:headEnd/>
            <a:tailEnd/>
          </a:ln>
        </p:spPr>
      </p:sp>
      <p:sp>
        <p:nvSpPr>
          <p:cNvPr id="12" name="Rectangle 11" title="right edge border"/>
          <p:cNvSpPr/>
          <p:nvPr/>
        </p:nvSpPr>
        <p:spPr>
          <a:xfrm>
            <a:off x="11908536" y="0"/>
            <a:ext cx="283464"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Tree>
    <p:extLst>
      <p:ext uri="{BB962C8B-B14F-4D97-AF65-F5344CB8AC3E}">
        <p14:creationId xmlns:p14="http://schemas.microsoft.com/office/powerpoint/2010/main" val="2760203050"/>
      </p:ext>
    </p:extLst>
  </p:cSld>
  <p:clrMap bg1="lt1" tx1="dk1" bg2="lt2" tx2="dk2" accent1="accent1" accent2="accent2" accent3="accent3" accent4="accent4" accent5="accent5" accent6="accent6" hlink="hlink" folHlink="folHlink"/>
  <p:sldLayoutIdLst>
    <p:sldLayoutId id="2147483709" r:id="rId1"/>
    <p:sldLayoutId id="2147483710" r:id="rId2"/>
    <p:sldLayoutId id="2147483711" r:id="rId3"/>
    <p:sldLayoutId id="2147483712" r:id="rId4"/>
    <p:sldLayoutId id="2147483713" r:id="rId5"/>
    <p:sldLayoutId id="2147483714" r:id="rId6"/>
    <p:sldLayoutId id="2147483715" r:id="rId7"/>
    <p:sldLayoutId id="2147483716" r:id="rId8"/>
    <p:sldLayoutId id="2147483717" r:id="rId9"/>
    <p:sldLayoutId id="2147483718" r:id="rId10"/>
    <p:sldLayoutId id="2147483719" r:id="rId11"/>
  </p:sldLayoutIdLst>
  <p:txStyles>
    <p:titleStyle>
      <a:lvl1pPr algn="l" defTabSz="914400" rtl="0" eaLnBrk="1" latinLnBrk="0" hangingPunct="1">
        <a:lnSpc>
          <a:spcPct val="90000"/>
        </a:lnSpc>
        <a:spcBef>
          <a:spcPct val="0"/>
        </a:spcBef>
        <a:buNone/>
        <a:defRPr sz="5100" kern="1200" cap="all" spc="200" baseline="0">
          <a:solidFill>
            <a:schemeClr val="tx2"/>
          </a:solidFill>
          <a:latin typeface="+mj-lt"/>
          <a:ea typeface="+mj-ea"/>
          <a:cs typeface="+mj-cs"/>
        </a:defRPr>
      </a:lvl1pPr>
    </p:titleStyle>
    <p:bodyStyle>
      <a:lvl1pPr marL="228600" indent="-228600" algn="l" defTabSz="914400" rtl="0" eaLnBrk="1" latinLnBrk="0" hangingPunct="1">
        <a:lnSpc>
          <a:spcPct val="110000"/>
        </a:lnSpc>
        <a:spcBef>
          <a:spcPts val="700"/>
        </a:spcBef>
        <a:buClr>
          <a:schemeClr val="tx2"/>
        </a:buClr>
        <a:buFont typeface="Arial" panose="020B0604020202020204" pitchFamily="34" charset="0"/>
        <a:buChar char="•"/>
        <a:defRPr sz="2000" kern="1200">
          <a:solidFill>
            <a:schemeClr val="tx1">
              <a:lumMod val="65000"/>
              <a:lumOff val="35000"/>
            </a:schemeClr>
          </a:solidFill>
          <a:latin typeface="+mn-lt"/>
          <a:ea typeface="+mn-ea"/>
          <a:cs typeface="+mn-cs"/>
        </a:defRPr>
      </a:lvl1pPr>
      <a:lvl2pPr marL="685800" indent="-228600" algn="l" defTabSz="914400" rtl="0" eaLnBrk="1" latinLnBrk="0" hangingPunct="1">
        <a:lnSpc>
          <a:spcPct val="110000"/>
        </a:lnSpc>
        <a:spcBef>
          <a:spcPts val="700"/>
        </a:spcBef>
        <a:buClr>
          <a:schemeClr val="tx2"/>
        </a:buClr>
        <a:buFont typeface="Gill Sans MT" panose="020B0502020104020203" pitchFamily="34" charset="0"/>
        <a:buChar char="–"/>
        <a:defRPr sz="1800" kern="1200">
          <a:solidFill>
            <a:schemeClr val="tx1">
              <a:lumMod val="65000"/>
              <a:lumOff val="35000"/>
            </a:schemeClr>
          </a:solidFill>
          <a:latin typeface="+mn-lt"/>
          <a:ea typeface="+mn-ea"/>
          <a:cs typeface="+mn-cs"/>
        </a:defRPr>
      </a:lvl2pPr>
      <a:lvl3pPr marL="1143000" indent="-228600" algn="l" defTabSz="914400" rtl="0" eaLnBrk="1" latinLnBrk="0" hangingPunct="1">
        <a:lnSpc>
          <a:spcPct val="110000"/>
        </a:lnSpc>
        <a:spcBef>
          <a:spcPts val="700"/>
        </a:spcBef>
        <a:buClr>
          <a:schemeClr val="tx2"/>
        </a:buClr>
        <a:buFont typeface="Arial" panose="020B0604020202020204" pitchFamily="34" charset="0"/>
        <a:buChar char="•"/>
        <a:defRPr sz="1600" kern="1200">
          <a:solidFill>
            <a:schemeClr val="tx1">
              <a:lumMod val="65000"/>
              <a:lumOff val="35000"/>
            </a:schemeClr>
          </a:solidFill>
          <a:latin typeface="+mn-lt"/>
          <a:ea typeface="+mn-ea"/>
          <a:cs typeface="+mn-cs"/>
        </a:defRPr>
      </a:lvl3pPr>
      <a:lvl4pPr marL="1600200" indent="-228600" algn="l" defTabSz="914400" rtl="0" eaLnBrk="1" latinLnBrk="0" hangingPunct="1">
        <a:lnSpc>
          <a:spcPct val="110000"/>
        </a:lnSpc>
        <a:spcBef>
          <a:spcPts val="700"/>
        </a:spcBef>
        <a:buClr>
          <a:schemeClr val="tx2"/>
        </a:buClr>
        <a:buFont typeface="Gill Sans MT" panose="020B0502020104020203" pitchFamily="34" charset="0"/>
        <a:buChar char="–"/>
        <a:defRPr sz="1400" kern="1200">
          <a:solidFill>
            <a:schemeClr val="tx1">
              <a:lumMod val="65000"/>
              <a:lumOff val="35000"/>
            </a:schemeClr>
          </a:solidFill>
          <a:latin typeface="+mn-lt"/>
          <a:ea typeface="+mn-ea"/>
          <a:cs typeface="+mn-cs"/>
        </a:defRPr>
      </a:lvl4pPr>
      <a:lvl5pPr marL="2057400" indent="-228600" algn="l" defTabSz="914400" rtl="0" eaLnBrk="1" latinLnBrk="0" hangingPunct="1">
        <a:lnSpc>
          <a:spcPct val="110000"/>
        </a:lnSpc>
        <a:spcBef>
          <a:spcPts val="700"/>
        </a:spcBef>
        <a:buClr>
          <a:schemeClr val="tx2"/>
        </a:buClr>
        <a:buFont typeface="Arial" panose="020B0604020202020204" pitchFamily="34" charset="0"/>
        <a:buChar char="•"/>
        <a:defRPr sz="1400" kern="1200">
          <a:solidFill>
            <a:schemeClr val="tx1">
              <a:lumMod val="65000"/>
              <a:lumOff val="35000"/>
            </a:schemeClr>
          </a:solidFill>
          <a:latin typeface="+mn-lt"/>
          <a:ea typeface="+mn-ea"/>
          <a:cs typeface="+mn-cs"/>
        </a:defRPr>
      </a:lvl5pPr>
      <a:lvl6pPr marL="2514600" indent="-228600" algn="l" defTabSz="914400" rtl="0" eaLnBrk="1" latinLnBrk="0" hangingPunct="1">
        <a:lnSpc>
          <a:spcPct val="110000"/>
        </a:lnSpc>
        <a:spcBef>
          <a:spcPts val="700"/>
        </a:spcBef>
        <a:buClr>
          <a:schemeClr val="tx2"/>
        </a:buClr>
        <a:buFont typeface="Gill Sans MT" panose="020B0502020104020203" pitchFamily="34" charset="0"/>
        <a:buChar char="–"/>
        <a:defRPr sz="1400" kern="1200">
          <a:solidFill>
            <a:schemeClr val="tx1">
              <a:lumMod val="65000"/>
              <a:lumOff val="35000"/>
            </a:schemeClr>
          </a:solidFill>
          <a:latin typeface="+mn-lt"/>
          <a:ea typeface="+mn-ea"/>
          <a:cs typeface="+mn-cs"/>
        </a:defRPr>
      </a:lvl6pPr>
      <a:lvl7pPr marL="2971800" indent="-228600" algn="l" defTabSz="914400" rtl="0" eaLnBrk="1" latinLnBrk="0" hangingPunct="1">
        <a:lnSpc>
          <a:spcPct val="110000"/>
        </a:lnSpc>
        <a:spcBef>
          <a:spcPts val="700"/>
        </a:spcBef>
        <a:buClr>
          <a:schemeClr val="tx2"/>
        </a:buClr>
        <a:buFont typeface="Arial" panose="020B0604020202020204" pitchFamily="34" charset="0"/>
        <a:buChar char="•"/>
        <a:defRPr sz="1400" kern="1200">
          <a:solidFill>
            <a:schemeClr val="tx1">
              <a:lumMod val="65000"/>
              <a:lumOff val="35000"/>
            </a:schemeClr>
          </a:solidFill>
          <a:latin typeface="+mn-lt"/>
          <a:ea typeface="+mn-ea"/>
          <a:cs typeface="+mn-cs"/>
        </a:defRPr>
      </a:lvl7pPr>
      <a:lvl8pPr marL="3429000" indent="-228600" algn="l" defTabSz="914400" rtl="0" eaLnBrk="1" latinLnBrk="0" hangingPunct="1">
        <a:lnSpc>
          <a:spcPct val="110000"/>
        </a:lnSpc>
        <a:spcBef>
          <a:spcPts val="700"/>
        </a:spcBef>
        <a:buClr>
          <a:schemeClr val="tx2"/>
        </a:buClr>
        <a:buFont typeface="Gill Sans MT" panose="020B0502020104020203" pitchFamily="34" charset="0"/>
        <a:buChar char="–"/>
        <a:defRPr sz="1400" kern="1200" baseline="0">
          <a:solidFill>
            <a:schemeClr val="tx1">
              <a:lumMod val="65000"/>
              <a:lumOff val="35000"/>
            </a:schemeClr>
          </a:solidFill>
          <a:latin typeface="+mn-lt"/>
          <a:ea typeface="+mn-ea"/>
          <a:cs typeface="+mn-cs"/>
        </a:defRPr>
      </a:lvl8pPr>
      <a:lvl9pPr marL="3886200" indent="-228600" algn="l" defTabSz="914400" rtl="0" eaLnBrk="1" latinLnBrk="0" hangingPunct="1">
        <a:lnSpc>
          <a:spcPct val="110000"/>
        </a:lnSpc>
        <a:spcBef>
          <a:spcPts val="700"/>
        </a:spcBef>
        <a:buClr>
          <a:schemeClr val="tx2"/>
        </a:buClr>
        <a:buFont typeface="Arial" panose="020B0604020202020204" pitchFamily="34" charset="0"/>
        <a:buChar char="•"/>
        <a:defRPr sz="1400" kern="1200" baseline="0">
          <a:solidFill>
            <a:schemeClr val="tx1">
              <a:lumMod val="65000"/>
              <a:lumOff val="3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15:guide id="1" pos="792">
          <p15:clr>
            <a:srgbClr val="F26B43"/>
          </p15:clr>
        </p15:guide>
        <p15:guide id="2" pos="7200">
          <p15:clr>
            <a:srgbClr val="F26B43"/>
          </p15:clr>
        </p15:guide>
        <p15:guide id="3" orient="horz" pos="4008">
          <p15:clr>
            <a:srgbClr val="F26B43"/>
          </p15:clr>
        </p15:guide>
        <p15:guide id="4" orient="horz" pos="1440">
          <p15:clr>
            <a:srgbClr val="F26B43"/>
          </p15:clr>
        </p15:guide>
        <p15:guide id="5" orient="horz" pos="3720">
          <p15:clr>
            <a:srgbClr val="F26B43"/>
          </p15:clr>
        </p15:guide>
        <p15:guide id="6" orient="horz" pos="240">
          <p15:clr>
            <a:srgbClr val="F26B43"/>
          </p15:clr>
        </p15:guide>
      </p15:sldGuideLst>
    </p:ext>
  </p:extLst>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5.jpe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11.jpe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jpeg"/><Relationship Id="rId1" Type="http://schemas.openxmlformats.org/officeDocument/2006/relationships/slideLayout" Target="../slideLayouts/slideLayout2.xml"/><Relationship Id="rId4" Type="http://schemas.openxmlformats.org/officeDocument/2006/relationships/image" Target="../media/image14.jpeg"/></Relationships>
</file>

<file path=ppt/slides/_rels/slide17.xml.rels><?xml version="1.0" encoding="UTF-8" standalone="yes"?>
<Relationships xmlns="http://schemas.openxmlformats.org/package/2006/relationships"><Relationship Id="rId3" Type="http://schemas.openxmlformats.org/officeDocument/2006/relationships/image" Target="../media/image16.jpeg"/><Relationship Id="rId2" Type="http://schemas.openxmlformats.org/officeDocument/2006/relationships/image" Target="../media/image15.jpeg"/><Relationship Id="rId1" Type="http://schemas.openxmlformats.org/officeDocument/2006/relationships/slideLayout" Target="../slideLayouts/slideLayout2.xml"/><Relationship Id="rId4" Type="http://schemas.openxmlformats.org/officeDocument/2006/relationships/image" Target="../media/image17.jpeg"/></Relationships>
</file>

<file path=ppt/slides/_rels/slide18.xml.rels><?xml version="1.0" encoding="UTF-8" standalone="yes"?>
<Relationships xmlns="http://schemas.openxmlformats.org/package/2006/relationships"><Relationship Id="rId2" Type="http://schemas.openxmlformats.org/officeDocument/2006/relationships/image" Target="../media/image18.jpe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image" Target="../media/image20.jpe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21.jpe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070208" y="1428750"/>
            <a:ext cx="10717238" cy="2909882"/>
          </a:xfrm>
          <a:solidFill>
            <a:schemeClr val="accent3">
              <a:lumMod val="40000"/>
              <a:lumOff val="60000"/>
            </a:schemeClr>
          </a:solidFill>
        </p:spPr>
        <p:txBody>
          <a:bodyPr/>
          <a:lstStyle/>
          <a:p>
            <a:pPr>
              <a:lnSpc>
                <a:spcPct val="100000"/>
              </a:lnSpc>
            </a:pPr>
            <a:r>
              <a:rPr lang="en-US" sz="6600" b="1" dirty="0">
                <a:solidFill>
                  <a:schemeClr val="tx1"/>
                </a:solidFill>
                <a:latin typeface="Arial" panose="020B0604020202020204" pitchFamily="34" charset="0"/>
                <a:cs typeface="Arial" panose="020B0604020202020204" pitchFamily="34" charset="0"/>
              </a:rPr>
              <a:t>AFRICAN Swine Fever  </a:t>
            </a:r>
          </a:p>
        </p:txBody>
      </p:sp>
      <p:sp>
        <p:nvSpPr>
          <p:cNvPr id="3" name="Subtitle 2"/>
          <p:cNvSpPr>
            <a:spLocks noGrp="1"/>
          </p:cNvSpPr>
          <p:nvPr>
            <p:ph type="subTitle" idx="1"/>
          </p:nvPr>
        </p:nvSpPr>
        <p:spPr>
          <a:xfrm>
            <a:off x="4641590" y="4937331"/>
            <a:ext cx="3604635" cy="1397482"/>
          </a:xfrm>
        </p:spPr>
        <p:txBody>
          <a:bodyPr>
            <a:noAutofit/>
          </a:bodyPr>
          <a:lstStyle/>
          <a:p>
            <a:r>
              <a:rPr lang="en-US" sz="1600" i="1" cap="none" dirty="0">
                <a:latin typeface="Arial" panose="020B0604020202020204" pitchFamily="34" charset="0"/>
                <a:cs typeface="Arial" panose="020B0604020202020204" pitchFamily="34" charset="0"/>
              </a:rPr>
              <a:t>By- Dr </a:t>
            </a:r>
            <a:r>
              <a:rPr lang="en-US" sz="1600" i="1" cap="none" dirty="0" err="1">
                <a:latin typeface="Arial" panose="020B0604020202020204" pitchFamily="34" charset="0"/>
                <a:cs typeface="Arial" panose="020B0604020202020204" pitchFamily="34" charset="0"/>
              </a:rPr>
              <a:t>Pallav</a:t>
            </a:r>
            <a:r>
              <a:rPr lang="en-US" sz="1600" i="1" cap="none" dirty="0">
                <a:latin typeface="Arial" panose="020B0604020202020204" pitchFamily="34" charset="0"/>
                <a:cs typeface="Arial" panose="020B0604020202020204" pitchFamily="34" charset="0"/>
              </a:rPr>
              <a:t> Shekhar</a:t>
            </a:r>
          </a:p>
          <a:p>
            <a:r>
              <a:rPr lang="en-US" sz="1600" i="1" cap="none" dirty="0">
                <a:latin typeface="Arial" panose="020B0604020202020204" pitchFamily="34" charset="0"/>
                <a:cs typeface="Arial" panose="020B0604020202020204" pitchFamily="34" charset="0"/>
              </a:rPr>
              <a:t>Assistant Professor </a:t>
            </a:r>
          </a:p>
          <a:p>
            <a:r>
              <a:rPr lang="en-US" sz="1600" i="1" cap="none" dirty="0">
                <a:latin typeface="Arial" panose="020B0604020202020204" pitchFamily="34" charset="0"/>
                <a:cs typeface="Arial" panose="020B0604020202020204" pitchFamily="34" charset="0"/>
              </a:rPr>
              <a:t>VMD</a:t>
            </a:r>
          </a:p>
          <a:p>
            <a:r>
              <a:rPr lang="en-US" sz="1600" i="1" cap="none" dirty="0">
                <a:latin typeface="Arial" panose="020B0604020202020204" pitchFamily="34" charset="0"/>
                <a:cs typeface="Arial" panose="020B0604020202020204" pitchFamily="34" charset="0"/>
              </a:rPr>
              <a:t>BVC Patna </a:t>
            </a:r>
          </a:p>
        </p:txBody>
      </p:sp>
      <p:pic>
        <p:nvPicPr>
          <p:cNvPr id="4" name="Picture 3"/>
          <p:cNvPicPr>
            <a:picLocks noChangeAspect="1"/>
          </p:cNvPicPr>
          <p:nvPr/>
        </p:nvPicPr>
        <p:blipFill>
          <a:blip r:embed="rId2"/>
          <a:stretch>
            <a:fillRect/>
          </a:stretch>
        </p:blipFill>
        <p:spPr>
          <a:xfrm>
            <a:off x="893272" y="0"/>
            <a:ext cx="2857500" cy="1428750"/>
          </a:xfrm>
          <a:prstGeom prst="rect">
            <a:avLst/>
          </a:prstGeom>
          <a:ln>
            <a:noFill/>
          </a:ln>
          <a:effectLst>
            <a:softEdge rad="112500"/>
          </a:effectLst>
        </p:spPr>
      </p:pic>
      <p:pic>
        <p:nvPicPr>
          <p:cNvPr id="5" name="Picture 4"/>
          <p:cNvPicPr>
            <a:picLocks noChangeAspect="1"/>
          </p:cNvPicPr>
          <p:nvPr/>
        </p:nvPicPr>
        <p:blipFill>
          <a:blip r:embed="rId3"/>
          <a:stretch>
            <a:fillRect/>
          </a:stretch>
        </p:blipFill>
        <p:spPr>
          <a:xfrm>
            <a:off x="10257905" y="126856"/>
            <a:ext cx="1529541" cy="1190625"/>
          </a:xfrm>
          <a:prstGeom prst="rect">
            <a:avLst/>
          </a:prstGeom>
          <a:ln>
            <a:noFill/>
          </a:ln>
          <a:effectLst>
            <a:softEdge rad="112500"/>
          </a:effectLst>
        </p:spPr>
      </p:pic>
      <p:sp>
        <p:nvSpPr>
          <p:cNvPr id="6" name="TextBox 5">
            <a:extLst>
              <a:ext uri="{FF2B5EF4-FFF2-40B4-BE49-F238E27FC236}">
                <a16:creationId xmlns:a16="http://schemas.microsoft.com/office/drawing/2014/main" id="{0F1D9877-E6CB-7B43-A565-85B6558586C2}"/>
              </a:ext>
            </a:extLst>
          </p:cNvPr>
          <p:cNvSpPr txBox="1"/>
          <p:nvPr/>
        </p:nvSpPr>
        <p:spPr>
          <a:xfrm>
            <a:off x="2091690" y="5200650"/>
            <a:ext cx="1141659" cy="369332"/>
          </a:xfrm>
          <a:prstGeom prst="rect">
            <a:avLst/>
          </a:prstGeom>
          <a:noFill/>
        </p:spPr>
        <p:txBody>
          <a:bodyPr wrap="none" rtlCol="0">
            <a:spAutoFit/>
          </a:bodyPr>
          <a:lstStyle/>
          <a:p>
            <a:r>
              <a:rPr lang="en-US" dirty="0"/>
              <a:t>VCM  605</a:t>
            </a:r>
            <a:endParaRPr lang="hi-IN" dirty="0"/>
          </a:p>
        </p:txBody>
      </p:sp>
    </p:spTree>
    <p:extLst>
      <p:ext uri="{BB962C8B-B14F-4D97-AF65-F5344CB8AC3E}">
        <p14:creationId xmlns:p14="http://schemas.microsoft.com/office/powerpoint/2010/main" val="310026162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AAD71B5-36F6-1C4E-96F6-44A507BBC0A0}"/>
              </a:ext>
            </a:extLst>
          </p:cNvPr>
          <p:cNvSpPr>
            <a:spLocks noGrp="1"/>
          </p:cNvSpPr>
          <p:nvPr>
            <p:ph type="title"/>
          </p:nvPr>
        </p:nvSpPr>
        <p:spPr>
          <a:xfrm>
            <a:off x="1251677" y="645105"/>
            <a:ext cx="4357499" cy="1320855"/>
          </a:xfrm>
        </p:spPr>
        <p:txBody>
          <a:bodyPr vert="horz" lIns="91440" tIns="45720" rIns="91440" bIns="45720" rtlCol="0" anchor="t">
            <a:normAutofit/>
          </a:bodyPr>
          <a:lstStyle/>
          <a:p>
            <a:r>
              <a:rPr lang="en-US" sz="4400"/>
              <a:t>AFS</a:t>
            </a:r>
          </a:p>
        </p:txBody>
      </p:sp>
      <p:sp>
        <p:nvSpPr>
          <p:cNvPr id="4" name="TextBox 3">
            <a:extLst>
              <a:ext uri="{FF2B5EF4-FFF2-40B4-BE49-F238E27FC236}">
                <a16:creationId xmlns:a16="http://schemas.microsoft.com/office/drawing/2014/main" id="{0B756DB8-33AB-F140-A83D-B51CB7308047}"/>
              </a:ext>
            </a:extLst>
          </p:cNvPr>
          <p:cNvSpPr txBox="1"/>
          <p:nvPr/>
        </p:nvSpPr>
        <p:spPr>
          <a:xfrm>
            <a:off x="1251678" y="2286001"/>
            <a:ext cx="4363595" cy="3593591"/>
          </a:xfrm>
          <a:prstGeom prst="rect">
            <a:avLst/>
          </a:prstGeom>
        </p:spPr>
        <p:txBody>
          <a:bodyPr vert="horz" lIns="91440" tIns="45720" rIns="91440" bIns="45720" rtlCol="0">
            <a:normAutofit/>
          </a:bodyPr>
          <a:lstStyle/>
          <a:p>
            <a:pPr indent="-228600" algn="just" defTabSz="914400">
              <a:lnSpc>
                <a:spcPct val="110000"/>
              </a:lnSpc>
              <a:spcBef>
                <a:spcPts val="700"/>
              </a:spcBef>
              <a:buClr>
                <a:schemeClr val="tx2"/>
              </a:buClr>
            </a:pPr>
            <a:r>
              <a:rPr lang="en-US" b="1" dirty="0">
                <a:solidFill>
                  <a:schemeClr val="tx1">
                    <a:lumMod val="65000"/>
                    <a:lumOff val="35000"/>
                  </a:schemeClr>
                </a:solidFill>
              </a:rPr>
              <a:t>African Swine Fever (ASF) does not affect humans but can be catastrophic for pigs. </a:t>
            </a:r>
          </a:p>
          <a:p>
            <a:pPr indent="-228600" algn="just" defTabSz="914400">
              <a:lnSpc>
                <a:spcPct val="110000"/>
              </a:lnSpc>
              <a:spcBef>
                <a:spcPts val="700"/>
              </a:spcBef>
              <a:buClr>
                <a:schemeClr val="tx2"/>
              </a:buClr>
            </a:pPr>
            <a:r>
              <a:rPr lang="en-US" b="1" dirty="0">
                <a:solidFill>
                  <a:schemeClr val="tx1">
                    <a:lumMod val="65000"/>
                    <a:lumOff val="35000"/>
                  </a:schemeClr>
                </a:solidFill>
              </a:rPr>
              <a:t>The current outbreak of ASF in India is the first time that the disease has been reported in the country. </a:t>
            </a:r>
          </a:p>
          <a:p>
            <a:pPr indent="-228600" algn="just" defTabSz="914400">
              <a:lnSpc>
                <a:spcPct val="110000"/>
              </a:lnSpc>
              <a:spcBef>
                <a:spcPts val="700"/>
              </a:spcBef>
              <a:buClr>
                <a:schemeClr val="tx2"/>
              </a:buClr>
            </a:pPr>
            <a:r>
              <a:rPr lang="en-US" b="1" dirty="0">
                <a:solidFill>
                  <a:schemeClr val="tx1">
                    <a:lumMod val="65000"/>
                    <a:lumOff val="35000"/>
                  </a:schemeClr>
                </a:solidFill>
              </a:rPr>
              <a:t>In September 2019, the outbreak of the disease swept through pig populations in China — which is the largest exporter and consumer of pork — leading to large-scale </a:t>
            </a:r>
            <a:r>
              <a:rPr lang="en-US" b="1" dirty="0" err="1">
                <a:solidFill>
                  <a:schemeClr val="tx1">
                    <a:lumMod val="65000"/>
                    <a:lumOff val="35000"/>
                  </a:schemeClr>
                </a:solidFill>
              </a:rPr>
              <a:t>cullings</a:t>
            </a:r>
            <a:r>
              <a:rPr lang="en-US" b="1" dirty="0">
                <a:solidFill>
                  <a:schemeClr val="tx1">
                    <a:lumMod val="65000"/>
                    <a:lumOff val="35000"/>
                  </a:schemeClr>
                </a:solidFill>
              </a:rPr>
              <a:t>.</a:t>
            </a:r>
          </a:p>
        </p:txBody>
      </p:sp>
      <p:pic>
        <p:nvPicPr>
          <p:cNvPr id="1026" name="Picture 2" descr="African Swine Flu">
            <a:extLst>
              <a:ext uri="{FF2B5EF4-FFF2-40B4-BE49-F238E27FC236}">
                <a16:creationId xmlns:a16="http://schemas.microsoft.com/office/drawing/2014/main" id="{D87C352B-FACC-4942-A040-A9E84F50D14E}"/>
              </a:ext>
            </a:extLst>
          </p:cNvPr>
          <p:cNvPicPr>
            <a:picLocks noChangeAspect="1" noChangeArrowheads="1"/>
          </p:cNvPicPr>
          <p:nvPr/>
        </p:nvPicPr>
        <p:blipFill rotWithShape="1">
          <a:blip r:embed="rId2">
            <a:extLst>
              <a:ext uri="{28A0092B-C50C-407E-A947-70E740481C1C}">
                <a14:useLocalDpi xmlns:a14="http://schemas.microsoft.com/office/drawing/2010/main" val="0"/>
              </a:ext>
            </a:extLst>
          </a:blip>
          <a:srcRect l="29914" r="20026" b="1"/>
          <a:stretch/>
        </p:blipFill>
        <p:spPr bwMode="auto">
          <a:xfrm>
            <a:off x="6096000" y="580713"/>
            <a:ext cx="5414304" cy="5407737"/>
          </a:xfrm>
          <a:custGeom>
            <a:avLst/>
            <a:gdLst/>
            <a:ahLst/>
            <a:cxnLst/>
            <a:rect l="l" t="t" r="r" b="b"/>
            <a:pathLst>
              <a:path w="3860171" h="3855489">
                <a:moveTo>
                  <a:pt x="1930086" y="0"/>
                </a:moveTo>
                <a:lnTo>
                  <a:pt x="1967540" y="3511"/>
                </a:lnTo>
                <a:lnTo>
                  <a:pt x="2003824" y="12875"/>
                </a:lnTo>
                <a:lnTo>
                  <a:pt x="2038938" y="26920"/>
                </a:lnTo>
                <a:lnTo>
                  <a:pt x="2075222" y="44477"/>
                </a:lnTo>
                <a:lnTo>
                  <a:pt x="2109166" y="64375"/>
                </a:lnTo>
                <a:lnTo>
                  <a:pt x="2144279" y="85443"/>
                </a:lnTo>
                <a:lnTo>
                  <a:pt x="2179393" y="104171"/>
                </a:lnTo>
                <a:lnTo>
                  <a:pt x="2214507" y="122898"/>
                </a:lnTo>
                <a:lnTo>
                  <a:pt x="2248450" y="136943"/>
                </a:lnTo>
                <a:lnTo>
                  <a:pt x="2285905" y="146307"/>
                </a:lnTo>
                <a:lnTo>
                  <a:pt x="2322189" y="150989"/>
                </a:lnTo>
                <a:lnTo>
                  <a:pt x="2360814" y="150989"/>
                </a:lnTo>
                <a:lnTo>
                  <a:pt x="2400610" y="148648"/>
                </a:lnTo>
                <a:lnTo>
                  <a:pt x="2440405" y="143966"/>
                </a:lnTo>
                <a:lnTo>
                  <a:pt x="2480201" y="138114"/>
                </a:lnTo>
                <a:lnTo>
                  <a:pt x="2519996" y="133432"/>
                </a:lnTo>
                <a:lnTo>
                  <a:pt x="2559792" y="129921"/>
                </a:lnTo>
                <a:lnTo>
                  <a:pt x="2597247" y="131091"/>
                </a:lnTo>
                <a:lnTo>
                  <a:pt x="2633531" y="135773"/>
                </a:lnTo>
                <a:lnTo>
                  <a:pt x="2668644" y="146307"/>
                </a:lnTo>
                <a:lnTo>
                  <a:pt x="2697906" y="161523"/>
                </a:lnTo>
                <a:lnTo>
                  <a:pt x="2725997" y="181421"/>
                </a:lnTo>
                <a:lnTo>
                  <a:pt x="2750577" y="204830"/>
                </a:lnTo>
                <a:lnTo>
                  <a:pt x="2775156" y="231750"/>
                </a:lnTo>
                <a:lnTo>
                  <a:pt x="2797395" y="259841"/>
                </a:lnTo>
                <a:lnTo>
                  <a:pt x="2819634" y="289103"/>
                </a:lnTo>
                <a:lnTo>
                  <a:pt x="2841872" y="318364"/>
                </a:lnTo>
                <a:lnTo>
                  <a:pt x="2864111" y="346455"/>
                </a:lnTo>
                <a:lnTo>
                  <a:pt x="2887520" y="373376"/>
                </a:lnTo>
                <a:lnTo>
                  <a:pt x="2914441" y="396785"/>
                </a:lnTo>
                <a:lnTo>
                  <a:pt x="2940191" y="417853"/>
                </a:lnTo>
                <a:lnTo>
                  <a:pt x="2969452" y="434240"/>
                </a:lnTo>
                <a:lnTo>
                  <a:pt x="3001055" y="448285"/>
                </a:lnTo>
                <a:lnTo>
                  <a:pt x="3034998" y="459990"/>
                </a:lnTo>
                <a:lnTo>
                  <a:pt x="3070112" y="470524"/>
                </a:lnTo>
                <a:lnTo>
                  <a:pt x="3105226" y="479888"/>
                </a:lnTo>
                <a:lnTo>
                  <a:pt x="3141510" y="489251"/>
                </a:lnTo>
                <a:lnTo>
                  <a:pt x="3175453" y="499785"/>
                </a:lnTo>
                <a:lnTo>
                  <a:pt x="3209396" y="511490"/>
                </a:lnTo>
                <a:lnTo>
                  <a:pt x="3240999" y="525535"/>
                </a:lnTo>
                <a:lnTo>
                  <a:pt x="3269090" y="543092"/>
                </a:lnTo>
                <a:lnTo>
                  <a:pt x="3294840" y="564161"/>
                </a:lnTo>
                <a:lnTo>
                  <a:pt x="3315908" y="589911"/>
                </a:lnTo>
                <a:lnTo>
                  <a:pt x="3333465" y="618002"/>
                </a:lnTo>
                <a:lnTo>
                  <a:pt x="3347510" y="649604"/>
                </a:lnTo>
                <a:lnTo>
                  <a:pt x="3359215" y="683547"/>
                </a:lnTo>
                <a:lnTo>
                  <a:pt x="3369749" y="717491"/>
                </a:lnTo>
                <a:lnTo>
                  <a:pt x="3379113" y="753775"/>
                </a:lnTo>
                <a:lnTo>
                  <a:pt x="3388476" y="788889"/>
                </a:lnTo>
                <a:lnTo>
                  <a:pt x="3399010" y="824002"/>
                </a:lnTo>
                <a:lnTo>
                  <a:pt x="3410715" y="857946"/>
                </a:lnTo>
                <a:lnTo>
                  <a:pt x="3424760" y="889548"/>
                </a:lnTo>
                <a:lnTo>
                  <a:pt x="3441147" y="918809"/>
                </a:lnTo>
                <a:lnTo>
                  <a:pt x="3462215" y="944560"/>
                </a:lnTo>
                <a:lnTo>
                  <a:pt x="3485624" y="971480"/>
                </a:lnTo>
                <a:lnTo>
                  <a:pt x="3512545" y="994889"/>
                </a:lnTo>
                <a:lnTo>
                  <a:pt x="3540636" y="1017128"/>
                </a:lnTo>
                <a:lnTo>
                  <a:pt x="3571068" y="1039367"/>
                </a:lnTo>
                <a:lnTo>
                  <a:pt x="3600329" y="1061605"/>
                </a:lnTo>
                <a:lnTo>
                  <a:pt x="3628420" y="1083844"/>
                </a:lnTo>
                <a:lnTo>
                  <a:pt x="3655341" y="1108424"/>
                </a:lnTo>
                <a:lnTo>
                  <a:pt x="3678750" y="1133003"/>
                </a:lnTo>
                <a:lnTo>
                  <a:pt x="3698648" y="1161094"/>
                </a:lnTo>
                <a:lnTo>
                  <a:pt x="3713864" y="1190356"/>
                </a:lnTo>
                <a:lnTo>
                  <a:pt x="3724398" y="1225469"/>
                </a:lnTo>
                <a:lnTo>
                  <a:pt x="3729080" y="1261754"/>
                </a:lnTo>
                <a:lnTo>
                  <a:pt x="3730250" y="1299208"/>
                </a:lnTo>
                <a:lnTo>
                  <a:pt x="3726739" y="1339004"/>
                </a:lnTo>
                <a:lnTo>
                  <a:pt x="3722057" y="1378799"/>
                </a:lnTo>
                <a:lnTo>
                  <a:pt x="3716205" y="1418595"/>
                </a:lnTo>
                <a:lnTo>
                  <a:pt x="3711523" y="1458391"/>
                </a:lnTo>
                <a:lnTo>
                  <a:pt x="3709182" y="1498186"/>
                </a:lnTo>
                <a:lnTo>
                  <a:pt x="3709182" y="1536811"/>
                </a:lnTo>
                <a:lnTo>
                  <a:pt x="3713864" y="1573096"/>
                </a:lnTo>
                <a:lnTo>
                  <a:pt x="3723228" y="1609380"/>
                </a:lnTo>
                <a:lnTo>
                  <a:pt x="3737273" y="1643323"/>
                </a:lnTo>
                <a:lnTo>
                  <a:pt x="3756000" y="1678437"/>
                </a:lnTo>
                <a:lnTo>
                  <a:pt x="3774728" y="1713550"/>
                </a:lnTo>
                <a:lnTo>
                  <a:pt x="3795796" y="1748664"/>
                </a:lnTo>
                <a:lnTo>
                  <a:pt x="3815694" y="1782608"/>
                </a:lnTo>
                <a:lnTo>
                  <a:pt x="3833250" y="1818892"/>
                </a:lnTo>
                <a:lnTo>
                  <a:pt x="3847296" y="1854005"/>
                </a:lnTo>
                <a:lnTo>
                  <a:pt x="3856660" y="1890290"/>
                </a:lnTo>
                <a:lnTo>
                  <a:pt x="3860171" y="1927744"/>
                </a:lnTo>
                <a:lnTo>
                  <a:pt x="3856660" y="1965199"/>
                </a:lnTo>
                <a:lnTo>
                  <a:pt x="3847296" y="2001483"/>
                </a:lnTo>
                <a:lnTo>
                  <a:pt x="3833250" y="2036597"/>
                </a:lnTo>
                <a:lnTo>
                  <a:pt x="3815694" y="2072881"/>
                </a:lnTo>
                <a:lnTo>
                  <a:pt x="3795796" y="2106824"/>
                </a:lnTo>
                <a:lnTo>
                  <a:pt x="3774728" y="2141938"/>
                </a:lnTo>
                <a:lnTo>
                  <a:pt x="3756000" y="2177052"/>
                </a:lnTo>
                <a:lnTo>
                  <a:pt x="3737273" y="2212166"/>
                </a:lnTo>
                <a:lnTo>
                  <a:pt x="3723228" y="2246109"/>
                </a:lnTo>
                <a:lnTo>
                  <a:pt x="3713864" y="2282393"/>
                </a:lnTo>
                <a:lnTo>
                  <a:pt x="3709182" y="2318677"/>
                </a:lnTo>
                <a:lnTo>
                  <a:pt x="3709182" y="2357302"/>
                </a:lnTo>
                <a:lnTo>
                  <a:pt x="3711523" y="2397098"/>
                </a:lnTo>
                <a:lnTo>
                  <a:pt x="3716205" y="2436894"/>
                </a:lnTo>
                <a:lnTo>
                  <a:pt x="3722057" y="2476689"/>
                </a:lnTo>
                <a:lnTo>
                  <a:pt x="3726739" y="2516485"/>
                </a:lnTo>
                <a:lnTo>
                  <a:pt x="3730250" y="2556280"/>
                </a:lnTo>
                <a:lnTo>
                  <a:pt x="3729080" y="2593735"/>
                </a:lnTo>
                <a:lnTo>
                  <a:pt x="3724398" y="2630019"/>
                </a:lnTo>
                <a:lnTo>
                  <a:pt x="3713864" y="2665133"/>
                </a:lnTo>
                <a:lnTo>
                  <a:pt x="3698648" y="2694394"/>
                </a:lnTo>
                <a:lnTo>
                  <a:pt x="3678750" y="2722485"/>
                </a:lnTo>
                <a:lnTo>
                  <a:pt x="3655341" y="2747065"/>
                </a:lnTo>
                <a:lnTo>
                  <a:pt x="3628420" y="2771645"/>
                </a:lnTo>
                <a:lnTo>
                  <a:pt x="3600329" y="2793883"/>
                </a:lnTo>
                <a:lnTo>
                  <a:pt x="3571068" y="2816122"/>
                </a:lnTo>
                <a:lnTo>
                  <a:pt x="3540636" y="2838361"/>
                </a:lnTo>
                <a:lnTo>
                  <a:pt x="3512545" y="2860599"/>
                </a:lnTo>
                <a:lnTo>
                  <a:pt x="3485624" y="2884009"/>
                </a:lnTo>
                <a:lnTo>
                  <a:pt x="3462215" y="2910929"/>
                </a:lnTo>
                <a:lnTo>
                  <a:pt x="3441147" y="2936679"/>
                </a:lnTo>
                <a:lnTo>
                  <a:pt x="3424760" y="2965941"/>
                </a:lnTo>
                <a:lnTo>
                  <a:pt x="3410715" y="2997543"/>
                </a:lnTo>
                <a:lnTo>
                  <a:pt x="3399010" y="3031486"/>
                </a:lnTo>
                <a:lnTo>
                  <a:pt x="3388476" y="3066600"/>
                </a:lnTo>
                <a:lnTo>
                  <a:pt x="3379113" y="3101714"/>
                </a:lnTo>
                <a:lnTo>
                  <a:pt x="3369749" y="3137998"/>
                </a:lnTo>
                <a:lnTo>
                  <a:pt x="3359215" y="3171941"/>
                </a:lnTo>
                <a:lnTo>
                  <a:pt x="3347510" y="3205885"/>
                </a:lnTo>
                <a:lnTo>
                  <a:pt x="3333465" y="3237487"/>
                </a:lnTo>
                <a:lnTo>
                  <a:pt x="3315908" y="3265578"/>
                </a:lnTo>
                <a:lnTo>
                  <a:pt x="3294840" y="3291328"/>
                </a:lnTo>
                <a:lnTo>
                  <a:pt x="3269090" y="3312396"/>
                </a:lnTo>
                <a:lnTo>
                  <a:pt x="3240999" y="3329953"/>
                </a:lnTo>
                <a:lnTo>
                  <a:pt x="3209396" y="3343999"/>
                </a:lnTo>
                <a:lnTo>
                  <a:pt x="3175453" y="3355703"/>
                </a:lnTo>
                <a:lnTo>
                  <a:pt x="3141510" y="3366237"/>
                </a:lnTo>
                <a:lnTo>
                  <a:pt x="3105226" y="3375601"/>
                </a:lnTo>
                <a:lnTo>
                  <a:pt x="3070112" y="3384965"/>
                </a:lnTo>
                <a:lnTo>
                  <a:pt x="3034998" y="3395499"/>
                </a:lnTo>
                <a:lnTo>
                  <a:pt x="3001055" y="3407203"/>
                </a:lnTo>
                <a:lnTo>
                  <a:pt x="2969452" y="3421249"/>
                </a:lnTo>
                <a:lnTo>
                  <a:pt x="2940191" y="3437635"/>
                </a:lnTo>
                <a:lnTo>
                  <a:pt x="2914441" y="3458704"/>
                </a:lnTo>
                <a:lnTo>
                  <a:pt x="2887520" y="3482113"/>
                </a:lnTo>
                <a:lnTo>
                  <a:pt x="2864111" y="3509033"/>
                </a:lnTo>
                <a:lnTo>
                  <a:pt x="2841872" y="3537124"/>
                </a:lnTo>
                <a:lnTo>
                  <a:pt x="2819634" y="3566386"/>
                </a:lnTo>
                <a:lnTo>
                  <a:pt x="2797395" y="3595647"/>
                </a:lnTo>
                <a:lnTo>
                  <a:pt x="2775156" y="3623738"/>
                </a:lnTo>
                <a:lnTo>
                  <a:pt x="2750577" y="3650659"/>
                </a:lnTo>
                <a:lnTo>
                  <a:pt x="2725997" y="3674068"/>
                </a:lnTo>
                <a:lnTo>
                  <a:pt x="2697906" y="3693966"/>
                </a:lnTo>
                <a:lnTo>
                  <a:pt x="2668644" y="3709182"/>
                </a:lnTo>
                <a:lnTo>
                  <a:pt x="2633531" y="3719716"/>
                </a:lnTo>
                <a:lnTo>
                  <a:pt x="2597247" y="3724398"/>
                </a:lnTo>
                <a:lnTo>
                  <a:pt x="2559792" y="3725568"/>
                </a:lnTo>
                <a:lnTo>
                  <a:pt x="2519996" y="3722057"/>
                </a:lnTo>
                <a:lnTo>
                  <a:pt x="2480201" y="3717375"/>
                </a:lnTo>
                <a:lnTo>
                  <a:pt x="2440405" y="3711523"/>
                </a:lnTo>
                <a:lnTo>
                  <a:pt x="2400610" y="3706841"/>
                </a:lnTo>
                <a:lnTo>
                  <a:pt x="2360814" y="3704500"/>
                </a:lnTo>
                <a:lnTo>
                  <a:pt x="2322189" y="3704500"/>
                </a:lnTo>
                <a:lnTo>
                  <a:pt x="2285905" y="3709182"/>
                </a:lnTo>
                <a:lnTo>
                  <a:pt x="2248450" y="3718545"/>
                </a:lnTo>
                <a:lnTo>
                  <a:pt x="2214507" y="3732591"/>
                </a:lnTo>
                <a:lnTo>
                  <a:pt x="2179393" y="3751318"/>
                </a:lnTo>
                <a:lnTo>
                  <a:pt x="2144279" y="3770045"/>
                </a:lnTo>
                <a:lnTo>
                  <a:pt x="2109166" y="3791114"/>
                </a:lnTo>
                <a:lnTo>
                  <a:pt x="2075222" y="3811011"/>
                </a:lnTo>
                <a:lnTo>
                  <a:pt x="2038938" y="3828568"/>
                </a:lnTo>
                <a:lnTo>
                  <a:pt x="2003824" y="3842614"/>
                </a:lnTo>
                <a:lnTo>
                  <a:pt x="1967540" y="3851978"/>
                </a:lnTo>
                <a:lnTo>
                  <a:pt x="1930086" y="3855489"/>
                </a:lnTo>
                <a:lnTo>
                  <a:pt x="1892631" y="3851978"/>
                </a:lnTo>
                <a:lnTo>
                  <a:pt x="1856347" y="3842614"/>
                </a:lnTo>
                <a:lnTo>
                  <a:pt x="1821233" y="3828568"/>
                </a:lnTo>
                <a:lnTo>
                  <a:pt x="1784949" y="3811011"/>
                </a:lnTo>
                <a:lnTo>
                  <a:pt x="1751005" y="3791114"/>
                </a:lnTo>
                <a:lnTo>
                  <a:pt x="1715892" y="3770045"/>
                </a:lnTo>
                <a:lnTo>
                  <a:pt x="1680778" y="3751318"/>
                </a:lnTo>
                <a:lnTo>
                  <a:pt x="1645664" y="3732591"/>
                </a:lnTo>
                <a:lnTo>
                  <a:pt x="1610550" y="3718545"/>
                </a:lnTo>
                <a:lnTo>
                  <a:pt x="1574266" y="3709182"/>
                </a:lnTo>
                <a:lnTo>
                  <a:pt x="1537982" y="3704500"/>
                </a:lnTo>
                <a:lnTo>
                  <a:pt x="1499357" y="3704500"/>
                </a:lnTo>
                <a:lnTo>
                  <a:pt x="1459561" y="3706841"/>
                </a:lnTo>
                <a:lnTo>
                  <a:pt x="1419766" y="3711523"/>
                </a:lnTo>
                <a:lnTo>
                  <a:pt x="1379970" y="3717375"/>
                </a:lnTo>
                <a:lnTo>
                  <a:pt x="1340175" y="3722057"/>
                </a:lnTo>
                <a:lnTo>
                  <a:pt x="1300379" y="3725568"/>
                </a:lnTo>
                <a:lnTo>
                  <a:pt x="1262924" y="3724398"/>
                </a:lnTo>
                <a:lnTo>
                  <a:pt x="1226640" y="3719716"/>
                </a:lnTo>
                <a:lnTo>
                  <a:pt x="1191526" y="3709182"/>
                </a:lnTo>
                <a:lnTo>
                  <a:pt x="1162265" y="3693966"/>
                </a:lnTo>
                <a:lnTo>
                  <a:pt x="1134174" y="3674068"/>
                </a:lnTo>
                <a:lnTo>
                  <a:pt x="1109594" y="3650659"/>
                </a:lnTo>
                <a:lnTo>
                  <a:pt x="1085015" y="3623738"/>
                </a:lnTo>
                <a:lnTo>
                  <a:pt x="1062776" y="3595647"/>
                </a:lnTo>
                <a:lnTo>
                  <a:pt x="1040537" y="3566386"/>
                </a:lnTo>
                <a:lnTo>
                  <a:pt x="1018299" y="3537124"/>
                </a:lnTo>
                <a:lnTo>
                  <a:pt x="996060" y="3509033"/>
                </a:lnTo>
                <a:lnTo>
                  <a:pt x="972651" y="3482113"/>
                </a:lnTo>
                <a:lnTo>
                  <a:pt x="945730" y="3458704"/>
                </a:lnTo>
                <a:lnTo>
                  <a:pt x="919980" y="3437635"/>
                </a:lnTo>
                <a:lnTo>
                  <a:pt x="890719" y="3421249"/>
                </a:lnTo>
                <a:lnTo>
                  <a:pt x="859116" y="3407203"/>
                </a:lnTo>
                <a:lnTo>
                  <a:pt x="825173" y="3395499"/>
                </a:lnTo>
                <a:lnTo>
                  <a:pt x="790059" y="3384965"/>
                </a:lnTo>
                <a:lnTo>
                  <a:pt x="754946" y="3375601"/>
                </a:lnTo>
                <a:lnTo>
                  <a:pt x="718662" y="3366237"/>
                </a:lnTo>
                <a:lnTo>
                  <a:pt x="684718" y="3355703"/>
                </a:lnTo>
                <a:lnTo>
                  <a:pt x="650775" y="3343999"/>
                </a:lnTo>
                <a:lnTo>
                  <a:pt x="619173" y="3329953"/>
                </a:lnTo>
                <a:lnTo>
                  <a:pt x="591082" y="3312396"/>
                </a:lnTo>
                <a:lnTo>
                  <a:pt x="565332" y="3291328"/>
                </a:lnTo>
                <a:lnTo>
                  <a:pt x="544263" y="3265578"/>
                </a:lnTo>
                <a:lnTo>
                  <a:pt x="526706" y="3237487"/>
                </a:lnTo>
                <a:lnTo>
                  <a:pt x="512661" y="3205885"/>
                </a:lnTo>
                <a:lnTo>
                  <a:pt x="500956" y="3171941"/>
                </a:lnTo>
                <a:lnTo>
                  <a:pt x="490422" y="3137998"/>
                </a:lnTo>
                <a:lnTo>
                  <a:pt x="481059" y="3101714"/>
                </a:lnTo>
                <a:lnTo>
                  <a:pt x="471695" y="3066600"/>
                </a:lnTo>
                <a:lnTo>
                  <a:pt x="461161" y="3031486"/>
                </a:lnTo>
                <a:lnTo>
                  <a:pt x="449456" y="2997543"/>
                </a:lnTo>
                <a:lnTo>
                  <a:pt x="435411" y="2965941"/>
                </a:lnTo>
                <a:lnTo>
                  <a:pt x="419024" y="2936679"/>
                </a:lnTo>
                <a:lnTo>
                  <a:pt x="397956" y="2910929"/>
                </a:lnTo>
                <a:lnTo>
                  <a:pt x="374547" y="2884009"/>
                </a:lnTo>
                <a:lnTo>
                  <a:pt x="347626" y="2860599"/>
                </a:lnTo>
                <a:lnTo>
                  <a:pt x="318365" y="2838361"/>
                </a:lnTo>
                <a:lnTo>
                  <a:pt x="289103" y="2816122"/>
                </a:lnTo>
                <a:lnTo>
                  <a:pt x="259842" y="2793883"/>
                </a:lnTo>
                <a:lnTo>
                  <a:pt x="231751" y="2771645"/>
                </a:lnTo>
                <a:lnTo>
                  <a:pt x="204830" y="2747065"/>
                </a:lnTo>
                <a:lnTo>
                  <a:pt x="181421" y="2722485"/>
                </a:lnTo>
                <a:lnTo>
                  <a:pt x="161523" y="2694394"/>
                </a:lnTo>
                <a:lnTo>
                  <a:pt x="146308" y="2665133"/>
                </a:lnTo>
                <a:lnTo>
                  <a:pt x="135773" y="2630019"/>
                </a:lnTo>
                <a:lnTo>
                  <a:pt x="131092" y="2593735"/>
                </a:lnTo>
                <a:lnTo>
                  <a:pt x="129921" y="2556280"/>
                </a:lnTo>
                <a:lnTo>
                  <a:pt x="133432" y="2516485"/>
                </a:lnTo>
                <a:lnTo>
                  <a:pt x="138114" y="2476689"/>
                </a:lnTo>
                <a:lnTo>
                  <a:pt x="143967" y="2436894"/>
                </a:lnTo>
                <a:lnTo>
                  <a:pt x="148648" y="2397098"/>
                </a:lnTo>
                <a:lnTo>
                  <a:pt x="150989" y="2357302"/>
                </a:lnTo>
                <a:lnTo>
                  <a:pt x="150989" y="2318677"/>
                </a:lnTo>
                <a:lnTo>
                  <a:pt x="146308" y="2282393"/>
                </a:lnTo>
                <a:lnTo>
                  <a:pt x="136944" y="2246109"/>
                </a:lnTo>
                <a:lnTo>
                  <a:pt x="122898" y="2212166"/>
                </a:lnTo>
                <a:lnTo>
                  <a:pt x="105341" y="2177052"/>
                </a:lnTo>
                <a:lnTo>
                  <a:pt x="85444" y="2141938"/>
                </a:lnTo>
                <a:lnTo>
                  <a:pt x="64375" y="2106824"/>
                </a:lnTo>
                <a:lnTo>
                  <a:pt x="44478" y="2072881"/>
                </a:lnTo>
                <a:lnTo>
                  <a:pt x="26921" y="2036597"/>
                </a:lnTo>
                <a:lnTo>
                  <a:pt x="12875" y="2001483"/>
                </a:lnTo>
                <a:lnTo>
                  <a:pt x="3512" y="1965199"/>
                </a:lnTo>
                <a:lnTo>
                  <a:pt x="0" y="1927744"/>
                </a:lnTo>
                <a:lnTo>
                  <a:pt x="3512" y="1890290"/>
                </a:lnTo>
                <a:lnTo>
                  <a:pt x="12875" y="1854005"/>
                </a:lnTo>
                <a:lnTo>
                  <a:pt x="26921" y="1818892"/>
                </a:lnTo>
                <a:lnTo>
                  <a:pt x="44478" y="1782608"/>
                </a:lnTo>
                <a:lnTo>
                  <a:pt x="64375" y="1748664"/>
                </a:lnTo>
                <a:lnTo>
                  <a:pt x="85444" y="1713550"/>
                </a:lnTo>
                <a:lnTo>
                  <a:pt x="105341" y="1678437"/>
                </a:lnTo>
                <a:lnTo>
                  <a:pt x="122898" y="1643323"/>
                </a:lnTo>
                <a:lnTo>
                  <a:pt x="136944" y="1609380"/>
                </a:lnTo>
                <a:lnTo>
                  <a:pt x="146308" y="1573096"/>
                </a:lnTo>
                <a:lnTo>
                  <a:pt x="150989" y="1536811"/>
                </a:lnTo>
                <a:lnTo>
                  <a:pt x="150989" y="1498186"/>
                </a:lnTo>
                <a:lnTo>
                  <a:pt x="148648" y="1458391"/>
                </a:lnTo>
                <a:lnTo>
                  <a:pt x="143967" y="1418595"/>
                </a:lnTo>
                <a:lnTo>
                  <a:pt x="138114" y="1378799"/>
                </a:lnTo>
                <a:lnTo>
                  <a:pt x="133432" y="1339004"/>
                </a:lnTo>
                <a:lnTo>
                  <a:pt x="129921" y="1299208"/>
                </a:lnTo>
                <a:lnTo>
                  <a:pt x="131092" y="1261754"/>
                </a:lnTo>
                <a:lnTo>
                  <a:pt x="135773" y="1225469"/>
                </a:lnTo>
                <a:lnTo>
                  <a:pt x="146308" y="1190356"/>
                </a:lnTo>
                <a:lnTo>
                  <a:pt x="161523" y="1161094"/>
                </a:lnTo>
                <a:lnTo>
                  <a:pt x="181421" y="1133003"/>
                </a:lnTo>
                <a:lnTo>
                  <a:pt x="204830" y="1108424"/>
                </a:lnTo>
                <a:lnTo>
                  <a:pt x="231751" y="1083844"/>
                </a:lnTo>
                <a:lnTo>
                  <a:pt x="259842" y="1061605"/>
                </a:lnTo>
                <a:lnTo>
                  <a:pt x="289103" y="1039367"/>
                </a:lnTo>
                <a:lnTo>
                  <a:pt x="318365" y="1017128"/>
                </a:lnTo>
                <a:lnTo>
                  <a:pt x="347626" y="994889"/>
                </a:lnTo>
                <a:lnTo>
                  <a:pt x="374547" y="971480"/>
                </a:lnTo>
                <a:lnTo>
                  <a:pt x="397956" y="944560"/>
                </a:lnTo>
                <a:lnTo>
                  <a:pt x="419024" y="918809"/>
                </a:lnTo>
                <a:lnTo>
                  <a:pt x="435411" y="889548"/>
                </a:lnTo>
                <a:lnTo>
                  <a:pt x="449456" y="857946"/>
                </a:lnTo>
                <a:lnTo>
                  <a:pt x="461161" y="824002"/>
                </a:lnTo>
                <a:lnTo>
                  <a:pt x="471695" y="788889"/>
                </a:lnTo>
                <a:lnTo>
                  <a:pt x="481059" y="753775"/>
                </a:lnTo>
                <a:lnTo>
                  <a:pt x="490422" y="717491"/>
                </a:lnTo>
                <a:lnTo>
                  <a:pt x="500956" y="683547"/>
                </a:lnTo>
                <a:lnTo>
                  <a:pt x="512661" y="649604"/>
                </a:lnTo>
                <a:lnTo>
                  <a:pt x="526706" y="618002"/>
                </a:lnTo>
                <a:lnTo>
                  <a:pt x="544263" y="589911"/>
                </a:lnTo>
                <a:lnTo>
                  <a:pt x="565332" y="564161"/>
                </a:lnTo>
                <a:lnTo>
                  <a:pt x="591082" y="543092"/>
                </a:lnTo>
                <a:lnTo>
                  <a:pt x="619173" y="525535"/>
                </a:lnTo>
                <a:lnTo>
                  <a:pt x="650775" y="511490"/>
                </a:lnTo>
                <a:lnTo>
                  <a:pt x="684718" y="499785"/>
                </a:lnTo>
                <a:lnTo>
                  <a:pt x="718662" y="489251"/>
                </a:lnTo>
                <a:lnTo>
                  <a:pt x="754946" y="479888"/>
                </a:lnTo>
                <a:lnTo>
                  <a:pt x="790059" y="470524"/>
                </a:lnTo>
                <a:lnTo>
                  <a:pt x="825173" y="459990"/>
                </a:lnTo>
                <a:lnTo>
                  <a:pt x="859116" y="448285"/>
                </a:lnTo>
                <a:lnTo>
                  <a:pt x="890719" y="434240"/>
                </a:lnTo>
                <a:lnTo>
                  <a:pt x="919980" y="417853"/>
                </a:lnTo>
                <a:lnTo>
                  <a:pt x="945730" y="396785"/>
                </a:lnTo>
                <a:lnTo>
                  <a:pt x="972651" y="373376"/>
                </a:lnTo>
                <a:lnTo>
                  <a:pt x="996060" y="346455"/>
                </a:lnTo>
                <a:lnTo>
                  <a:pt x="1018299" y="318364"/>
                </a:lnTo>
                <a:lnTo>
                  <a:pt x="1040537" y="289103"/>
                </a:lnTo>
                <a:lnTo>
                  <a:pt x="1062776" y="259841"/>
                </a:lnTo>
                <a:lnTo>
                  <a:pt x="1085015" y="231750"/>
                </a:lnTo>
                <a:lnTo>
                  <a:pt x="1109594" y="204830"/>
                </a:lnTo>
                <a:lnTo>
                  <a:pt x="1134174" y="181421"/>
                </a:lnTo>
                <a:lnTo>
                  <a:pt x="1162265" y="161523"/>
                </a:lnTo>
                <a:lnTo>
                  <a:pt x="1191526" y="146307"/>
                </a:lnTo>
                <a:lnTo>
                  <a:pt x="1226640" y="135773"/>
                </a:lnTo>
                <a:lnTo>
                  <a:pt x="1262924" y="131091"/>
                </a:lnTo>
                <a:lnTo>
                  <a:pt x="1300379" y="129921"/>
                </a:lnTo>
                <a:lnTo>
                  <a:pt x="1340175" y="133432"/>
                </a:lnTo>
                <a:lnTo>
                  <a:pt x="1379970" y="138114"/>
                </a:lnTo>
                <a:lnTo>
                  <a:pt x="1419766" y="143966"/>
                </a:lnTo>
                <a:lnTo>
                  <a:pt x="1459561" y="148648"/>
                </a:lnTo>
                <a:lnTo>
                  <a:pt x="1499357" y="150989"/>
                </a:lnTo>
                <a:lnTo>
                  <a:pt x="1537982" y="150989"/>
                </a:lnTo>
                <a:lnTo>
                  <a:pt x="1574266" y="146307"/>
                </a:lnTo>
                <a:lnTo>
                  <a:pt x="1610550" y="136943"/>
                </a:lnTo>
                <a:lnTo>
                  <a:pt x="1645664" y="122898"/>
                </a:lnTo>
                <a:lnTo>
                  <a:pt x="1680778" y="104171"/>
                </a:lnTo>
                <a:lnTo>
                  <a:pt x="1715892" y="85443"/>
                </a:lnTo>
                <a:lnTo>
                  <a:pt x="1751005" y="64375"/>
                </a:lnTo>
                <a:lnTo>
                  <a:pt x="1784949" y="44477"/>
                </a:lnTo>
                <a:lnTo>
                  <a:pt x="1821233" y="26920"/>
                </a:lnTo>
                <a:lnTo>
                  <a:pt x="1856347" y="12875"/>
                </a:lnTo>
                <a:lnTo>
                  <a:pt x="1892631" y="3511"/>
                </a:lnTo>
                <a:close/>
              </a:path>
            </a:pathLst>
          </a:cu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02507561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F1631B3-C9F3-D849-B32F-4EA1271B1CDE}"/>
              </a:ext>
            </a:extLst>
          </p:cNvPr>
          <p:cNvSpPr>
            <a:spLocks noGrp="1"/>
          </p:cNvSpPr>
          <p:nvPr>
            <p:ph type="title"/>
          </p:nvPr>
        </p:nvSpPr>
        <p:spPr/>
        <p:txBody>
          <a:bodyPr/>
          <a:lstStyle/>
          <a:p>
            <a:r>
              <a:rPr lang="en-US" dirty="0"/>
              <a:t>Introduction</a:t>
            </a:r>
            <a:endParaRPr lang="hi-IN" dirty="0"/>
          </a:p>
        </p:txBody>
      </p:sp>
      <p:sp>
        <p:nvSpPr>
          <p:cNvPr id="3" name="Content Placeholder 2">
            <a:extLst>
              <a:ext uri="{FF2B5EF4-FFF2-40B4-BE49-F238E27FC236}">
                <a16:creationId xmlns:a16="http://schemas.microsoft.com/office/drawing/2014/main" id="{C256BEF6-A9D9-4E4A-95B9-0C5495C6CC70}"/>
              </a:ext>
            </a:extLst>
          </p:cNvPr>
          <p:cNvSpPr>
            <a:spLocks noGrp="1"/>
          </p:cNvSpPr>
          <p:nvPr>
            <p:ph idx="1"/>
          </p:nvPr>
        </p:nvSpPr>
        <p:spPr/>
        <p:txBody>
          <a:bodyPr/>
          <a:lstStyle/>
          <a:p>
            <a:r>
              <a:rPr lang="en-IN" dirty="0"/>
              <a:t>African Swine Fever (ASF) hit India in early this year in Assam and Arunachal Pradesh.</a:t>
            </a:r>
          </a:p>
          <a:p>
            <a:endParaRPr lang="en-IN" dirty="0"/>
          </a:p>
          <a:p>
            <a:r>
              <a:rPr lang="en-IN" dirty="0"/>
              <a:t>Commonly confused with Classical Swine Fever.</a:t>
            </a:r>
            <a:endParaRPr lang="hi-IN" dirty="0"/>
          </a:p>
        </p:txBody>
      </p:sp>
    </p:spTree>
    <p:extLst>
      <p:ext uri="{BB962C8B-B14F-4D97-AF65-F5344CB8AC3E}">
        <p14:creationId xmlns:p14="http://schemas.microsoft.com/office/powerpoint/2010/main" val="393391143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4C9F3B0-374E-4A4B-8A97-D2E9ECE2CC2D}"/>
              </a:ext>
            </a:extLst>
          </p:cNvPr>
          <p:cNvSpPr>
            <a:spLocks noGrp="1"/>
          </p:cNvSpPr>
          <p:nvPr>
            <p:ph type="title"/>
          </p:nvPr>
        </p:nvSpPr>
        <p:spPr/>
        <p:txBody>
          <a:bodyPr/>
          <a:lstStyle/>
          <a:p>
            <a:endParaRPr lang="hi-IN"/>
          </a:p>
        </p:txBody>
      </p:sp>
      <p:sp>
        <p:nvSpPr>
          <p:cNvPr id="3" name="Content Placeholder 2">
            <a:extLst>
              <a:ext uri="{FF2B5EF4-FFF2-40B4-BE49-F238E27FC236}">
                <a16:creationId xmlns:a16="http://schemas.microsoft.com/office/drawing/2014/main" id="{040ECD7E-F021-FF4A-BAB5-1A29B3C76F59}"/>
              </a:ext>
            </a:extLst>
          </p:cNvPr>
          <p:cNvSpPr>
            <a:spLocks noGrp="1"/>
          </p:cNvSpPr>
          <p:nvPr>
            <p:ph idx="1"/>
          </p:nvPr>
        </p:nvSpPr>
        <p:spPr/>
        <p:txBody>
          <a:bodyPr/>
          <a:lstStyle/>
          <a:p>
            <a:pPr algn="just"/>
            <a:r>
              <a:rPr lang="en-IN" dirty="0"/>
              <a:t>India has long borders with China, Myanmar and Nepal, therefore, the border Indian states need to remain alert on the movement of live pigs and pork products in to their territory. </a:t>
            </a:r>
          </a:p>
          <a:p>
            <a:pPr algn="just"/>
            <a:endParaRPr lang="en-IN" dirty="0"/>
          </a:p>
          <a:p>
            <a:pPr algn="just"/>
            <a:r>
              <a:rPr lang="en-IN" dirty="0"/>
              <a:t>In this regard, the people in the border areas, especially in the North-east, require to be adequately sensitized”.</a:t>
            </a:r>
          </a:p>
          <a:p>
            <a:pPr algn="just"/>
            <a:endParaRPr lang="en-IN" dirty="0"/>
          </a:p>
          <a:p>
            <a:pPr algn="just"/>
            <a:r>
              <a:rPr lang="en-IN" dirty="0"/>
              <a:t> Swill feeding, both from the domestic kitchens and from restaurants, as stated in the 2019, advisory, is considered to be one of the major risks for the introduction and spread of the virus.</a:t>
            </a:r>
          </a:p>
          <a:p>
            <a:pPr algn="just"/>
            <a:endParaRPr lang="en-IN" dirty="0"/>
          </a:p>
          <a:p>
            <a:pPr algn="just"/>
            <a:endParaRPr lang="hi-IN" dirty="0"/>
          </a:p>
        </p:txBody>
      </p:sp>
    </p:spTree>
    <p:extLst>
      <p:ext uri="{BB962C8B-B14F-4D97-AF65-F5344CB8AC3E}">
        <p14:creationId xmlns:p14="http://schemas.microsoft.com/office/powerpoint/2010/main" val="358364187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7457A04-1D20-6943-A279-F92BC5248F45}"/>
              </a:ext>
            </a:extLst>
          </p:cNvPr>
          <p:cNvSpPr>
            <a:spLocks noGrp="1"/>
          </p:cNvSpPr>
          <p:nvPr>
            <p:ph type="title"/>
          </p:nvPr>
        </p:nvSpPr>
        <p:spPr/>
        <p:txBody>
          <a:bodyPr/>
          <a:lstStyle/>
          <a:p>
            <a:r>
              <a:rPr lang="en-US" dirty="0"/>
              <a:t>Introduction</a:t>
            </a:r>
            <a:endParaRPr lang="hi-IN" dirty="0"/>
          </a:p>
        </p:txBody>
      </p:sp>
      <p:sp>
        <p:nvSpPr>
          <p:cNvPr id="3" name="Content Placeholder 2">
            <a:extLst>
              <a:ext uri="{FF2B5EF4-FFF2-40B4-BE49-F238E27FC236}">
                <a16:creationId xmlns:a16="http://schemas.microsoft.com/office/drawing/2014/main" id="{DD488A1F-C36B-014F-B28B-970CF452EE90}"/>
              </a:ext>
            </a:extLst>
          </p:cNvPr>
          <p:cNvSpPr>
            <a:spLocks noGrp="1"/>
          </p:cNvSpPr>
          <p:nvPr>
            <p:ph idx="1"/>
          </p:nvPr>
        </p:nvSpPr>
        <p:spPr/>
        <p:txBody>
          <a:bodyPr>
            <a:normAutofit fontScale="92500"/>
          </a:bodyPr>
          <a:lstStyle/>
          <a:p>
            <a:pPr fontAlgn="base"/>
            <a:r>
              <a:rPr lang="en-IN" dirty="0"/>
              <a:t> In India ASF inters through  Tibet into Arunachal Pradesh and then into Assam.</a:t>
            </a:r>
          </a:p>
          <a:p>
            <a:pPr marL="0" indent="0" fontAlgn="base">
              <a:buNone/>
            </a:pPr>
            <a:endParaRPr lang="en-IN" dirty="0"/>
          </a:p>
          <a:p>
            <a:pPr fontAlgn="base"/>
            <a:r>
              <a:rPr lang="en-IN" dirty="0"/>
              <a:t>Assam government decided to ban the slaughter and sale of pork awaiting test results of samples that were sent to the National Institute of High Security Animal Diseases (NIHSAD) in Bhopal. </a:t>
            </a:r>
          </a:p>
          <a:p>
            <a:pPr fontAlgn="base"/>
            <a:endParaRPr lang="en-IN" dirty="0"/>
          </a:p>
          <a:p>
            <a:pPr fontAlgn="base"/>
            <a:r>
              <a:rPr lang="en-IN" dirty="0"/>
              <a:t>It was later confirmed that the samples were positive for ASF.</a:t>
            </a:r>
          </a:p>
          <a:p>
            <a:pPr fontAlgn="base"/>
            <a:endParaRPr lang="en-IN" dirty="0"/>
          </a:p>
          <a:p>
            <a:pPr fontAlgn="base"/>
            <a:r>
              <a:rPr lang="en-IN" dirty="0"/>
              <a:t>According to the World Organisation for Animal Health (WOAH), between 2018 and 2019, the disease spread was notified in three countries in Europe and 23 countries in Africa.</a:t>
            </a:r>
          </a:p>
          <a:p>
            <a:endParaRPr lang="hi-IN" dirty="0"/>
          </a:p>
        </p:txBody>
      </p:sp>
    </p:spTree>
    <p:extLst>
      <p:ext uri="{BB962C8B-B14F-4D97-AF65-F5344CB8AC3E}">
        <p14:creationId xmlns:p14="http://schemas.microsoft.com/office/powerpoint/2010/main" val="425482404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73" name="Freeform 6">
            <a:extLst>
              <a:ext uri="{FF2B5EF4-FFF2-40B4-BE49-F238E27FC236}">
                <a16:creationId xmlns:a16="http://schemas.microsoft.com/office/drawing/2014/main" id="{DD0AEE21-CF4B-4395-A100-EFB0EB99518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a:off x="0" y="0"/>
            <a:ext cx="885825" cy="6858000"/>
          </a:xfrm>
          <a:custGeom>
            <a:avLst/>
            <a:gdLst/>
            <a:ahLst/>
            <a:cxnLst/>
            <a:rect l="0" t="0" r="r" b="b"/>
            <a:pathLst>
              <a:path w="558" h="4320">
                <a:moveTo>
                  <a:pt x="0" y="0"/>
                </a:moveTo>
                <a:lnTo>
                  <a:pt x="447" y="0"/>
                </a:lnTo>
                <a:lnTo>
                  <a:pt x="448" y="43"/>
                </a:lnTo>
                <a:lnTo>
                  <a:pt x="453" y="81"/>
                </a:lnTo>
                <a:lnTo>
                  <a:pt x="460" y="114"/>
                </a:lnTo>
                <a:lnTo>
                  <a:pt x="469" y="143"/>
                </a:lnTo>
                <a:lnTo>
                  <a:pt x="479" y="169"/>
                </a:lnTo>
                <a:lnTo>
                  <a:pt x="491" y="192"/>
                </a:lnTo>
                <a:lnTo>
                  <a:pt x="503" y="216"/>
                </a:lnTo>
                <a:lnTo>
                  <a:pt x="515" y="240"/>
                </a:lnTo>
                <a:lnTo>
                  <a:pt x="525" y="263"/>
                </a:lnTo>
                <a:lnTo>
                  <a:pt x="535" y="289"/>
                </a:lnTo>
                <a:lnTo>
                  <a:pt x="545" y="318"/>
                </a:lnTo>
                <a:lnTo>
                  <a:pt x="552" y="351"/>
                </a:lnTo>
                <a:lnTo>
                  <a:pt x="556" y="389"/>
                </a:lnTo>
                <a:lnTo>
                  <a:pt x="558" y="432"/>
                </a:lnTo>
                <a:lnTo>
                  <a:pt x="556" y="475"/>
                </a:lnTo>
                <a:lnTo>
                  <a:pt x="552" y="513"/>
                </a:lnTo>
                <a:lnTo>
                  <a:pt x="545" y="546"/>
                </a:lnTo>
                <a:lnTo>
                  <a:pt x="535" y="575"/>
                </a:lnTo>
                <a:lnTo>
                  <a:pt x="525" y="601"/>
                </a:lnTo>
                <a:lnTo>
                  <a:pt x="515" y="624"/>
                </a:lnTo>
                <a:lnTo>
                  <a:pt x="503" y="648"/>
                </a:lnTo>
                <a:lnTo>
                  <a:pt x="491" y="672"/>
                </a:lnTo>
                <a:lnTo>
                  <a:pt x="479" y="695"/>
                </a:lnTo>
                <a:lnTo>
                  <a:pt x="469" y="721"/>
                </a:lnTo>
                <a:lnTo>
                  <a:pt x="460" y="750"/>
                </a:lnTo>
                <a:lnTo>
                  <a:pt x="453" y="783"/>
                </a:lnTo>
                <a:lnTo>
                  <a:pt x="448" y="821"/>
                </a:lnTo>
                <a:lnTo>
                  <a:pt x="447" y="864"/>
                </a:lnTo>
                <a:lnTo>
                  <a:pt x="448" y="907"/>
                </a:lnTo>
                <a:lnTo>
                  <a:pt x="453" y="945"/>
                </a:lnTo>
                <a:lnTo>
                  <a:pt x="460" y="978"/>
                </a:lnTo>
                <a:lnTo>
                  <a:pt x="469" y="1007"/>
                </a:lnTo>
                <a:lnTo>
                  <a:pt x="479" y="1033"/>
                </a:lnTo>
                <a:lnTo>
                  <a:pt x="491" y="1056"/>
                </a:lnTo>
                <a:lnTo>
                  <a:pt x="503" y="1080"/>
                </a:lnTo>
                <a:lnTo>
                  <a:pt x="515" y="1104"/>
                </a:lnTo>
                <a:lnTo>
                  <a:pt x="525" y="1127"/>
                </a:lnTo>
                <a:lnTo>
                  <a:pt x="535" y="1153"/>
                </a:lnTo>
                <a:lnTo>
                  <a:pt x="545" y="1182"/>
                </a:lnTo>
                <a:lnTo>
                  <a:pt x="552" y="1215"/>
                </a:lnTo>
                <a:lnTo>
                  <a:pt x="556" y="1253"/>
                </a:lnTo>
                <a:lnTo>
                  <a:pt x="558" y="1296"/>
                </a:lnTo>
                <a:lnTo>
                  <a:pt x="556" y="1339"/>
                </a:lnTo>
                <a:lnTo>
                  <a:pt x="552" y="1377"/>
                </a:lnTo>
                <a:lnTo>
                  <a:pt x="545" y="1410"/>
                </a:lnTo>
                <a:lnTo>
                  <a:pt x="535" y="1439"/>
                </a:lnTo>
                <a:lnTo>
                  <a:pt x="525" y="1465"/>
                </a:lnTo>
                <a:lnTo>
                  <a:pt x="515" y="1488"/>
                </a:lnTo>
                <a:lnTo>
                  <a:pt x="503" y="1512"/>
                </a:lnTo>
                <a:lnTo>
                  <a:pt x="491" y="1536"/>
                </a:lnTo>
                <a:lnTo>
                  <a:pt x="479" y="1559"/>
                </a:lnTo>
                <a:lnTo>
                  <a:pt x="469" y="1585"/>
                </a:lnTo>
                <a:lnTo>
                  <a:pt x="460" y="1614"/>
                </a:lnTo>
                <a:lnTo>
                  <a:pt x="453" y="1647"/>
                </a:lnTo>
                <a:lnTo>
                  <a:pt x="448" y="1685"/>
                </a:lnTo>
                <a:lnTo>
                  <a:pt x="447" y="1728"/>
                </a:lnTo>
                <a:lnTo>
                  <a:pt x="448" y="1771"/>
                </a:lnTo>
                <a:lnTo>
                  <a:pt x="453" y="1809"/>
                </a:lnTo>
                <a:lnTo>
                  <a:pt x="460" y="1842"/>
                </a:lnTo>
                <a:lnTo>
                  <a:pt x="469" y="1871"/>
                </a:lnTo>
                <a:lnTo>
                  <a:pt x="479" y="1897"/>
                </a:lnTo>
                <a:lnTo>
                  <a:pt x="491" y="1920"/>
                </a:lnTo>
                <a:lnTo>
                  <a:pt x="503" y="1944"/>
                </a:lnTo>
                <a:lnTo>
                  <a:pt x="515" y="1968"/>
                </a:lnTo>
                <a:lnTo>
                  <a:pt x="525" y="1991"/>
                </a:lnTo>
                <a:lnTo>
                  <a:pt x="535" y="2017"/>
                </a:lnTo>
                <a:lnTo>
                  <a:pt x="545" y="2046"/>
                </a:lnTo>
                <a:lnTo>
                  <a:pt x="552" y="2079"/>
                </a:lnTo>
                <a:lnTo>
                  <a:pt x="556" y="2117"/>
                </a:lnTo>
                <a:lnTo>
                  <a:pt x="558" y="2159"/>
                </a:lnTo>
                <a:lnTo>
                  <a:pt x="556" y="2203"/>
                </a:lnTo>
                <a:lnTo>
                  <a:pt x="552" y="2241"/>
                </a:lnTo>
                <a:lnTo>
                  <a:pt x="545" y="2274"/>
                </a:lnTo>
                <a:lnTo>
                  <a:pt x="535" y="2303"/>
                </a:lnTo>
                <a:lnTo>
                  <a:pt x="525" y="2329"/>
                </a:lnTo>
                <a:lnTo>
                  <a:pt x="515" y="2352"/>
                </a:lnTo>
                <a:lnTo>
                  <a:pt x="503" y="2376"/>
                </a:lnTo>
                <a:lnTo>
                  <a:pt x="491" y="2400"/>
                </a:lnTo>
                <a:lnTo>
                  <a:pt x="479" y="2423"/>
                </a:lnTo>
                <a:lnTo>
                  <a:pt x="469" y="2449"/>
                </a:lnTo>
                <a:lnTo>
                  <a:pt x="460" y="2478"/>
                </a:lnTo>
                <a:lnTo>
                  <a:pt x="453" y="2511"/>
                </a:lnTo>
                <a:lnTo>
                  <a:pt x="448" y="2549"/>
                </a:lnTo>
                <a:lnTo>
                  <a:pt x="447" y="2592"/>
                </a:lnTo>
                <a:lnTo>
                  <a:pt x="448" y="2635"/>
                </a:lnTo>
                <a:lnTo>
                  <a:pt x="453" y="2673"/>
                </a:lnTo>
                <a:lnTo>
                  <a:pt x="460" y="2706"/>
                </a:lnTo>
                <a:lnTo>
                  <a:pt x="469" y="2735"/>
                </a:lnTo>
                <a:lnTo>
                  <a:pt x="479" y="2761"/>
                </a:lnTo>
                <a:lnTo>
                  <a:pt x="491" y="2784"/>
                </a:lnTo>
                <a:lnTo>
                  <a:pt x="515" y="2832"/>
                </a:lnTo>
                <a:lnTo>
                  <a:pt x="525" y="2855"/>
                </a:lnTo>
                <a:lnTo>
                  <a:pt x="535" y="2881"/>
                </a:lnTo>
                <a:lnTo>
                  <a:pt x="545" y="2910"/>
                </a:lnTo>
                <a:lnTo>
                  <a:pt x="552" y="2943"/>
                </a:lnTo>
                <a:lnTo>
                  <a:pt x="556" y="2981"/>
                </a:lnTo>
                <a:lnTo>
                  <a:pt x="558" y="3024"/>
                </a:lnTo>
                <a:lnTo>
                  <a:pt x="556" y="3067"/>
                </a:lnTo>
                <a:lnTo>
                  <a:pt x="552" y="3105"/>
                </a:lnTo>
                <a:lnTo>
                  <a:pt x="545" y="3138"/>
                </a:lnTo>
                <a:lnTo>
                  <a:pt x="535" y="3167"/>
                </a:lnTo>
                <a:lnTo>
                  <a:pt x="525" y="3193"/>
                </a:lnTo>
                <a:lnTo>
                  <a:pt x="515" y="3216"/>
                </a:lnTo>
                <a:lnTo>
                  <a:pt x="503" y="3240"/>
                </a:lnTo>
                <a:lnTo>
                  <a:pt x="491" y="3264"/>
                </a:lnTo>
                <a:lnTo>
                  <a:pt x="479" y="3287"/>
                </a:lnTo>
                <a:lnTo>
                  <a:pt x="469" y="3313"/>
                </a:lnTo>
                <a:lnTo>
                  <a:pt x="460" y="3342"/>
                </a:lnTo>
                <a:lnTo>
                  <a:pt x="453" y="3375"/>
                </a:lnTo>
                <a:lnTo>
                  <a:pt x="448" y="3413"/>
                </a:lnTo>
                <a:lnTo>
                  <a:pt x="447" y="3456"/>
                </a:lnTo>
                <a:lnTo>
                  <a:pt x="448" y="3499"/>
                </a:lnTo>
                <a:lnTo>
                  <a:pt x="453" y="3537"/>
                </a:lnTo>
                <a:lnTo>
                  <a:pt x="460" y="3570"/>
                </a:lnTo>
                <a:lnTo>
                  <a:pt x="469" y="3599"/>
                </a:lnTo>
                <a:lnTo>
                  <a:pt x="479" y="3625"/>
                </a:lnTo>
                <a:lnTo>
                  <a:pt x="491" y="3648"/>
                </a:lnTo>
                <a:lnTo>
                  <a:pt x="503" y="3672"/>
                </a:lnTo>
                <a:lnTo>
                  <a:pt x="515" y="3696"/>
                </a:lnTo>
                <a:lnTo>
                  <a:pt x="525" y="3719"/>
                </a:lnTo>
                <a:lnTo>
                  <a:pt x="535" y="3745"/>
                </a:lnTo>
                <a:lnTo>
                  <a:pt x="545" y="3774"/>
                </a:lnTo>
                <a:lnTo>
                  <a:pt x="552" y="3807"/>
                </a:lnTo>
                <a:lnTo>
                  <a:pt x="556" y="3845"/>
                </a:lnTo>
                <a:lnTo>
                  <a:pt x="558" y="3888"/>
                </a:lnTo>
                <a:lnTo>
                  <a:pt x="556" y="3931"/>
                </a:lnTo>
                <a:lnTo>
                  <a:pt x="552" y="3969"/>
                </a:lnTo>
                <a:lnTo>
                  <a:pt x="545" y="4002"/>
                </a:lnTo>
                <a:lnTo>
                  <a:pt x="535" y="4031"/>
                </a:lnTo>
                <a:lnTo>
                  <a:pt x="525" y="4057"/>
                </a:lnTo>
                <a:lnTo>
                  <a:pt x="515" y="4080"/>
                </a:lnTo>
                <a:lnTo>
                  <a:pt x="503" y="4104"/>
                </a:lnTo>
                <a:lnTo>
                  <a:pt x="491" y="4128"/>
                </a:lnTo>
                <a:lnTo>
                  <a:pt x="479" y="4151"/>
                </a:lnTo>
                <a:lnTo>
                  <a:pt x="469" y="4177"/>
                </a:lnTo>
                <a:lnTo>
                  <a:pt x="460" y="4206"/>
                </a:lnTo>
                <a:lnTo>
                  <a:pt x="453" y="4239"/>
                </a:lnTo>
                <a:lnTo>
                  <a:pt x="448" y="4277"/>
                </a:lnTo>
                <a:lnTo>
                  <a:pt x="447" y="4320"/>
                </a:lnTo>
                <a:lnTo>
                  <a:pt x="0" y="4320"/>
                </a:lnTo>
                <a:lnTo>
                  <a:pt x="0" y="0"/>
                </a:lnTo>
                <a:close/>
              </a:path>
            </a:pathLst>
          </a:custGeom>
          <a:solidFill>
            <a:schemeClr val="tx2"/>
          </a:solidFill>
          <a:ln w="0">
            <a:noFill/>
            <a:prstDash val="solid"/>
            <a:round/>
            <a:headEnd/>
            <a:tailEnd/>
          </a:ln>
        </p:spPr>
      </p:sp>
      <p:sp>
        <p:nvSpPr>
          <p:cNvPr id="75" name="Rectangle 74">
            <a:extLst>
              <a:ext uri="{FF2B5EF4-FFF2-40B4-BE49-F238E27FC236}">
                <a16:creationId xmlns:a16="http://schemas.microsoft.com/office/drawing/2014/main" id="{9F8DBD9A-1B56-4D4B-856B-89CC682C6B2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1908536" y="0"/>
            <a:ext cx="283464"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7" name="Rectangle 76">
            <a:extLst>
              <a:ext uri="{FF2B5EF4-FFF2-40B4-BE49-F238E27FC236}">
                <a16:creationId xmlns:a16="http://schemas.microsoft.com/office/drawing/2014/main" id="{EE079F42-5C7A-44DD-9E9F-A34795A48F1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719091" y="0"/>
            <a:ext cx="11472909"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9" name="Freeform 6">
            <a:extLst>
              <a:ext uri="{FF2B5EF4-FFF2-40B4-BE49-F238E27FC236}">
                <a16:creationId xmlns:a16="http://schemas.microsoft.com/office/drawing/2014/main" id="{09777E15-6D68-4808-AD20-82EA7377F43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a:off x="113285" y="0"/>
            <a:ext cx="885825" cy="6858000"/>
          </a:xfrm>
          <a:custGeom>
            <a:avLst/>
            <a:gdLst/>
            <a:ahLst/>
            <a:cxnLst/>
            <a:rect l="0" t="0" r="r" b="b"/>
            <a:pathLst>
              <a:path w="558" h="4320">
                <a:moveTo>
                  <a:pt x="0" y="0"/>
                </a:moveTo>
                <a:lnTo>
                  <a:pt x="447" y="0"/>
                </a:lnTo>
                <a:lnTo>
                  <a:pt x="448" y="43"/>
                </a:lnTo>
                <a:lnTo>
                  <a:pt x="453" y="81"/>
                </a:lnTo>
                <a:lnTo>
                  <a:pt x="460" y="114"/>
                </a:lnTo>
                <a:lnTo>
                  <a:pt x="469" y="143"/>
                </a:lnTo>
                <a:lnTo>
                  <a:pt x="479" y="169"/>
                </a:lnTo>
                <a:lnTo>
                  <a:pt x="491" y="192"/>
                </a:lnTo>
                <a:lnTo>
                  <a:pt x="503" y="216"/>
                </a:lnTo>
                <a:lnTo>
                  <a:pt x="515" y="240"/>
                </a:lnTo>
                <a:lnTo>
                  <a:pt x="525" y="263"/>
                </a:lnTo>
                <a:lnTo>
                  <a:pt x="535" y="289"/>
                </a:lnTo>
                <a:lnTo>
                  <a:pt x="545" y="318"/>
                </a:lnTo>
                <a:lnTo>
                  <a:pt x="552" y="351"/>
                </a:lnTo>
                <a:lnTo>
                  <a:pt x="556" y="389"/>
                </a:lnTo>
                <a:lnTo>
                  <a:pt x="558" y="432"/>
                </a:lnTo>
                <a:lnTo>
                  <a:pt x="556" y="475"/>
                </a:lnTo>
                <a:lnTo>
                  <a:pt x="552" y="513"/>
                </a:lnTo>
                <a:lnTo>
                  <a:pt x="545" y="546"/>
                </a:lnTo>
                <a:lnTo>
                  <a:pt x="535" y="575"/>
                </a:lnTo>
                <a:lnTo>
                  <a:pt x="525" y="601"/>
                </a:lnTo>
                <a:lnTo>
                  <a:pt x="515" y="624"/>
                </a:lnTo>
                <a:lnTo>
                  <a:pt x="503" y="648"/>
                </a:lnTo>
                <a:lnTo>
                  <a:pt x="491" y="672"/>
                </a:lnTo>
                <a:lnTo>
                  <a:pt x="479" y="695"/>
                </a:lnTo>
                <a:lnTo>
                  <a:pt x="469" y="721"/>
                </a:lnTo>
                <a:lnTo>
                  <a:pt x="460" y="750"/>
                </a:lnTo>
                <a:lnTo>
                  <a:pt x="453" y="783"/>
                </a:lnTo>
                <a:lnTo>
                  <a:pt x="448" y="821"/>
                </a:lnTo>
                <a:lnTo>
                  <a:pt x="447" y="864"/>
                </a:lnTo>
                <a:lnTo>
                  <a:pt x="448" y="907"/>
                </a:lnTo>
                <a:lnTo>
                  <a:pt x="453" y="945"/>
                </a:lnTo>
                <a:lnTo>
                  <a:pt x="460" y="978"/>
                </a:lnTo>
                <a:lnTo>
                  <a:pt x="469" y="1007"/>
                </a:lnTo>
                <a:lnTo>
                  <a:pt x="479" y="1033"/>
                </a:lnTo>
                <a:lnTo>
                  <a:pt x="491" y="1056"/>
                </a:lnTo>
                <a:lnTo>
                  <a:pt x="503" y="1080"/>
                </a:lnTo>
                <a:lnTo>
                  <a:pt x="515" y="1104"/>
                </a:lnTo>
                <a:lnTo>
                  <a:pt x="525" y="1127"/>
                </a:lnTo>
                <a:lnTo>
                  <a:pt x="535" y="1153"/>
                </a:lnTo>
                <a:lnTo>
                  <a:pt x="545" y="1182"/>
                </a:lnTo>
                <a:lnTo>
                  <a:pt x="552" y="1215"/>
                </a:lnTo>
                <a:lnTo>
                  <a:pt x="556" y="1253"/>
                </a:lnTo>
                <a:lnTo>
                  <a:pt x="558" y="1296"/>
                </a:lnTo>
                <a:lnTo>
                  <a:pt x="556" y="1339"/>
                </a:lnTo>
                <a:lnTo>
                  <a:pt x="552" y="1377"/>
                </a:lnTo>
                <a:lnTo>
                  <a:pt x="545" y="1410"/>
                </a:lnTo>
                <a:lnTo>
                  <a:pt x="535" y="1439"/>
                </a:lnTo>
                <a:lnTo>
                  <a:pt x="525" y="1465"/>
                </a:lnTo>
                <a:lnTo>
                  <a:pt x="515" y="1488"/>
                </a:lnTo>
                <a:lnTo>
                  <a:pt x="503" y="1512"/>
                </a:lnTo>
                <a:lnTo>
                  <a:pt x="491" y="1536"/>
                </a:lnTo>
                <a:lnTo>
                  <a:pt x="479" y="1559"/>
                </a:lnTo>
                <a:lnTo>
                  <a:pt x="469" y="1585"/>
                </a:lnTo>
                <a:lnTo>
                  <a:pt x="460" y="1614"/>
                </a:lnTo>
                <a:lnTo>
                  <a:pt x="453" y="1647"/>
                </a:lnTo>
                <a:lnTo>
                  <a:pt x="448" y="1685"/>
                </a:lnTo>
                <a:lnTo>
                  <a:pt x="447" y="1728"/>
                </a:lnTo>
                <a:lnTo>
                  <a:pt x="448" y="1771"/>
                </a:lnTo>
                <a:lnTo>
                  <a:pt x="453" y="1809"/>
                </a:lnTo>
                <a:lnTo>
                  <a:pt x="460" y="1842"/>
                </a:lnTo>
                <a:lnTo>
                  <a:pt x="469" y="1871"/>
                </a:lnTo>
                <a:lnTo>
                  <a:pt x="479" y="1897"/>
                </a:lnTo>
                <a:lnTo>
                  <a:pt x="491" y="1920"/>
                </a:lnTo>
                <a:lnTo>
                  <a:pt x="503" y="1944"/>
                </a:lnTo>
                <a:lnTo>
                  <a:pt x="515" y="1968"/>
                </a:lnTo>
                <a:lnTo>
                  <a:pt x="525" y="1991"/>
                </a:lnTo>
                <a:lnTo>
                  <a:pt x="535" y="2017"/>
                </a:lnTo>
                <a:lnTo>
                  <a:pt x="545" y="2046"/>
                </a:lnTo>
                <a:lnTo>
                  <a:pt x="552" y="2079"/>
                </a:lnTo>
                <a:lnTo>
                  <a:pt x="556" y="2117"/>
                </a:lnTo>
                <a:lnTo>
                  <a:pt x="558" y="2159"/>
                </a:lnTo>
                <a:lnTo>
                  <a:pt x="556" y="2203"/>
                </a:lnTo>
                <a:lnTo>
                  <a:pt x="552" y="2241"/>
                </a:lnTo>
                <a:lnTo>
                  <a:pt x="545" y="2274"/>
                </a:lnTo>
                <a:lnTo>
                  <a:pt x="535" y="2303"/>
                </a:lnTo>
                <a:lnTo>
                  <a:pt x="525" y="2329"/>
                </a:lnTo>
                <a:lnTo>
                  <a:pt x="515" y="2352"/>
                </a:lnTo>
                <a:lnTo>
                  <a:pt x="503" y="2376"/>
                </a:lnTo>
                <a:lnTo>
                  <a:pt x="491" y="2400"/>
                </a:lnTo>
                <a:lnTo>
                  <a:pt x="479" y="2423"/>
                </a:lnTo>
                <a:lnTo>
                  <a:pt x="469" y="2449"/>
                </a:lnTo>
                <a:lnTo>
                  <a:pt x="460" y="2478"/>
                </a:lnTo>
                <a:lnTo>
                  <a:pt x="453" y="2511"/>
                </a:lnTo>
                <a:lnTo>
                  <a:pt x="448" y="2549"/>
                </a:lnTo>
                <a:lnTo>
                  <a:pt x="447" y="2592"/>
                </a:lnTo>
                <a:lnTo>
                  <a:pt x="448" y="2635"/>
                </a:lnTo>
                <a:lnTo>
                  <a:pt x="453" y="2673"/>
                </a:lnTo>
                <a:lnTo>
                  <a:pt x="460" y="2706"/>
                </a:lnTo>
                <a:lnTo>
                  <a:pt x="469" y="2735"/>
                </a:lnTo>
                <a:lnTo>
                  <a:pt x="479" y="2761"/>
                </a:lnTo>
                <a:lnTo>
                  <a:pt x="491" y="2784"/>
                </a:lnTo>
                <a:lnTo>
                  <a:pt x="515" y="2832"/>
                </a:lnTo>
                <a:lnTo>
                  <a:pt x="525" y="2855"/>
                </a:lnTo>
                <a:lnTo>
                  <a:pt x="535" y="2881"/>
                </a:lnTo>
                <a:lnTo>
                  <a:pt x="545" y="2910"/>
                </a:lnTo>
                <a:lnTo>
                  <a:pt x="552" y="2943"/>
                </a:lnTo>
                <a:lnTo>
                  <a:pt x="556" y="2981"/>
                </a:lnTo>
                <a:lnTo>
                  <a:pt x="558" y="3024"/>
                </a:lnTo>
                <a:lnTo>
                  <a:pt x="556" y="3067"/>
                </a:lnTo>
                <a:lnTo>
                  <a:pt x="552" y="3105"/>
                </a:lnTo>
                <a:lnTo>
                  <a:pt x="545" y="3138"/>
                </a:lnTo>
                <a:lnTo>
                  <a:pt x="535" y="3167"/>
                </a:lnTo>
                <a:lnTo>
                  <a:pt x="525" y="3193"/>
                </a:lnTo>
                <a:lnTo>
                  <a:pt x="515" y="3216"/>
                </a:lnTo>
                <a:lnTo>
                  <a:pt x="503" y="3240"/>
                </a:lnTo>
                <a:lnTo>
                  <a:pt x="491" y="3264"/>
                </a:lnTo>
                <a:lnTo>
                  <a:pt x="479" y="3287"/>
                </a:lnTo>
                <a:lnTo>
                  <a:pt x="469" y="3313"/>
                </a:lnTo>
                <a:lnTo>
                  <a:pt x="460" y="3342"/>
                </a:lnTo>
                <a:lnTo>
                  <a:pt x="453" y="3375"/>
                </a:lnTo>
                <a:lnTo>
                  <a:pt x="448" y="3413"/>
                </a:lnTo>
                <a:lnTo>
                  <a:pt x="447" y="3456"/>
                </a:lnTo>
                <a:lnTo>
                  <a:pt x="448" y="3499"/>
                </a:lnTo>
                <a:lnTo>
                  <a:pt x="453" y="3537"/>
                </a:lnTo>
                <a:lnTo>
                  <a:pt x="460" y="3570"/>
                </a:lnTo>
                <a:lnTo>
                  <a:pt x="469" y="3599"/>
                </a:lnTo>
                <a:lnTo>
                  <a:pt x="479" y="3625"/>
                </a:lnTo>
                <a:lnTo>
                  <a:pt x="491" y="3648"/>
                </a:lnTo>
                <a:lnTo>
                  <a:pt x="503" y="3672"/>
                </a:lnTo>
                <a:lnTo>
                  <a:pt x="515" y="3696"/>
                </a:lnTo>
                <a:lnTo>
                  <a:pt x="525" y="3719"/>
                </a:lnTo>
                <a:lnTo>
                  <a:pt x="535" y="3745"/>
                </a:lnTo>
                <a:lnTo>
                  <a:pt x="545" y="3774"/>
                </a:lnTo>
                <a:lnTo>
                  <a:pt x="552" y="3807"/>
                </a:lnTo>
                <a:lnTo>
                  <a:pt x="556" y="3845"/>
                </a:lnTo>
                <a:lnTo>
                  <a:pt x="558" y="3888"/>
                </a:lnTo>
                <a:lnTo>
                  <a:pt x="556" y="3931"/>
                </a:lnTo>
                <a:lnTo>
                  <a:pt x="552" y="3969"/>
                </a:lnTo>
                <a:lnTo>
                  <a:pt x="545" y="4002"/>
                </a:lnTo>
                <a:lnTo>
                  <a:pt x="535" y="4031"/>
                </a:lnTo>
                <a:lnTo>
                  <a:pt x="525" y="4057"/>
                </a:lnTo>
                <a:lnTo>
                  <a:pt x="515" y="4080"/>
                </a:lnTo>
                <a:lnTo>
                  <a:pt x="503" y="4104"/>
                </a:lnTo>
                <a:lnTo>
                  <a:pt x="491" y="4128"/>
                </a:lnTo>
                <a:lnTo>
                  <a:pt x="479" y="4151"/>
                </a:lnTo>
                <a:lnTo>
                  <a:pt x="469" y="4177"/>
                </a:lnTo>
                <a:lnTo>
                  <a:pt x="460" y="4206"/>
                </a:lnTo>
                <a:lnTo>
                  <a:pt x="453" y="4239"/>
                </a:lnTo>
                <a:lnTo>
                  <a:pt x="448" y="4277"/>
                </a:lnTo>
                <a:lnTo>
                  <a:pt x="447" y="4320"/>
                </a:lnTo>
                <a:lnTo>
                  <a:pt x="0" y="4320"/>
                </a:lnTo>
                <a:lnTo>
                  <a:pt x="0" y="0"/>
                </a:lnTo>
                <a:close/>
              </a:path>
            </a:pathLst>
          </a:custGeom>
          <a:solidFill>
            <a:srgbClr val="FFFFFF"/>
          </a:solidFill>
          <a:ln w="0">
            <a:noFill/>
            <a:prstDash val="solid"/>
            <a:round/>
            <a:headEnd/>
            <a:tailEnd/>
          </a:ln>
        </p:spPr>
      </p:sp>
      <p:sp>
        <p:nvSpPr>
          <p:cNvPr id="81" name="Freeform 6">
            <a:extLst>
              <a:ext uri="{FF2B5EF4-FFF2-40B4-BE49-F238E27FC236}">
                <a16:creationId xmlns:a16="http://schemas.microsoft.com/office/drawing/2014/main" id="{CE79CAD8-9F7F-4756-BD12-8463CA4C6F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a:off x="0" y="0"/>
            <a:ext cx="885825" cy="6858000"/>
          </a:xfrm>
          <a:custGeom>
            <a:avLst/>
            <a:gdLst/>
            <a:ahLst/>
            <a:cxnLst/>
            <a:rect l="0" t="0" r="r" b="b"/>
            <a:pathLst>
              <a:path w="558" h="4320">
                <a:moveTo>
                  <a:pt x="0" y="0"/>
                </a:moveTo>
                <a:lnTo>
                  <a:pt x="447" y="0"/>
                </a:lnTo>
                <a:lnTo>
                  <a:pt x="448" y="43"/>
                </a:lnTo>
                <a:lnTo>
                  <a:pt x="453" y="81"/>
                </a:lnTo>
                <a:lnTo>
                  <a:pt x="460" y="114"/>
                </a:lnTo>
                <a:lnTo>
                  <a:pt x="469" y="143"/>
                </a:lnTo>
                <a:lnTo>
                  <a:pt x="479" y="169"/>
                </a:lnTo>
                <a:lnTo>
                  <a:pt x="491" y="192"/>
                </a:lnTo>
                <a:lnTo>
                  <a:pt x="503" y="216"/>
                </a:lnTo>
                <a:lnTo>
                  <a:pt x="515" y="240"/>
                </a:lnTo>
                <a:lnTo>
                  <a:pt x="525" y="263"/>
                </a:lnTo>
                <a:lnTo>
                  <a:pt x="535" y="289"/>
                </a:lnTo>
                <a:lnTo>
                  <a:pt x="545" y="318"/>
                </a:lnTo>
                <a:lnTo>
                  <a:pt x="552" y="351"/>
                </a:lnTo>
                <a:lnTo>
                  <a:pt x="556" y="389"/>
                </a:lnTo>
                <a:lnTo>
                  <a:pt x="558" y="432"/>
                </a:lnTo>
                <a:lnTo>
                  <a:pt x="556" y="475"/>
                </a:lnTo>
                <a:lnTo>
                  <a:pt x="552" y="513"/>
                </a:lnTo>
                <a:lnTo>
                  <a:pt x="545" y="546"/>
                </a:lnTo>
                <a:lnTo>
                  <a:pt x="535" y="575"/>
                </a:lnTo>
                <a:lnTo>
                  <a:pt x="525" y="601"/>
                </a:lnTo>
                <a:lnTo>
                  <a:pt x="515" y="624"/>
                </a:lnTo>
                <a:lnTo>
                  <a:pt x="503" y="648"/>
                </a:lnTo>
                <a:lnTo>
                  <a:pt x="491" y="672"/>
                </a:lnTo>
                <a:lnTo>
                  <a:pt x="479" y="695"/>
                </a:lnTo>
                <a:lnTo>
                  <a:pt x="469" y="721"/>
                </a:lnTo>
                <a:lnTo>
                  <a:pt x="460" y="750"/>
                </a:lnTo>
                <a:lnTo>
                  <a:pt x="453" y="783"/>
                </a:lnTo>
                <a:lnTo>
                  <a:pt x="448" y="821"/>
                </a:lnTo>
                <a:lnTo>
                  <a:pt x="447" y="864"/>
                </a:lnTo>
                <a:lnTo>
                  <a:pt x="448" y="907"/>
                </a:lnTo>
                <a:lnTo>
                  <a:pt x="453" y="945"/>
                </a:lnTo>
                <a:lnTo>
                  <a:pt x="460" y="978"/>
                </a:lnTo>
                <a:lnTo>
                  <a:pt x="469" y="1007"/>
                </a:lnTo>
                <a:lnTo>
                  <a:pt x="479" y="1033"/>
                </a:lnTo>
                <a:lnTo>
                  <a:pt x="491" y="1056"/>
                </a:lnTo>
                <a:lnTo>
                  <a:pt x="503" y="1080"/>
                </a:lnTo>
                <a:lnTo>
                  <a:pt x="515" y="1104"/>
                </a:lnTo>
                <a:lnTo>
                  <a:pt x="525" y="1127"/>
                </a:lnTo>
                <a:lnTo>
                  <a:pt x="535" y="1153"/>
                </a:lnTo>
                <a:lnTo>
                  <a:pt x="545" y="1182"/>
                </a:lnTo>
                <a:lnTo>
                  <a:pt x="552" y="1215"/>
                </a:lnTo>
                <a:lnTo>
                  <a:pt x="556" y="1253"/>
                </a:lnTo>
                <a:lnTo>
                  <a:pt x="558" y="1296"/>
                </a:lnTo>
                <a:lnTo>
                  <a:pt x="556" y="1339"/>
                </a:lnTo>
                <a:lnTo>
                  <a:pt x="552" y="1377"/>
                </a:lnTo>
                <a:lnTo>
                  <a:pt x="545" y="1410"/>
                </a:lnTo>
                <a:lnTo>
                  <a:pt x="535" y="1439"/>
                </a:lnTo>
                <a:lnTo>
                  <a:pt x="525" y="1465"/>
                </a:lnTo>
                <a:lnTo>
                  <a:pt x="515" y="1488"/>
                </a:lnTo>
                <a:lnTo>
                  <a:pt x="503" y="1512"/>
                </a:lnTo>
                <a:lnTo>
                  <a:pt x="491" y="1536"/>
                </a:lnTo>
                <a:lnTo>
                  <a:pt x="479" y="1559"/>
                </a:lnTo>
                <a:lnTo>
                  <a:pt x="469" y="1585"/>
                </a:lnTo>
                <a:lnTo>
                  <a:pt x="460" y="1614"/>
                </a:lnTo>
                <a:lnTo>
                  <a:pt x="453" y="1647"/>
                </a:lnTo>
                <a:lnTo>
                  <a:pt x="448" y="1685"/>
                </a:lnTo>
                <a:lnTo>
                  <a:pt x="447" y="1728"/>
                </a:lnTo>
                <a:lnTo>
                  <a:pt x="448" y="1771"/>
                </a:lnTo>
                <a:lnTo>
                  <a:pt x="453" y="1809"/>
                </a:lnTo>
                <a:lnTo>
                  <a:pt x="460" y="1842"/>
                </a:lnTo>
                <a:lnTo>
                  <a:pt x="469" y="1871"/>
                </a:lnTo>
                <a:lnTo>
                  <a:pt x="479" y="1897"/>
                </a:lnTo>
                <a:lnTo>
                  <a:pt x="491" y="1920"/>
                </a:lnTo>
                <a:lnTo>
                  <a:pt x="503" y="1944"/>
                </a:lnTo>
                <a:lnTo>
                  <a:pt x="515" y="1968"/>
                </a:lnTo>
                <a:lnTo>
                  <a:pt x="525" y="1991"/>
                </a:lnTo>
                <a:lnTo>
                  <a:pt x="535" y="2017"/>
                </a:lnTo>
                <a:lnTo>
                  <a:pt x="545" y="2046"/>
                </a:lnTo>
                <a:lnTo>
                  <a:pt x="552" y="2079"/>
                </a:lnTo>
                <a:lnTo>
                  <a:pt x="556" y="2117"/>
                </a:lnTo>
                <a:lnTo>
                  <a:pt x="558" y="2159"/>
                </a:lnTo>
                <a:lnTo>
                  <a:pt x="556" y="2203"/>
                </a:lnTo>
                <a:lnTo>
                  <a:pt x="552" y="2241"/>
                </a:lnTo>
                <a:lnTo>
                  <a:pt x="545" y="2274"/>
                </a:lnTo>
                <a:lnTo>
                  <a:pt x="535" y="2303"/>
                </a:lnTo>
                <a:lnTo>
                  <a:pt x="525" y="2329"/>
                </a:lnTo>
                <a:lnTo>
                  <a:pt x="515" y="2352"/>
                </a:lnTo>
                <a:lnTo>
                  <a:pt x="503" y="2376"/>
                </a:lnTo>
                <a:lnTo>
                  <a:pt x="491" y="2400"/>
                </a:lnTo>
                <a:lnTo>
                  <a:pt x="479" y="2423"/>
                </a:lnTo>
                <a:lnTo>
                  <a:pt x="469" y="2449"/>
                </a:lnTo>
                <a:lnTo>
                  <a:pt x="460" y="2478"/>
                </a:lnTo>
                <a:lnTo>
                  <a:pt x="453" y="2511"/>
                </a:lnTo>
                <a:lnTo>
                  <a:pt x="448" y="2549"/>
                </a:lnTo>
                <a:lnTo>
                  <a:pt x="447" y="2592"/>
                </a:lnTo>
                <a:lnTo>
                  <a:pt x="448" y="2635"/>
                </a:lnTo>
                <a:lnTo>
                  <a:pt x="453" y="2673"/>
                </a:lnTo>
                <a:lnTo>
                  <a:pt x="460" y="2706"/>
                </a:lnTo>
                <a:lnTo>
                  <a:pt x="469" y="2735"/>
                </a:lnTo>
                <a:lnTo>
                  <a:pt x="479" y="2761"/>
                </a:lnTo>
                <a:lnTo>
                  <a:pt x="491" y="2784"/>
                </a:lnTo>
                <a:lnTo>
                  <a:pt x="515" y="2832"/>
                </a:lnTo>
                <a:lnTo>
                  <a:pt x="525" y="2855"/>
                </a:lnTo>
                <a:lnTo>
                  <a:pt x="535" y="2881"/>
                </a:lnTo>
                <a:lnTo>
                  <a:pt x="545" y="2910"/>
                </a:lnTo>
                <a:lnTo>
                  <a:pt x="552" y="2943"/>
                </a:lnTo>
                <a:lnTo>
                  <a:pt x="556" y="2981"/>
                </a:lnTo>
                <a:lnTo>
                  <a:pt x="558" y="3024"/>
                </a:lnTo>
                <a:lnTo>
                  <a:pt x="556" y="3067"/>
                </a:lnTo>
                <a:lnTo>
                  <a:pt x="552" y="3105"/>
                </a:lnTo>
                <a:lnTo>
                  <a:pt x="545" y="3138"/>
                </a:lnTo>
                <a:lnTo>
                  <a:pt x="535" y="3167"/>
                </a:lnTo>
                <a:lnTo>
                  <a:pt x="525" y="3193"/>
                </a:lnTo>
                <a:lnTo>
                  <a:pt x="515" y="3216"/>
                </a:lnTo>
                <a:lnTo>
                  <a:pt x="503" y="3240"/>
                </a:lnTo>
                <a:lnTo>
                  <a:pt x="491" y="3264"/>
                </a:lnTo>
                <a:lnTo>
                  <a:pt x="479" y="3287"/>
                </a:lnTo>
                <a:lnTo>
                  <a:pt x="469" y="3313"/>
                </a:lnTo>
                <a:lnTo>
                  <a:pt x="460" y="3342"/>
                </a:lnTo>
                <a:lnTo>
                  <a:pt x="453" y="3375"/>
                </a:lnTo>
                <a:lnTo>
                  <a:pt x="448" y="3413"/>
                </a:lnTo>
                <a:lnTo>
                  <a:pt x="447" y="3456"/>
                </a:lnTo>
                <a:lnTo>
                  <a:pt x="448" y="3499"/>
                </a:lnTo>
                <a:lnTo>
                  <a:pt x="453" y="3537"/>
                </a:lnTo>
                <a:lnTo>
                  <a:pt x="460" y="3570"/>
                </a:lnTo>
                <a:lnTo>
                  <a:pt x="469" y="3599"/>
                </a:lnTo>
                <a:lnTo>
                  <a:pt x="479" y="3625"/>
                </a:lnTo>
                <a:lnTo>
                  <a:pt x="491" y="3648"/>
                </a:lnTo>
                <a:lnTo>
                  <a:pt x="503" y="3672"/>
                </a:lnTo>
                <a:lnTo>
                  <a:pt x="515" y="3696"/>
                </a:lnTo>
                <a:lnTo>
                  <a:pt x="525" y="3719"/>
                </a:lnTo>
                <a:lnTo>
                  <a:pt x="535" y="3745"/>
                </a:lnTo>
                <a:lnTo>
                  <a:pt x="545" y="3774"/>
                </a:lnTo>
                <a:lnTo>
                  <a:pt x="552" y="3807"/>
                </a:lnTo>
                <a:lnTo>
                  <a:pt x="556" y="3845"/>
                </a:lnTo>
                <a:lnTo>
                  <a:pt x="558" y="3888"/>
                </a:lnTo>
                <a:lnTo>
                  <a:pt x="556" y="3931"/>
                </a:lnTo>
                <a:lnTo>
                  <a:pt x="552" y="3969"/>
                </a:lnTo>
                <a:lnTo>
                  <a:pt x="545" y="4002"/>
                </a:lnTo>
                <a:lnTo>
                  <a:pt x="535" y="4031"/>
                </a:lnTo>
                <a:lnTo>
                  <a:pt x="525" y="4057"/>
                </a:lnTo>
                <a:lnTo>
                  <a:pt x="515" y="4080"/>
                </a:lnTo>
                <a:lnTo>
                  <a:pt x="503" y="4104"/>
                </a:lnTo>
                <a:lnTo>
                  <a:pt x="491" y="4128"/>
                </a:lnTo>
                <a:lnTo>
                  <a:pt x="479" y="4151"/>
                </a:lnTo>
                <a:lnTo>
                  <a:pt x="469" y="4177"/>
                </a:lnTo>
                <a:lnTo>
                  <a:pt x="460" y="4206"/>
                </a:lnTo>
                <a:lnTo>
                  <a:pt x="453" y="4239"/>
                </a:lnTo>
                <a:lnTo>
                  <a:pt x="448" y="4277"/>
                </a:lnTo>
                <a:lnTo>
                  <a:pt x="447" y="4320"/>
                </a:lnTo>
                <a:lnTo>
                  <a:pt x="0" y="4320"/>
                </a:lnTo>
                <a:lnTo>
                  <a:pt x="0" y="0"/>
                </a:lnTo>
                <a:close/>
              </a:path>
            </a:pathLst>
          </a:custGeom>
          <a:solidFill>
            <a:schemeClr val="tx2"/>
          </a:solidFill>
          <a:ln w="0">
            <a:noFill/>
            <a:prstDash val="solid"/>
            <a:round/>
            <a:headEnd/>
            <a:tailEnd/>
          </a:ln>
        </p:spPr>
      </p:sp>
      <p:sp>
        <p:nvSpPr>
          <p:cNvPr id="83" name="Rectangle 82">
            <a:extLst>
              <a:ext uri="{FF2B5EF4-FFF2-40B4-BE49-F238E27FC236}">
                <a16:creationId xmlns:a16="http://schemas.microsoft.com/office/drawing/2014/main" id="{A9923A21-5790-4667-B5C7-ADA793B4993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664448" y="643466"/>
            <a:ext cx="9600802" cy="5571067"/>
          </a:xfrm>
          <a:prstGeom prst="rect">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3076" name="Picture 4" descr="Etiology&#10;African swine fever results from infection by African&#10;swine fever virus (ASFV), an enveloped virus in the&#10;genus A...">
            <a:extLst>
              <a:ext uri="{FF2B5EF4-FFF2-40B4-BE49-F238E27FC236}">
                <a16:creationId xmlns:a16="http://schemas.microsoft.com/office/drawing/2014/main" id="{4A999A12-9619-F946-B191-937FECA90AB7}"/>
              </a:ext>
            </a:extLst>
          </p:cNvPr>
          <p:cNvPicPr>
            <a:picLocks noChangeAspect="1" noChangeArrowheads="1"/>
          </p:cNvPicPr>
          <p:nvPr/>
        </p:nvPicPr>
        <p:blipFill>
          <a:blip r:embed="rId2">
            <a:extLst>
              <a:ext uri="{28A0092B-C50C-407E-A947-70E740481C1C}">
                <a14:useLocalDpi xmlns:a14="http://schemas.microsoft.com/office/drawing/2010/main" val="0"/>
              </a:ext>
            </a:extLst>
          </a:blip>
          <a:stretch>
            <a:fillRect/>
          </a:stretch>
        </p:blipFill>
        <p:spPr bwMode="auto">
          <a:xfrm>
            <a:off x="2084758" y="965199"/>
            <a:ext cx="8760179" cy="492760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77255357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8" name="Picture 2" descr="Morbidity up to 100% Previously unexposed herds&#10;Mortality varies with genotype virulence Ranges&#10;from &lt;5% to 100%&#10;All ages ...">
            <a:extLst>
              <a:ext uri="{FF2B5EF4-FFF2-40B4-BE49-F238E27FC236}">
                <a16:creationId xmlns:a16="http://schemas.microsoft.com/office/drawing/2014/main" id="{269475E3-95EF-B846-91D6-079FD99D3FB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43161" y="585788"/>
            <a:ext cx="10615439" cy="597326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211899858"/>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FCB700A-F6A4-7740-9C56-0A66E34652F5}"/>
              </a:ext>
            </a:extLst>
          </p:cNvPr>
          <p:cNvSpPr>
            <a:spLocks noGrp="1"/>
          </p:cNvSpPr>
          <p:nvPr>
            <p:ph type="title"/>
          </p:nvPr>
        </p:nvSpPr>
        <p:spPr>
          <a:xfrm>
            <a:off x="1251677" y="645105"/>
            <a:ext cx="4357499" cy="1320855"/>
          </a:xfrm>
        </p:spPr>
        <p:txBody>
          <a:bodyPr>
            <a:normAutofit/>
          </a:bodyPr>
          <a:lstStyle/>
          <a:p>
            <a:endParaRPr lang="hi-IN" sz="4400"/>
          </a:p>
        </p:txBody>
      </p:sp>
      <p:sp>
        <p:nvSpPr>
          <p:cNvPr id="2054" name="Content Placeholder 2053">
            <a:extLst>
              <a:ext uri="{FF2B5EF4-FFF2-40B4-BE49-F238E27FC236}">
                <a16:creationId xmlns:a16="http://schemas.microsoft.com/office/drawing/2014/main" id="{A75AD483-6B99-4E4B-A2E0-29C45E7E0BE2}"/>
              </a:ext>
            </a:extLst>
          </p:cNvPr>
          <p:cNvSpPr>
            <a:spLocks noGrp="1"/>
          </p:cNvSpPr>
          <p:nvPr>
            <p:ph idx="1"/>
          </p:nvPr>
        </p:nvSpPr>
        <p:spPr>
          <a:xfrm>
            <a:off x="1251678" y="2286001"/>
            <a:ext cx="4363595" cy="3593591"/>
          </a:xfrm>
        </p:spPr>
        <p:txBody>
          <a:bodyPr>
            <a:normAutofit/>
          </a:bodyPr>
          <a:lstStyle/>
          <a:p>
            <a:endParaRPr lang="en-US">
              <a:solidFill>
                <a:schemeClr val="tx1"/>
              </a:solidFill>
            </a:endParaRPr>
          </a:p>
        </p:txBody>
      </p:sp>
      <p:pic>
        <p:nvPicPr>
          <p:cNvPr id="2050" name="Picture 2" descr="African swine fever is an important viral disease of&#10;pigs that has become a serious threat to worldwide pork&#10;production si...">
            <a:extLst>
              <a:ext uri="{FF2B5EF4-FFF2-40B4-BE49-F238E27FC236}">
                <a16:creationId xmlns:a16="http://schemas.microsoft.com/office/drawing/2014/main" id="{CCA6865C-FAA3-CF46-B7F9-F172E87C0C67}"/>
              </a:ext>
            </a:extLst>
          </p:cNvPr>
          <p:cNvPicPr>
            <a:picLocks noChangeAspect="1" noChangeArrowheads="1"/>
          </p:cNvPicPr>
          <p:nvPr/>
        </p:nvPicPr>
        <p:blipFill>
          <a:blip r:embed="rId2">
            <a:extLst>
              <a:ext uri="{28A0092B-C50C-407E-A947-70E740481C1C}">
                <a14:useLocalDpi xmlns:a14="http://schemas.microsoft.com/office/drawing/2010/main" val="0"/>
              </a:ext>
            </a:extLst>
          </a:blip>
          <a:stretch>
            <a:fillRect/>
          </a:stretch>
        </p:blipFill>
        <p:spPr bwMode="auto">
          <a:xfrm>
            <a:off x="6098193" y="1986170"/>
            <a:ext cx="5176744" cy="291191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07377674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2DC5549-8469-1C43-9690-9121E92CACF7}"/>
              </a:ext>
            </a:extLst>
          </p:cNvPr>
          <p:cNvSpPr>
            <a:spLocks noGrp="1"/>
          </p:cNvSpPr>
          <p:nvPr>
            <p:ph type="title"/>
          </p:nvPr>
        </p:nvSpPr>
        <p:spPr/>
        <p:txBody>
          <a:bodyPr/>
          <a:lstStyle/>
          <a:p>
            <a:endParaRPr lang="hi-IN"/>
          </a:p>
        </p:txBody>
      </p:sp>
      <p:sp>
        <p:nvSpPr>
          <p:cNvPr id="3" name="Content Placeholder 2">
            <a:extLst>
              <a:ext uri="{FF2B5EF4-FFF2-40B4-BE49-F238E27FC236}">
                <a16:creationId xmlns:a16="http://schemas.microsoft.com/office/drawing/2014/main" id="{D5622198-B1C4-534B-B753-F12AB92CC489}"/>
              </a:ext>
            </a:extLst>
          </p:cNvPr>
          <p:cNvSpPr>
            <a:spLocks noGrp="1"/>
          </p:cNvSpPr>
          <p:nvPr>
            <p:ph idx="1"/>
          </p:nvPr>
        </p:nvSpPr>
        <p:spPr/>
        <p:txBody>
          <a:bodyPr/>
          <a:lstStyle/>
          <a:p>
            <a:r>
              <a:rPr lang="en-IN" dirty="0"/>
              <a:t>ASF is a severe viral disease that affects wild and domestic pigs typically resulting in an acute haemorrhagic fever. </a:t>
            </a:r>
          </a:p>
          <a:p>
            <a:r>
              <a:rPr lang="en-IN" dirty="0"/>
              <a:t>The disease has a case fatality rate (CFR) of almost 100 per cent. </a:t>
            </a:r>
          </a:p>
          <a:p>
            <a:r>
              <a:rPr lang="en-IN" dirty="0"/>
              <a:t>Its routes of transmission include direct contact with an infected or wild pig (alive or dead), indirect contact through ingestion of contaminated material such as food waste, feed or garbage, or through biological vectors such as ticks.</a:t>
            </a:r>
            <a:endParaRPr lang="hi-IN" dirty="0"/>
          </a:p>
        </p:txBody>
      </p:sp>
    </p:spTree>
    <p:extLst>
      <p:ext uri="{BB962C8B-B14F-4D97-AF65-F5344CB8AC3E}">
        <p14:creationId xmlns:p14="http://schemas.microsoft.com/office/powerpoint/2010/main" val="3504298827"/>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71" name="Freeform 6">
            <a:extLst>
              <a:ext uri="{FF2B5EF4-FFF2-40B4-BE49-F238E27FC236}">
                <a16:creationId xmlns:a16="http://schemas.microsoft.com/office/drawing/2014/main" id="{DD0AEE21-CF4B-4395-A100-EFB0EB99518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a:off x="0" y="0"/>
            <a:ext cx="885825" cy="6858000"/>
          </a:xfrm>
          <a:custGeom>
            <a:avLst/>
            <a:gdLst/>
            <a:ahLst/>
            <a:cxnLst/>
            <a:rect l="0" t="0" r="r" b="b"/>
            <a:pathLst>
              <a:path w="558" h="4320">
                <a:moveTo>
                  <a:pt x="0" y="0"/>
                </a:moveTo>
                <a:lnTo>
                  <a:pt x="447" y="0"/>
                </a:lnTo>
                <a:lnTo>
                  <a:pt x="448" y="43"/>
                </a:lnTo>
                <a:lnTo>
                  <a:pt x="453" y="81"/>
                </a:lnTo>
                <a:lnTo>
                  <a:pt x="460" y="114"/>
                </a:lnTo>
                <a:lnTo>
                  <a:pt x="469" y="143"/>
                </a:lnTo>
                <a:lnTo>
                  <a:pt x="479" y="169"/>
                </a:lnTo>
                <a:lnTo>
                  <a:pt x="491" y="192"/>
                </a:lnTo>
                <a:lnTo>
                  <a:pt x="503" y="216"/>
                </a:lnTo>
                <a:lnTo>
                  <a:pt x="515" y="240"/>
                </a:lnTo>
                <a:lnTo>
                  <a:pt x="525" y="263"/>
                </a:lnTo>
                <a:lnTo>
                  <a:pt x="535" y="289"/>
                </a:lnTo>
                <a:lnTo>
                  <a:pt x="545" y="318"/>
                </a:lnTo>
                <a:lnTo>
                  <a:pt x="552" y="351"/>
                </a:lnTo>
                <a:lnTo>
                  <a:pt x="556" y="389"/>
                </a:lnTo>
                <a:lnTo>
                  <a:pt x="558" y="432"/>
                </a:lnTo>
                <a:lnTo>
                  <a:pt x="556" y="475"/>
                </a:lnTo>
                <a:lnTo>
                  <a:pt x="552" y="513"/>
                </a:lnTo>
                <a:lnTo>
                  <a:pt x="545" y="546"/>
                </a:lnTo>
                <a:lnTo>
                  <a:pt x="535" y="575"/>
                </a:lnTo>
                <a:lnTo>
                  <a:pt x="525" y="601"/>
                </a:lnTo>
                <a:lnTo>
                  <a:pt x="515" y="624"/>
                </a:lnTo>
                <a:lnTo>
                  <a:pt x="503" y="648"/>
                </a:lnTo>
                <a:lnTo>
                  <a:pt x="491" y="672"/>
                </a:lnTo>
                <a:lnTo>
                  <a:pt x="479" y="695"/>
                </a:lnTo>
                <a:lnTo>
                  <a:pt x="469" y="721"/>
                </a:lnTo>
                <a:lnTo>
                  <a:pt x="460" y="750"/>
                </a:lnTo>
                <a:lnTo>
                  <a:pt x="453" y="783"/>
                </a:lnTo>
                <a:lnTo>
                  <a:pt x="448" y="821"/>
                </a:lnTo>
                <a:lnTo>
                  <a:pt x="447" y="864"/>
                </a:lnTo>
                <a:lnTo>
                  <a:pt x="448" y="907"/>
                </a:lnTo>
                <a:lnTo>
                  <a:pt x="453" y="945"/>
                </a:lnTo>
                <a:lnTo>
                  <a:pt x="460" y="978"/>
                </a:lnTo>
                <a:lnTo>
                  <a:pt x="469" y="1007"/>
                </a:lnTo>
                <a:lnTo>
                  <a:pt x="479" y="1033"/>
                </a:lnTo>
                <a:lnTo>
                  <a:pt x="491" y="1056"/>
                </a:lnTo>
                <a:lnTo>
                  <a:pt x="503" y="1080"/>
                </a:lnTo>
                <a:lnTo>
                  <a:pt x="515" y="1104"/>
                </a:lnTo>
                <a:lnTo>
                  <a:pt x="525" y="1127"/>
                </a:lnTo>
                <a:lnTo>
                  <a:pt x="535" y="1153"/>
                </a:lnTo>
                <a:lnTo>
                  <a:pt x="545" y="1182"/>
                </a:lnTo>
                <a:lnTo>
                  <a:pt x="552" y="1215"/>
                </a:lnTo>
                <a:lnTo>
                  <a:pt x="556" y="1253"/>
                </a:lnTo>
                <a:lnTo>
                  <a:pt x="558" y="1296"/>
                </a:lnTo>
                <a:lnTo>
                  <a:pt x="556" y="1339"/>
                </a:lnTo>
                <a:lnTo>
                  <a:pt x="552" y="1377"/>
                </a:lnTo>
                <a:lnTo>
                  <a:pt x="545" y="1410"/>
                </a:lnTo>
                <a:lnTo>
                  <a:pt x="535" y="1439"/>
                </a:lnTo>
                <a:lnTo>
                  <a:pt x="525" y="1465"/>
                </a:lnTo>
                <a:lnTo>
                  <a:pt x="515" y="1488"/>
                </a:lnTo>
                <a:lnTo>
                  <a:pt x="503" y="1512"/>
                </a:lnTo>
                <a:lnTo>
                  <a:pt x="491" y="1536"/>
                </a:lnTo>
                <a:lnTo>
                  <a:pt x="479" y="1559"/>
                </a:lnTo>
                <a:lnTo>
                  <a:pt x="469" y="1585"/>
                </a:lnTo>
                <a:lnTo>
                  <a:pt x="460" y="1614"/>
                </a:lnTo>
                <a:lnTo>
                  <a:pt x="453" y="1647"/>
                </a:lnTo>
                <a:lnTo>
                  <a:pt x="448" y="1685"/>
                </a:lnTo>
                <a:lnTo>
                  <a:pt x="447" y="1728"/>
                </a:lnTo>
                <a:lnTo>
                  <a:pt x="448" y="1771"/>
                </a:lnTo>
                <a:lnTo>
                  <a:pt x="453" y="1809"/>
                </a:lnTo>
                <a:lnTo>
                  <a:pt x="460" y="1842"/>
                </a:lnTo>
                <a:lnTo>
                  <a:pt x="469" y="1871"/>
                </a:lnTo>
                <a:lnTo>
                  <a:pt x="479" y="1897"/>
                </a:lnTo>
                <a:lnTo>
                  <a:pt x="491" y="1920"/>
                </a:lnTo>
                <a:lnTo>
                  <a:pt x="503" y="1944"/>
                </a:lnTo>
                <a:lnTo>
                  <a:pt x="515" y="1968"/>
                </a:lnTo>
                <a:lnTo>
                  <a:pt x="525" y="1991"/>
                </a:lnTo>
                <a:lnTo>
                  <a:pt x="535" y="2017"/>
                </a:lnTo>
                <a:lnTo>
                  <a:pt x="545" y="2046"/>
                </a:lnTo>
                <a:lnTo>
                  <a:pt x="552" y="2079"/>
                </a:lnTo>
                <a:lnTo>
                  <a:pt x="556" y="2117"/>
                </a:lnTo>
                <a:lnTo>
                  <a:pt x="558" y="2159"/>
                </a:lnTo>
                <a:lnTo>
                  <a:pt x="556" y="2203"/>
                </a:lnTo>
                <a:lnTo>
                  <a:pt x="552" y="2241"/>
                </a:lnTo>
                <a:lnTo>
                  <a:pt x="545" y="2274"/>
                </a:lnTo>
                <a:lnTo>
                  <a:pt x="535" y="2303"/>
                </a:lnTo>
                <a:lnTo>
                  <a:pt x="525" y="2329"/>
                </a:lnTo>
                <a:lnTo>
                  <a:pt x="515" y="2352"/>
                </a:lnTo>
                <a:lnTo>
                  <a:pt x="503" y="2376"/>
                </a:lnTo>
                <a:lnTo>
                  <a:pt x="491" y="2400"/>
                </a:lnTo>
                <a:lnTo>
                  <a:pt x="479" y="2423"/>
                </a:lnTo>
                <a:lnTo>
                  <a:pt x="469" y="2449"/>
                </a:lnTo>
                <a:lnTo>
                  <a:pt x="460" y="2478"/>
                </a:lnTo>
                <a:lnTo>
                  <a:pt x="453" y="2511"/>
                </a:lnTo>
                <a:lnTo>
                  <a:pt x="448" y="2549"/>
                </a:lnTo>
                <a:lnTo>
                  <a:pt x="447" y="2592"/>
                </a:lnTo>
                <a:lnTo>
                  <a:pt x="448" y="2635"/>
                </a:lnTo>
                <a:lnTo>
                  <a:pt x="453" y="2673"/>
                </a:lnTo>
                <a:lnTo>
                  <a:pt x="460" y="2706"/>
                </a:lnTo>
                <a:lnTo>
                  <a:pt x="469" y="2735"/>
                </a:lnTo>
                <a:lnTo>
                  <a:pt x="479" y="2761"/>
                </a:lnTo>
                <a:lnTo>
                  <a:pt x="491" y="2784"/>
                </a:lnTo>
                <a:lnTo>
                  <a:pt x="515" y="2832"/>
                </a:lnTo>
                <a:lnTo>
                  <a:pt x="525" y="2855"/>
                </a:lnTo>
                <a:lnTo>
                  <a:pt x="535" y="2881"/>
                </a:lnTo>
                <a:lnTo>
                  <a:pt x="545" y="2910"/>
                </a:lnTo>
                <a:lnTo>
                  <a:pt x="552" y="2943"/>
                </a:lnTo>
                <a:lnTo>
                  <a:pt x="556" y="2981"/>
                </a:lnTo>
                <a:lnTo>
                  <a:pt x="558" y="3024"/>
                </a:lnTo>
                <a:lnTo>
                  <a:pt x="556" y="3067"/>
                </a:lnTo>
                <a:lnTo>
                  <a:pt x="552" y="3105"/>
                </a:lnTo>
                <a:lnTo>
                  <a:pt x="545" y="3138"/>
                </a:lnTo>
                <a:lnTo>
                  <a:pt x="535" y="3167"/>
                </a:lnTo>
                <a:lnTo>
                  <a:pt x="525" y="3193"/>
                </a:lnTo>
                <a:lnTo>
                  <a:pt x="515" y="3216"/>
                </a:lnTo>
                <a:lnTo>
                  <a:pt x="503" y="3240"/>
                </a:lnTo>
                <a:lnTo>
                  <a:pt x="491" y="3264"/>
                </a:lnTo>
                <a:lnTo>
                  <a:pt x="479" y="3287"/>
                </a:lnTo>
                <a:lnTo>
                  <a:pt x="469" y="3313"/>
                </a:lnTo>
                <a:lnTo>
                  <a:pt x="460" y="3342"/>
                </a:lnTo>
                <a:lnTo>
                  <a:pt x="453" y="3375"/>
                </a:lnTo>
                <a:lnTo>
                  <a:pt x="448" y="3413"/>
                </a:lnTo>
                <a:lnTo>
                  <a:pt x="447" y="3456"/>
                </a:lnTo>
                <a:lnTo>
                  <a:pt x="448" y="3499"/>
                </a:lnTo>
                <a:lnTo>
                  <a:pt x="453" y="3537"/>
                </a:lnTo>
                <a:lnTo>
                  <a:pt x="460" y="3570"/>
                </a:lnTo>
                <a:lnTo>
                  <a:pt x="469" y="3599"/>
                </a:lnTo>
                <a:lnTo>
                  <a:pt x="479" y="3625"/>
                </a:lnTo>
                <a:lnTo>
                  <a:pt x="491" y="3648"/>
                </a:lnTo>
                <a:lnTo>
                  <a:pt x="503" y="3672"/>
                </a:lnTo>
                <a:lnTo>
                  <a:pt x="515" y="3696"/>
                </a:lnTo>
                <a:lnTo>
                  <a:pt x="525" y="3719"/>
                </a:lnTo>
                <a:lnTo>
                  <a:pt x="535" y="3745"/>
                </a:lnTo>
                <a:lnTo>
                  <a:pt x="545" y="3774"/>
                </a:lnTo>
                <a:lnTo>
                  <a:pt x="552" y="3807"/>
                </a:lnTo>
                <a:lnTo>
                  <a:pt x="556" y="3845"/>
                </a:lnTo>
                <a:lnTo>
                  <a:pt x="558" y="3888"/>
                </a:lnTo>
                <a:lnTo>
                  <a:pt x="556" y="3931"/>
                </a:lnTo>
                <a:lnTo>
                  <a:pt x="552" y="3969"/>
                </a:lnTo>
                <a:lnTo>
                  <a:pt x="545" y="4002"/>
                </a:lnTo>
                <a:lnTo>
                  <a:pt x="535" y="4031"/>
                </a:lnTo>
                <a:lnTo>
                  <a:pt x="525" y="4057"/>
                </a:lnTo>
                <a:lnTo>
                  <a:pt x="515" y="4080"/>
                </a:lnTo>
                <a:lnTo>
                  <a:pt x="503" y="4104"/>
                </a:lnTo>
                <a:lnTo>
                  <a:pt x="491" y="4128"/>
                </a:lnTo>
                <a:lnTo>
                  <a:pt x="479" y="4151"/>
                </a:lnTo>
                <a:lnTo>
                  <a:pt x="469" y="4177"/>
                </a:lnTo>
                <a:lnTo>
                  <a:pt x="460" y="4206"/>
                </a:lnTo>
                <a:lnTo>
                  <a:pt x="453" y="4239"/>
                </a:lnTo>
                <a:lnTo>
                  <a:pt x="448" y="4277"/>
                </a:lnTo>
                <a:lnTo>
                  <a:pt x="447" y="4320"/>
                </a:lnTo>
                <a:lnTo>
                  <a:pt x="0" y="4320"/>
                </a:lnTo>
                <a:lnTo>
                  <a:pt x="0" y="0"/>
                </a:lnTo>
                <a:close/>
              </a:path>
            </a:pathLst>
          </a:custGeom>
          <a:solidFill>
            <a:schemeClr val="tx2"/>
          </a:solidFill>
          <a:ln w="0">
            <a:noFill/>
            <a:prstDash val="solid"/>
            <a:round/>
            <a:headEnd/>
            <a:tailEnd/>
          </a:ln>
        </p:spPr>
      </p:sp>
      <p:sp>
        <p:nvSpPr>
          <p:cNvPr id="73" name="Rectangle 72">
            <a:extLst>
              <a:ext uri="{FF2B5EF4-FFF2-40B4-BE49-F238E27FC236}">
                <a16:creationId xmlns:a16="http://schemas.microsoft.com/office/drawing/2014/main" id="{9F8DBD9A-1B56-4D4B-856B-89CC682C6B2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1908536" y="0"/>
            <a:ext cx="283464"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5" name="Rectangle 74">
            <a:extLst>
              <a:ext uri="{FF2B5EF4-FFF2-40B4-BE49-F238E27FC236}">
                <a16:creationId xmlns:a16="http://schemas.microsoft.com/office/drawing/2014/main" id="{CE606343-BADE-4565-AB89-E9EF7E253F8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chemeClr val="tx1">
              <a:lumMod val="65000"/>
              <a:lumOff val="3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7" name="Rectangle 76">
            <a:extLst>
              <a:ext uri="{FF2B5EF4-FFF2-40B4-BE49-F238E27FC236}">
                <a16:creationId xmlns:a16="http://schemas.microsoft.com/office/drawing/2014/main" id="{39E183BD-2932-401F-8B53-E247764B376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77012" y="480060"/>
            <a:ext cx="11237976" cy="5897880"/>
          </a:xfrm>
          <a:prstGeom prst="rect">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5122" name="Picture 2" descr="Transmission&#10;Direct contact with infected pig&#10;Usually oronasal&#10;All secretions/excretions, blood, tissues&#10;Environmental con...">
            <a:extLst>
              <a:ext uri="{FF2B5EF4-FFF2-40B4-BE49-F238E27FC236}">
                <a16:creationId xmlns:a16="http://schemas.microsoft.com/office/drawing/2014/main" id="{43FA15F9-E94B-DF48-929A-9CB078F8709F}"/>
              </a:ext>
            </a:extLst>
          </p:cNvPr>
          <p:cNvPicPr>
            <a:picLocks noChangeAspect="1" noChangeArrowheads="1"/>
          </p:cNvPicPr>
          <p:nvPr/>
        </p:nvPicPr>
        <p:blipFill>
          <a:blip r:embed="rId2">
            <a:extLst>
              <a:ext uri="{28A0092B-C50C-407E-A947-70E740481C1C}">
                <a14:useLocalDpi xmlns:a14="http://schemas.microsoft.com/office/drawing/2010/main" val="0"/>
              </a:ext>
            </a:extLst>
          </a:blip>
          <a:stretch>
            <a:fillRect/>
          </a:stretch>
        </p:blipFill>
        <p:spPr bwMode="auto">
          <a:xfrm>
            <a:off x="1415720" y="796343"/>
            <a:ext cx="9360560" cy="526531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930080074"/>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71" name="Freeform 6">
            <a:extLst>
              <a:ext uri="{FF2B5EF4-FFF2-40B4-BE49-F238E27FC236}">
                <a16:creationId xmlns:a16="http://schemas.microsoft.com/office/drawing/2014/main" id="{DD0AEE21-CF4B-4395-A100-EFB0EB99518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a:off x="0" y="0"/>
            <a:ext cx="885825" cy="6858000"/>
          </a:xfrm>
          <a:custGeom>
            <a:avLst/>
            <a:gdLst/>
            <a:ahLst/>
            <a:cxnLst/>
            <a:rect l="0" t="0" r="r" b="b"/>
            <a:pathLst>
              <a:path w="558" h="4320">
                <a:moveTo>
                  <a:pt x="0" y="0"/>
                </a:moveTo>
                <a:lnTo>
                  <a:pt x="447" y="0"/>
                </a:lnTo>
                <a:lnTo>
                  <a:pt x="448" y="43"/>
                </a:lnTo>
                <a:lnTo>
                  <a:pt x="453" y="81"/>
                </a:lnTo>
                <a:lnTo>
                  <a:pt x="460" y="114"/>
                </a:lnTo>
                <a:lnTo>
                  <a:pt x="469" y="143"/>
                </a:lnTo>
                <a:lnTo>
                  <a:pt x="479" y="169"/>
                </a:lnTo>
                <a:lnTo>
                  <a:pt x="491" y="192"/>
                </a:lnTo>
                <a:lnTo>
                  <a:pt x="503" y="216"/>
                </a:lnTo>
                <a:lnTo>
                  <a:pt x="515" y="240"/>
                </a:lnTo>
                <a:lnTo>
                  <a:pt x="525" y="263"/>
                </a:lnTo>
                <a:lnTo>
                  <a:pt x="535" y="289"/>
                </a:lnTo>
                <a:lnTo>
                  <a:pt x="545" y="318"/>
                </a:lnTo>
                <a:lnTo>
                  <a:pt x="552" y="351"/>
                </a:lnTo>
                <a:lnTo>
                  <a:pt x="556" y="389"/>
                </a:lnTo>
                <a:lnTo>
                  <a:pt x="558" y="432"/>
                </a:lnTo>
                <a:lnTo>
                  <a:pt x="556" y="475"/>
                </a:lnTo>
                <a:lnTo>
                  <a:pt x="552" y="513"/>
                </a:lnTo>
                <a:lnTo>
                  <a:pt x="545" y="546"/>
                </a:lnTo>
                <a:lnTo>
                  <a:pt x="535" y="575"/>
                </a:lnTo>
                <a:lnTo>
                  <a:pt x="525" y="601"/>
                </a:lnTo>
                <a:lnTo>
                  <a:pt x="515" y="624"/>
                </a:lnTo>
                <a:lnTo>
                  <a:pt x="503" y="648"/>
                </a:lnTo>
                <a:lnTo>
                  <a:pt x="491" y="672"/>
                </a:lnTo>
                <a:lnTo>
                  <a:pt x="479" y="695"/>
                </a:lnTo>
                <a:lnTo>
                  <a:pt x="469" y="721"/>
                </a:lnTo>
                <a:lnTo>
                  <a:pt x="460" y="750"/>
                </a:lnTo>
                <a:lnTo>
                  <a:pt x="453" y="783"/>
                </a:lnTo>
                <a:lnTo>
                  <a:pt x="448" y="821"/>
                </a:lnTo>
                <a:lnTo>
                  <a:pt x="447" y="864"/>
                </a:lnTo>
                <a:lnTo>
                  <a:pt x="448" y="907"/>
                </a:lnTo>
                <a:lnTo>
                  <a:pt x="453" y="945"/>
                </a:lnTo>
                <a:lnTo>
                  <a:pt x="460" y="978"/>
                </a:lnTo>
                <a:lnTo>
                  <a:pt x="469" y="1007"/>
                </a:lnTo>
                <a:lnTo>
                  <a:pt x="479" y="1033"/>
                </a:lnTo>
                <a:lnTo>
                  <a:pt x="491" y="1056"/>
                </a:lnTo>
                <a:lnTo>
                  <a:pt x="503" y="1080"/>
                </a:lnTo>
                <a:lnTo>
                  <a:pt x="515" y="1104"/>
                </a:lnTo>
                <a:lnTo>
                  <a:pt x="525" y="1127"/>
                </a:lnTo>
                <a:lnTo>
                  <a:pt x="535" y="1153"/>
                </a:lnTo>
                <a:lnTo>
                  <a:pt x="545" y="1182"/>
                </a:lnTo>
                <a:lnTo>
                  <a:pt x="552" y="1215"/>
                </a:lnTo>
                <a:lnTo>
                  <a:pt x="556" y="1253"/>
                </a:lnTo>
                <a:lnTo>
                  <a:pt x="558" y="1296"/>
                </a:lnTo>
                <a:lnTo>
                  <a:pt x="556" y="1339"/>
                </a:lnTo>
                <a:lnTo>
                  <a:pt x="552" y="1377"/>
                </a:lnTo>
                <a:lnTo>
                  <a:pt x="545" y="1410"/>
                </a:lnTo>
                <a:lnTo>
                  <a:pt x="535" y="1439"/>
                </a:lnTo>
                <a:lnTo>
                  <a:pt x="525" y="1465"/>
                </a:lnTo>
                <a:lnTo>
                  <a:pt x="515" y="1488"/>
                </a:lnTo>
                <a:lnTo>
                  <a:pt x="503" y="1512"/>
                </a:lnTo>
                <a:lnTo>
                  <a:pt x="491" y="1536"/>
                </a:lnTo>
                <a:lnTo>
                  <a:pt x="479" y="1559"/>
                </a:lnTo>
                <a:lnTo>
                  <a:pt x="469" y="1585"/>
                </a:lnTo>
                <a:lnTo>
                  <a:pt x="460" y="1614"/>
                </a:lnTo>
                <a:lnTo>
                  <a:pt x="453" y="1647"/>
                </a:lnTo>
                <a:lnTo>
                  <a:pt x="448" y="1685"/>
                </a:lnTo>
                <a:lnTo>
                  <a:pt x="447" y="1728"/>
                </a:lnTo>
                <a:lnTo>
                  <a:pt x="448" y="1771"/>
                </a:lnTo>
                <a:lnTo>
                  <a:pt x="453" y="1809"/>
                </a:lnTo>
                <a:lnTo>
                  <a:pt x="460" y="1842"/>
                </a:lnTo>
                <a:lnTo>
                  <a:pt x="469" y="1871"/>
                </a:lnTo>
                <a:lnTo>
                  <a:pt x="479" y="1897"/>
                </a:lnTo>
                <a:lnTo>
                  <a:pt x="491" y="1920"/>
                </a:lnTo>
                <a:lnTo>
                  <a:pt x="503" y="1944"/>
                </a:lnTo>
                <a:lnTo>
                  <a:pt x="515" y="1968"/>
                </a:lnTo>
                <a:lnTo>
                  <a:pt x="525" y="1991"/>
                </a:lnTo>
                <a:lnTo>
                  <a:pt x="535" y="2017"/>
                </a:lnTo>
                <a:lnTo>
                  <a:pt x="545" y="2046"/>
                </a:lnTo>
                <a:lnTo>
                  <a:pt x="552" y="2079"/>
                </a:lnTo>
                <a:lnTo>
                  <a:pt x="556" y="2117"/>
                </a:lnTo>
                <a:lnTo>
                  <a:pt x="558" y="2159"/>
                </a:lnTo>
                <a:lnTo>
                  <a:pt x="556" y="2203"/>
                </a:lnTo>
                <a:lnTo>
                  <a:pt x="552" y="2241"/>
                </a:lnTo>
                <a:lnTo>
                  <a:pt x="545" y="2274"/>
                </a:lnTo>
                <a:lnTo>
                  <a:pt x="535" y="2303"/>
                </a:lnTo>
                <a:lnTo>
                  <a:pt x="525" y="2329"/>
                </a:lnTo>
                <a:lnTo>
                  <a:pt x="515" y="2352"/>
                </a:lnTo>
                <a:lnTo>
                  <a:pt x="503" y="2376"/>
                </a:lnTo>
                <a:lnTo>
                  <a:pt x="491" y="2400"/>
                </a:lnTo>
                <a:lnTo>
                  <a:pt x="479" y="2423"/>
                </a:lnTo>
                <a:lnTo>
                  <a:pt x="469" y="2449"/>
                </a:lnTo>
                <a:lnTo>
                  <a:pt x="460" y="2478"/>
                </a:lnTo>
                <a:lnTo>
                  <a:pt x="453" y="2511"/>
                </a:lnTo>
                <a:lnTo>
                  <a:pt x="448" y="2549"/>
                </a:lnTo>
                <a:lnTo>
                  <a:pt x="447" y="2592"/>
                </a:lnTo>
                <a:lnTo>
                  <a:pt x="448" y="2635"/>
                </a:lnTo>
                <a:lnTo>
                  <a:pt x="453" y="2673"/>
                </a:lnTo>
                <a:lnTo>
                  <a:pt x="460" y="2706"/>
                </a:lnTo>
                <a:lnTo>
                  <a:pt x="469" y="2735"/>
                </a:lnTo>
                <a:lnTo>
                  <a:pt x="479" y="2761"/>
                </a:lnTo>
                <a:lnTo>
                  <a:pt x="491" y="2784"/>
                </a:lnTo>
                <a:lnTo>
                  <a:pt x="515" y="2832"/>
                </a:lnTo>
                <a:lnTo>
                  <a:pt x="525" y="2855"/>
                </a:lnTo>
                <a:lnTo>
                  <a:pt x="535" y="2881"/>
                </a:lnTo>
                <a:lnTo>
                  <a:pt x="545" y="2910"/>
                </a:lnTo>
                <a:lnTo>
                  <a:pt x="552" y="2943"/>
                </a:lnTo>
                <a:lnTo>
                  <a:pt x="556" y="2981"/>
                </a:lnTo>
                <a:lnTo>
                  <a:pt x="558" y="3024"/>
                </a:lnTo>
                <a:lnTo>
                  <a:pt x="556" y="3067"/>
                </a:lnTo>
                <a:lnTo>
                  <a:pt x="552" y="3105"/>
                </a:lnTo>
                <a:lnTo>
                  <a:pt x="545" y="3138"/>
                </a:lnTo>
                <a:lnTo>
                  <a:pt x="535" y="3167"/>
                </a:lnTo>
                <a:lnTo>
                  <a:pt x="525" y="3193"/>
                </a:lnTo>
                <a:lnTo>
                  <a:pt x="515" y="3216"/>
                </a:lnTo>
                <a:lnTo>
                  <a:pt x="503" y="3240"/>
                </a:lnTo>
                <a:lnTo>
                  <a:pt x="491" y="3264"/>
                </a:lnTo>
                <a:lnTo>
                  <a:pt x="479" y="3287"/>
                </a:lnTo>
                <a:lnTo>
                  <a:pt x="469" y="3313"/>
                </a:lnTo>
                <a:lnTo>
                  <a:pt x="460" y="3342"/>
                </a:lnTo>
                <a:lnTo>
                  <a:pt x="453" y="3375"/>
                </a:lnTo>
                <a:lnTo>
                  <a:pt x="448" y="3413"/>
                </a:lnTo>
                <a:lnTo>
                  <a:pt x="447" y="3456"/>
                </a:lnTo>
                <a:lnTo>
                  <a:pt x="448" y="3499"/>
                </a:lnTo>
                <a:lnTo>
                  <a:pt x="453" y="3537"/>
                </a:lnTo>
                <a:lnTo>
                  <a:pt x="460" y="3570"/>
                </a:lnTo>
                <a:lnTo>
                  <a:pt x="469" y="3599"/>
                </a:lnTo>
                <a:lnTo>
                  <a:pt x="479" y="3625"/>
                </a:lnTo>
                <a:lnTo>
                  <a:pt x="491" y="3648"/>
                </a:lnTo>
                <a:lnTo>
                  <a:pt x="503" y="3672"/>
                </a:lnTo>
                <a:lnTo>
                  <a:pt x="515" y="3696"/>
                </a:lnTo>
                <a:lnTo>
                  <a:pt x="525" y="3719"/>
                </a:lnTo>
                <a:lnTo>
                  <a:pt x="535" y="3745"/>
                </a:lnTo>
                <a:lnTo>
                  <a:pt x="545" y="3774"/>
                </a:lnTo>
                <a:lnTo>
                  <a:pt x="552" y="3807"/>
                </a:lnTo>
                <a:lnTo>
                  <a:pt x="556" y="3845"/>
                </a:lnTo>
                <a:lnTo>
                  <a:pt x="558" y="3888"/>
                </a:lnTo>
                <a:lnTo>
                  <a:pt x="556" y="3931"/>
                </a:lnTo>
                <a:lnTo>
                  <a:pt x="552" y="3969"/>
                </a:lnTo>
                <a:lnTo>
                  <a:pt x="545" y="4002"/>
                </a:lnTo>
                <a:lnTo>
                  <a:pt x="535" y="4031"/>
                </a:lnTo>
                <a:lnTo>
                  <a:pt x="525" y="4057"/>
                </a:lnTo>
                <a:lnTo>
                  <a:pt x="515" y="4080"/>
                </a:lnTo>
                <a:lnTo>
                  <a:pt x="503" y="4104"/>
                </a:lnTo>
                <a:lnTo>
                  <a:pt x="491" y="4128"/>
                </a:lnTo>
                <a:lnTo>
                  <a:pt x="479" y="4151"/>
                </a:lnTo>
                <a:lnTo>
                  <a:pt x="469" y="4177"/>
                </a:lnTo>
                <a:lnTo>
                  <a:pt x="460" y="4206"/>
                </a:lnTo>
                <a:lnTo>
                  <a:pt x="453" y="4239"/>
                </a:lnTo>
                <a:lnTo>
                  <a:pt x="448" y="4277"/>
                </a:lnTo>
                <a:lnTo>
                  <a:pt x="447" y="4320"/>
                </a:lnTo>
                <a:lnTo>
                  <a:pt x="0" y="4320"/>
                </a:lnTo>
                <a:lnTo>
                  <a:pt x="0" y="0"/>
                </a:lnTo>
                <a:close/>
              </a:path>
            </a:pathLst>
          </a:custGeom>
          <a:solidFill>
            <a:schemeClr val="tx2"/>
          </a:solidFill>
          <a:ln w="0">
            <a:noFill/>
            <a:prstDash val="solid"/>
            <a:round/>
            <a:headEnd/>
            <a:tailEnd/>
          </a:ln>
        </p:spPr>
      </p:sp>
      <p:sp>
        <p:nvSpPr>
          <p:cNvPr id="73" name="Rectangle 72">
            <a:extLst>
              <a:ext uri="{FF2B5EF4-FFF2-40B4-BE49-F238E27FC236}">
                <a16:creationId xmlns:a16="http://schemas.microsoft.com/office/drawing/2014/main" id="{9F8DBD9A-1B56-4D4B-856B-89CC682C6B2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1908536" y="0"/>
            <a:ext cx="283464"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5" name="Rectangle 74">
            <a:extLst>
              <a:ext uri="{FF2B5EF4-FFF2-40B4-BE49-F238E27FC236}">
                <a16:creationId xmlns:a16="http://schemas.microsoft.com/office/drawing/2014/main" id="{CE606343-BADE-4565-AB89-E9EF7E253F8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chemeClr val="tx1">
              <a:lumMod val="65000"/>
              <a:lumOff val="3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7" name="Rectangle 76">
            <a:extLst>
              <a:ext uri="{FF2B5EF4-FFF2-40B4-BE49-F238E27FC236}">
                <a16:creationId xmlns:a16="http://schemas.microsoft.com/office/drawing/2014/main" id="{39E183BD-2932-401F-8B53-E247764B376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477012" y="480060"/>
            <a:ext cx="11237976" cy="5897880"/>
          </a:xfrm>
          <a:prstGeom prst="rect">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6146" name="Picture 2" descr="Fomites&#10;Clothing, vehicles, equipment&#10;Environmental contamination&#10;Blood, diarrhea, feces&#10;Vectors&#10;Biological: Bite from sof...">
            <a:extLst>
              <a:ext uri="{FF2B5EF4-FFF2-40B4-BE49-F238E27FC236}">
                <a16:creationId xmlns:a16="http://schemas.microsoft.com/office/drawing/2014/main" id="{ACB7AF4B-382C-6549-9908-5231A41E732B}"/>
              </a:ext>
            </a:extLst>
          </p:cNvPr>
          <p:cNvPicPr>
            <a:picLocks noChangeAspect="1" noChangeArrowheads="1"/>
          </p:cNvPicPr>
          <p:nvPr/>
        </p:nvPicPr>
        <p:blipFill>
          <a:blip r:embed="rId2">
            <a:extLst>
              <a:ext uri="{28A0092B-C50C-407E-A947-70E740481C1C}">
                <a14:useLocalDpi xmlns:a14="http://schemas.microsoft.com/office/drawing/2010/main" val="0"/>
              </a:ext>
            </a:extLst>
          </a:blip>
          <a:stretch>
            <a:fillRect/>
          </a:stretch>
        </p:blipFill>
        <p:spPr bwMode="auto">
          <a:xfrm>
            <a:off x="1415720" y="796343"/>
            <a:ext cx="9360560" cy="526531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854103184"/>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170" name="Picture 2" descr="Ornithodoros soft ticks&#10;Transstadial&#10;Transovarial&#10;Sexual transmission&#10;Infected for life&#10;Colonies maintain virus for years&#10;...">
            <a:extLst>
              <a:ext uri="{FF2B5EF4-FFF2-40B4-BE49-F238E27FC236}">
                <a16:creationId xmlns:a16="http://schemas.microsoft.com/office/drawing/2014/main" id="{65ED5DA4-F88C-7E46-9901-E98D5DF171B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044700" y="1149350"/>
            <a:ext cx="8102600" cy="45593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45564722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8256756-89B1-F346-B297-FD4A3C87B41B}"/>
              </a:ext>
            </a:extLst>
          </p:cNvPr>
          <p:cNvSpPr>
            <a:spLocks noGrp="1"/>
          </p:cNvSpPr>
          <p:nvPr>
            <p:ph type="title"/>
          </p:nvPr>
        </p:nvSpPr>
        <p:spPr/>
        <p:txBody>
          <a:bodyPr/>
          <a:lstStyle/>
          <a:p>
            <a:r>
              <a:rPr lang="en-US" dirty="0"/>
              <a:t>Clinical Manifestation</a:t>
            </a:r>
            <a:endParaRPr lang="hi-IN" dirty="0"/>
          </a:p>
        </p:txBody>
      </p:sp>
      <p:sp>
        <p:nvSpPr>
          <p:cNvPr id="3" name="Content Placeholder 2">
            <a:extLst>
              <a:ext uri="{FF2B5EF4-FFF2-40B4-BE49-F238E27FC236}">
                <a16:creationId xmlns:a16="http://schemas.microsoft.com/office/drawing/2014/main" id="{09A953D3-C523-F248-88D3-3C39907345C9}"/>
              </a:ext>
            </a:extLst>
          </p:cNvPr>
          <p:cNvSpPr>
            <a:spLocks noGrp="1"/>
          </p:cNvSpPr>
          <p:nvPr>
            <p:ph idx="1"/>
          </p:nvPr>
        </p:nvSpPr>
        <p:spPr/>
        <p:txBody>
          <a:bodyPr/>
          <a:lstStyle/>
          <a:p>
            <a:r>
              <a:rPr lang="en-IN" dirty="0"/>
              <a:t>The disease is characterised by sudden deaths in pigs. </a:t>
            </a:r>
          </a:p>
          <a:p>
            <a:r>
              <a:rPr lang="en-IN" dirty="0"/>
              <a:t> High fever, depression, anorexia, loss of appetite, haemorrhages in the skin, vomiting and diarrhoea among others. </a:t>
            </a:r>
          </a:p>
          <a:p>
            <a:r>
              <a:rPr lang="en-IN" dirty="0"/>
              <a:t> It is differentiated from Classical Swine Fever (CSF), whose signs may be similar to ASF, but is caused by a different virus for which a vaccine exists.</a:t>
            </a:r>
            <a:endParaRPr lang="hi-IN" dirty="0"/>
          </a:p>
        </p:txBody>
      </p:sp>
    </p:spTree>
    <p:extLst>
      <p:ext uri="{BB962C8B-B14F-4D97-AF65-F5344CB8AC3E}">
        <p14:creationId xmlns:p14="http://schemas.microsoft.com/office/powerpoint/2010/main" val="29504997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71" name="Freeform 6">
            <a:extLst>
              <a:ext uri="{FF2B5EF4-FFF2-40B4-BE49-F238E27FC236}">
                <a16:creationId xmlns:a16="http://schemas.microsoft.com/office/drawing/2014/main" id="{DD0AEE21-CF4B-4395-A100-EFB0EB99518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a:off x="0" y="0"/>
            <a:ext cx="885825" cy="6858000"/>
          </a:xfrm>
          <a:custGeom>
            <a:avLst/>
            <a:gdLst/>
            <a:ahLst/>
            <a:cxnLst/>
            <a:rect l="0" t="0" r="r" b="b"/>
            <a:pathLst>
              <a:path w="558" h="4320">
                <a:moveTo>
                  <a:pt x="0" y="0"/>
                </a:moveTo>
                <a:lnTo>
                  <a:pt x="447" y="0"/>
                </a:lnTo>
                <a:lnTo>
                  <a:pt x="448" y="43"/>
                </a:lnTo>
                <a:lnTo>
                  <a:pt x="453" y="81"/>
                </a:lnTo>
                <a:lnTo>
                  <a:pt x="460" y="114"/>
                </a:lnTo>
                <a:lnTo>
                  <a:pt x="469" y="143"/>
                </a:lnTo>
                <a:lnTo>
                  <a:pt x="479" y="169"/>
                </a:lnTo>
                <a:lnTo>
                  <a:pt x="491" y="192"/>
                </a:lnTo>
                <a:lnTo>
                  <a:pt x="503" y="216"/>
                </a:lnTo>
                <a:lnTo>
                  <a:pt x="515" y="240"/>
                </a:lnTo>
                <a:lnTo>
                  <a:pt x="525" y="263"/>
                </a:lnTo>
                <a:lnTo>
                  <a:pt x="535" y="289"/>
                </a:lnTo>
                <a:lnTo>
                  <a:pt x="545" y="318"/>
                </a:lnTo>
                <a:lnTo>
                  <a:pt x="552" y="351"/>
                </a:lnTo>
                <a:lnTo>
                  <a:pt x="556" y="389"/>
                </a:lnTo>
                <a:lnTo>
                  <a:pt x="558" y="432"/>
                </a:lnTo>
                <a:lnTo>
                  <a:pt x="556" y="475"/>
                </a:lnTo>
                <a:lnTo>
                  <a:pt x="552" y="513"/>
                </a:lnTo>
                <a:lnTo>
                  <a:pt x="545" y="546"/>
                </a:lnTo>
                <a:lnTo>
                  <a:pt x="535" y="575"/>
                </a:lnTo>
                <a:lnTo>
                  <a:pt x="525" y="601"/>
                </a:lnTo>
                <a:lnTo>
                  <a:pt x="515" y="624"/>
                </a:lnTo>
                <a:lnTo>
                  <a:pt x="503" y="648"/>
                </a:lnTo>
                <a:lnTo>
                  <a:pt x="491" y="672"/>
                </a:lnTo>
                <a:lnTo>
                  <a:pt x="479" y="695"/>
                </a:lnTo>
                <a:lnTo>
                  <a:pt x="469" y="721"/>
                </a:lnTo>
                <a:lnTo>
                  <a:pt x="460" y="750"/>
                </a:lnTo>
                <a:lnTo>
                  <a:pt x="453" y="783"/>
                </a:lnTo>
                <a:lnTo>
                  <a:pt x="448" y="821"/>
                </a:lnTo>
                <a:lnTo>
                  <a:pt x="447" y="864"/>
                </a:lnTo>
                <a:lnTo>
                  <a:pt x="448" y="907"/>
                </a:lnTo>
                <a:lnTo>
                  <a:pt x="453" y="945"/>
                </a:lnTo>
                <a:lnTo>
                  <a:pt x="460" y="978"/>
                </a:lnTo>
                <a:lnTo>
                  <a:pt x="469" y="1007"/>
                </a:lnTo>
                <a:lnTo>
                  <a:pt x="479" y="1033"/>
                </a:lnTo>
                <a:lnTo>
                  <a:pt x="491" y="1056"/>
                </a:lnTo>
                <a:lnTo>
                  <a:pt x="503" y="1080"/>
                </a:lnTo>
                <a:lnTo>
                  <a:pt x="515" y="1104"/>
                </a:lnTo>
                <a:lnTo>
                  <a:pt x="525" y="1127"/>
                </a:lnTo>
                <a:lnTo>
                  <a:pt x="535" y="1153"/>
                </a:lnTo>
                <a:lnTo>
                  <a:pt x="545" y="1182"/>
                </a:lnTo>
                <a:lnTo>
                  <a:pt x="552" y="1215"/>
                </a:lnTo>
                <a:lnTo>
                  <a:pt x="556" y="1253"/>
                </a:lnTo>
                <a:lnTo>
                  <a:pt x="558" y="1296"/>
                </a:lnTo>
                <a:lnTo>
                  <a:pt x="556" y="1339"/>
                </a:lnTo>
                <a:lnTo>
                  <a:pt x="552" y="1377"/>
                </a:lnTo>
                <a:lnTo>
                  <a:pt x="545" y="1410"/>
                </a:lnTo>
                <a:lnTo>
                  <a:pt x="535" y="1439"/>
                </a:lnTo>
                <a:lnTo>
                  <a:pt x="525" y="1465"/>
                </a:lnTo>
                <a:lnTo>
                  <a:pt x="515" y="1488"/>
                </a:lnTo>
                <a:lnTo>
                  <a:pt x="503" y="1512"/>
                </a:lnTo>
                <a:lnTo>
                  <a:pt x="491" y="1536"/>
                </a:lnTo>
                <a:lnTo>
                  <a:pt x="479" y="1559"/>
                </a:lnTo>
                <a:lnTo>
                  <a:pt x="469" y="1585"/>
                </a:lnTo>
                <a:lnTo>
                  <a:pt x="460" y="1614"/>
                </a:lnTo>
                <a:lnTo>
                  <a:pt x="453" y="1647"/>
                </a:lnTo>
                <a:lnTo>
                  <a:pt x="448" y="1685"/>
                </a:lnTo>
                <a:lnTo>
                  <a:pt x="447" y="1728"/>
                </a:lnTo>
                <a:lnTo>
                  <a:pt x="448" y="1771"/>
                </a:lnTo>
                <a:lnTo>
                  <a:pt x="453" y="1809"/>
                </a:lnTo>
                <a:lnTo>
                  <a:pt x="460" y="1842"/>
                </a:lnTo>
                <a:lnTo>
                  <a:pt x="469" y="1871"/>
                </a:lnTo>
                <a:lnTo>
                  <a:pt x="479" y="1897"/>
                </a:lnTo>
                <a:lnTo>
                  <a:pt x="491" y="1920"/>
                </a:lnTo>
                <a:lnTo>
                  <a:pt x="503" y="1944"/>
                </a:lnTo>
                <a:lnTo>
                  <a:pt x="515" y="1968"/>
                </a:lnTo>
                <a:lnTo>
                  <a:pt x="525" y="1991"/>
                </a:lnTo>
                <a:lnTo>
                  <a:pt x="535" y="2017"/>
                </a:lnTo>
                <a:lnTo>
                  <a:pt x="545" y="2046"/>
                </a:lnTo>
                <a:lnTo>
                  <a:pt x="552" y="2079"/>
                </a:lnTo>
                <a:lnTo>
                  <a:pt x="556" y="2117"/>
                </a:lnTo>
                <a:lnTo>
                  <a:pt x="558" y="2159"/>
                </a:lnTo>
                <a:lnTo>
                  <a:pt x="556" y="2203"/>
                </a:lnTo>
                <a:lnTo>
                  <a:pt x="552" y="2241"/>
                </a:lnTo>
                <a:lnTo>
                  <a:pt x="545" y="2274"/>
                </a:lnTo>
                <a:lnTo>
                  <a:pt x="535" y="2303"/>
                </a:lnTo>
                <a:lnTo>
                  <a:pt x="525" y="2329"/>
                </a:lnTo>
                <a:lnTo>
                  <a:pt x="515" y="2352"/>
                </a:lnTo>
                <a:lnTo>
                  <a:pt x="503" y="2376"/>
                </a:lnTo>
                <a:lnTo>
                  <a:pt x="491" y="2400"/>
                </a:lnTo>
                <a:lnTo>
                  <a:pt x="479" y="2423"/>
                </a:lnTo>
                <a:lnTo>
                  <a:pt x="469" y="2449"/>
                </a:lnTo>
                <a:lnTo>
                  <a:pt x="460" y="2478"/>
                </a:lnTo>
                <a:lnTo>
                  <a:pt x="453" y="2511"/>
                </a:lnTo>
                <a:lnTo>
                  <a:pt x="448" y="2549"/>
                </a:lnTo>
                <a:lnTo>
                  <a:pt x="447" y="2592"/>
                </a:lnTo>
                <a:lnTo>
                  <a:pt x="448" y="2635"/>
                </a:lnTo>
                <a:lnTo>
                  <a:pt x="453" y="2673"/>
                </a:lnTo>
                <a:lnTo>
                  <a:pt x="460" y="2706"/>
                </a:lnTo>
                <a:lnTo>
                  <a:pt x="469" y="2735"/>
                </a:lnTo>
                <a:lnTo>
                  <a:pt x="479" y="2761"/>
                </a:lnTo>
                <a:lnTo>
                  <a:pt x="491" y="2784"/>
                </a:lnTo>
                <a:lnTo>
                  <a:pt x="515" y="2832"/>
                </a:lnTo>
                <a:lnTo>
                  <a:pt x="525" y="2855"/>
                </a:lnTo>
                <a:lnTo>
                  <a:pt x="535" y="2881"/>
                </a:lnTo>
                <a:lnTo>
                  <a:pt x="545" y="2910"/>
                </a:lnTo>
                <a:lnTo>
                  <a:pt x="552" y="2943"/>
                </a:lnTo>
                <a:lnTo>
                  <a:pt x="556" y="2981"/>
                </a:lnTo>
                <a:lnTo>
                  <a:pt x="558" y="3024"/>
                </a:lnTo>
                <a:lnTo>
                  <a:pt x="556" y="3067"/>
                </a:lnTo>
                <a:lnTo>
                  <a:pt x="552" y="3105"/>
                </a:lnTo>
                <a:lnTo>
                  <a:pt x="545" y="3138"/>
                </a:lnTo>
                <a:lnTo>
                  <a:pt x="535" y="3167"/>
                </a:lnTo>
                <a:lnTo>
                  <a:pt x="525" y="3193"/>
                </a:lnTo>
                <a:lnTo>
                  <a:pt x="515" y="3216"/>
                </a:lnTo>
                <a:lnTo>
                  <a:pt x="503" y="3240"/>
                </a:lnTo>
                <a:lnTo>
                  <a:pt x="491" y="3264"/>
                </a:lnTo>
                <a:lnTo>
                  <a:pt x="479" y="3287"/>
                </a:lnTo>
                <a:lnTo>
                  <a:pt x="469" y="3313"/>
                </a:lnTo>
                <a:lnTo>
                  <a:pt x="460" y="3342"/>
                </a:lnTo>
                <a:lnTo>
                  <a:pt x="453" y="3375"/>
                </a:lnTo>
                <a:lnTo>
                  <a:pt x="448" y="3413"/>
                </a:lnTo>
                <a:lnTo>
                  <a:pt x="447" y="3456"/>
                </a:lnTo>
                <a:lnTo>
                  <a:pt x="448" y="3499"/>
                </a:lnTo>
                <a:lnTo>
                  <a:pt x="453" y="3537"/>
                </a:lnTo>
                <a:lnTo>
                  <a:pt x="460" y="3570"/>
                </a:lnTo>
                <a:lnTo>
                  <a:pt x="469" y="3599"/>
                </a:lnTo>
                <a:lnTo>
                  <a:pt x="479" y="3625"/>
                </a:lnTo>
                <a:lnTo>
                  <a:pt x="491" y="3648"/>
                </a:lnTo>
                <a:lnTo>
                  <a:pt x="503" y="3672"/>
                </a:lnTo>
                <a:lnTo>
                  <a:pt x="515" y="3696"/>
                </a:lnTo>
                <a:lnTo>
                  <a:pt x="525" y="3719"/>
                </a:lnTo>
                <a:lnTo>
                  <a:pt x="535" y="3745"/>
                </a:lnTo>
                <a:lnTo>
                  <a:pt x="545" y="3774"/>
                </a:lnTo>
                <a:lnTo>
                  <a:pt x="552" y="3807"/>
                </a:lnTo>
                <a:lnTo>
                  <a:pt x="556" y="3845"/>
                </a:lnTo>
                <a:lnTo>
                  <a:pt x="558" y="3888"/>
                </a:lnTo>
                <a:lnTo>
                  <a:pt x="556" y="3931"/>
                </a:lnTo>
                <a:lnTo>
                  <a:pt x="552" y="3969"/>
                </a:lnTo>
                <a:lnTo>
                  <a:pt x="545" y="4002"/>
                </a:lnTo>
                <a:lnTo>
                  <a:pt x="535" y="4031"/>
                </a:lnTo>
                <a:lnTo>
                  <a:pt x="525" y="4057"/>
                </a:lnTo>
                <a:lnTo>
                  <a:pt x="515" y="4080"/>
                </a:lnTo>
                <a:lnTo>
                  <a:pt x="503" y="4104"/>
                </a:lnTo>
                <a:lnTo>
                  <a:pt x="491" y="4128"/>
                </a:lnTo>
                <a:lnTo>
                  <a:pt x="479" y="4151"/>
                </a:lnTo>
                <a:lnTo>
                  <a:pt x="469" y="4177"/>
                </a:lnTo>
                <a:lnTo>
                  <a:pt x="460" y="4206"/>
                </a:lnTo>
                <a:lnTo>
                  <a:pt x="453" y="4239"/>
                </a:lnTo>
                <a:lnTo>
                  <a:pt x="448" y="4277"/>
                </a:lnTo>
                <a:lnTo>
                  <a:pt x="447" y="4320"/>
                </a:lnTo>
                <a:lnTo>
                  <a:pt x="0" y="4320"/>
                </a:lnTo>
                <a:lnTo>
                  <a:pt x="0" y="0"/>
                </a:lnTo>
                <a:close/>
              </a:path>
            </a:pathLst>
          </a:custGeom>
          <a:solidFill>
            <a:schemeClr val="tx2"/>
          </a:solidFill>
          <a:ln w="0">
            <a:noFill/>
            <a:prstDash val="solid"/>
            <a:round/>
            <a:headEnd/>
            <a:tailEnd/>
          </a:ln>
        </p:spPr>
      </p:sp>
      <p:sp>
        <p:nvSpPr>
          <p:cNvPr id="73" name="Rectangle 72">
            <a:extLst>
              <a:ext uri="{FF2B5EF4-FFF2-40B4-BE49-F238E27FC236}">
                <a16:creationId xmlns:a16="http://schemas.microsoft.com/office/drawing/2014/main" id="{9F8DBD9A-1B56-4D4B-856B-89CC682C6B2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1908536" y="0"/>
            <a:ext cx="283464"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5" name="Rectangle 74">
            <a:extLst>
              <a:ext uri="{FF2B5EF4-FFF2-40B4-BE49-F238E27FC236}">
                <a16:creationId xmlns:a16="http://schemas.microsoft.com/office/drawing/2014/main" id="{EE079F42-5C7A-44DD-9E9F-A34795A48F1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719091" y="0"/>
            <a:ext cx="11472909"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7" name="Freeform 6">
            <a:extLst>
              <a:ext uri="{FF2B5EF4-FFF2-40B4-BE49-F238E27FC236}">
                <a16:creationId xmlns:a16="http://schemas.microsoft.com/office/drawing/2014/main" id="{09777E15-6D68-4808-AD20-82EA7377F43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a:off x="113285" y="0"/>
            <a:ext cx="885825" cy="6858000"/>
          </a:xfrm>
          <a:custGeom>
            <a:avLst/>
            <a:gdLst/>
            <a:ahLst/>
            <a:cxnLst/>
            <a:rect l="0" t="0" r="r" b="b"/>
            <a:pathLst>
              <a:path w="558" h="4320">
                <a:moveTo>
                  <a:pt x="0" y="0"/>
                </a:moveTo>
                <a:lnTo>
                  <a:pt x="447" y="0"/>
                </a:lnTo>
                <a:lnTo>
                  <a:pt x="448" y="43"/>
                </a:lnTo>
                <a:lnTo>
                  <a:pt x="453" y="81"/>
                </a:lnTo>
                <a:lnTo>
                  <a:pt x="460" y="114"/>
                </a:lnTo>
                <a:lnTo>
                  <a:pt x="469" y="143"/>
                </a:lnTo>
                <a:lnTo>
                  <a:pt x="479" y="169"/>
                </a:lnTo>
                <a:lnTo>
                  <a:pt x="491" y="192"/>
                </a:lnTo>
                <a:lnTo>
                  <a:pt x="503" y="216"/>
                </a:lnTo>
                <a:lnTo>
                  <a:pt x="515" y="240"/>
                </a:lnTo>
                <a:lnTo>
                  <a:pt x="525" y="263"/>
                </a:lnTo>
                <a:lnTo>
                  <a:pt x="535" y="289"/>
                </a:lnTo>
                <a:lnTo>
                  <a:pt x="545" y="318"/>
                </a:lnTo>
                <a:lnTo>
                  <a:pt x="552" y="351"/>
                </a:lnTo>
                <a:lnTo>
                  <a:pt x="556" y="389"/>
                </a:lnTo>
                <a:lnTo>
                  <a:pt x="558" y="432"/>
                </a:lnTo>
                <a:lnTo>
                  <a:pt x="556" y="475"/>
                </a:lnTo>
                <a:lnTo>
                  <a:pt x="552" y="513"/>
                </a:lnTo>
                <a:lnTo>
                  <a:pt x="545" y="546"/>
                </a:lnTo>
                <a:lnTo>
                  <a:pt x="535" y="575"/>
                </a:lnTo>
                <a:lnTo>
                  <a:pt x="525" y="601"/>
                </a:lnTo>
                <a:lnTo>
                  <a:pt x="515" y="624"/>
                </a:lnTo>
                <a:lnTo>
                  <a:pt x="503" y="648"/>
                </a:lnTo>
                <a:lnTo>
                  <a:pt x="491" y="672"/>
                </a:lnTo>
                <a:lnTo>
                  <a:pt x="479" y="695"/>
                </a:lnTo>
                <a:lnTo>
                  <a:pt x="469" y="721"/>
                </a:lnTo>
                <a:lnTo>
                  <a:pt x="460" y="750"/>
                </a:lnTo>
                <a:lnTo>
                  <a:pt x="453" y="783"/>
                </a:lnTo>
                <a:lnTo>
                  <a:pt x="448" y="821"/>
                </a:lnTo>
                <a:lnTo>
                  <a:pt x="447" y="864"/>
                </a:lnTo>
                <a:lnTo>
                  <a:pt x="448" y="907"/>
                </a:lnTo>
                <a:lnTo>
                  <a:pt x="453" y="945"/>
                </a:lnTo>
                <a:lnTo>
                  <a:pt x="460" y="978"/>
                </a:lnTo>
                <a:lnTo>
                  <a:pt x="469" y="1007"/>
                </a:lnTo>
                <a:lnTo>
                  <a:pt x="479" y="1033"/>
                </a:lnTo>
                <a:lnTo>
                  <a:pt x="491" y="1056"/>
                </a:lnTo>
                <a:lnTo>
                  <a:pt x="503" y="1080"/>
                </a:lnTo>
                <a:lnTo>
                  <a:pt x="515" y="1104"/>
                </a:lnTo>
                <a:lnTo>
                  <a:pt x="525" y="1127"/>
                </a:lnTo>
                <a:lnTo>
                  <a:pt x="535" y="1153"/>
                </a:lnTo>
                <a:lnTo>
                  <a:pt x="545" y="1182"/>
                </a:lnTo>
                <a:lnTo>
                  <a:pt x="552" y="1215"/>
                </a:lnTo>
                <a:lnTo>
                  <a:pt x="556" y="1253"/>
                </a:lnTo>
                <a:lnTo>
                  <a:pt x="558" y="1296"/>
                </a:lnTo>
                <a:lnTo>
                  <a:pt x="556" y="1339"/>
                </a:lnTo>
                <a:lnTo>
                  <a:pt x="552" y="1377"/>
                </a:lnTo>
                <a:lnTo>
                  <a:pt x="545" y="1410"/>
                </a:lnTo>
                <a:lnTo>
                  <a:pt x="535" y="1439"/>
                </a:lnTo>
                <a:lnTo>
                  <a:pt x="525" y="1465"/>
                </a:lnTo>
                <a:lnTo>
                  <a:pt x="515" y="1488"/>
                </a:lnTo>
                <a:lnTo>
                  <a:pt x="503" y="1512"/>
                </a:lnTo>
                <a:lnTo>
                  <a:pt x="491" y="1536"/>
                </a:lnTo>
                <a:lnTo>
                  <a:pt x="479" y="1559"/>
                </a:lnTo>
                <a:lnTo>
                  <a:pt x="469" y="1585"/>
                </a:lnTo>
                <a:lnTo>
                  <a:pt x="460" y="1614"/>
                </a:lnTo>
                <a:lnTo>
                  <a:pt x="453" y="1647"/>
                </a:lnTo>
                <a:lnTo>
                  <a:pt x="448" y="1685"/>
                </a:lnTo>
                <a:lnTo>
                  <a:pt x="447" y="1728"/>
                </a:lnTo>
                <a:lnTo>
                  <a:pt x="448" y="1771"/>
                </a:lnTo>
                <a:lnTo>
                  <a:pt x="453" y="1809"/>
                </a:lnTo>
                <a:lnTo>
                  <a:pt x="460" y="1842"/>
                </a:lnTo>
                <a:lnTo>
                  <a:pt x="469" y="1871"/>
                </a:lnTo>
                <a:lnTo>
                  <a:pt x="479" y="1897"/>
                </a:lnTo>
                <a:lnTo>
                  <a:pt x="491" y="1920"/>
                </a:lnTo>
                <a:lnTo>
                  <a:pt x="503" y="1944"/>
                </a:lnTo>
                <a:lnTo>
                  <a:pt x="515" y="1968"/>
                </a:lnTo>
                <a:lnTo>
                  <a:pt x="525" y="1991"/>
                </a:lnTo>
                <a:lnTo>
                  <a:pt x="535" y="2017"/>
                </a:lnTo>
                <a:lnTo>
                  <a:pt x="545" y="2046"/>
                </a:lnTo>
                <a:lnTo>
                  <a:pt x="552" y="2079"/>
                </a:lnTo>
                <a:lnTo>
                  <a:pt x="556" y="2117"/>
                </a:lnTo>
                <a:lnTo>
                  <a:pt x="558" y="2159"/>
                </a:lnTo>
                <a:lnTo>
                  <a:pt x="556" y="2203"/>
                </a:lnTo>
                <a:lnTo>
                  <a:pt x="552" y="2241"/>
                </a:lnTo>
                <a:lnTo>
                  <a:pt x="545" y="2274"/>
                </a:lnTo>
                <a:lnTo>
                  <a:pt x="535" y="2303"/>
                </a:lnTo>
                <a:lnTo>
                  <a:pt x="525" y="2329"/>
                </a:lnTo>
                <a:lnTo>
                  <a:pt x="515" y="2352"/>
                </a:lnTo>
                <a:lnTo>
                  <a:pt x="503" y="2376"/>
                </a:lnTo>
                <a:lnTo>
                  <a:pt x="491" y="2400"/>
                </a:lnTo>
                <a:lnTo>
                  <a:pt x="479" y="2423"/>
                </a:lnTo>
                <a:lnTo>
                  <a:pt x="469" y="2449"/>
                </a:lnTo>
                <a:lnTo>
                  <a:pt x="460" y="2478"/>
                </a:lnTo>
                <a:lnTo>
                  <a:pt x="453" y="2511"/>
                </a:lnTo>
                <a:lnTo>
                  <a:pt x="448" y="2549"/>
                </a:lnTo>
                <a:lnTo>
                  <a:pt x="447" y="2592"/>
                </a:lnTo>
                <a:lnTo>
                  <a:pt x="448" y="2635"/>
                </a:lnTo>
                <a:lnTo>
                  <a:pt x="453" y="2673"/>
                </a:lnTo>
                <a:lnTo>
                  <a:pt x="460" y="2706"/>
                </a:lnTo>
                <a:lnTo>
                  <a:pt x="469" y="2735"/>
                </a:lnTo>
                <a:lnTo>
                  <a:pt x="479" y="2761"/>
                </a:lnTo>
                <a:lnTo>
                  <a:pt x="491" y="2784"/>
                </a:lnTo>
                <a:lnTo>
                  <a:pt x="515" y="2832"/>
                </a:lnTo>
                <a:lnTo>
                  <a:pt x="525" y="2855"/>
                </a:lnTo>
                <a:lnTo>
                  <a:pt x="535" y="2881"/>
                </a:lnTo>
                <a:lnTo>
                  <a:pt x="545" y="2910"/>
                </a:lnTo>
                <a:lnTo>
                  <a:pt x="552" y="2943"/>
                </a:lnTo>
                <a:lnTo>
                  <a:pt x="556" y="2981"/>
                </a:lnTo>
                <a:lnTo>
                  <a:pt x="558" y="3024"/>
                </a:lnTo>
                <a:lnTo>
                  <a:pt x="556" y="3067"/>
                </a:lnTo>
                <a:lnTo>
                  <a:pt x="552" y="3105"/>
                </a:lnTo>
                <a:lnTo>
                  <a:pt x="545" y="3138"/>
                </a:lnTo>
                <a:lnTo>
                  <a:pt x="535" y="3167"/>
                </a:lnTo>
                <a:lnTo>
                  <a:pt x="525" y="3193"/>
                </a:lnTo>
                <a:lnTo>
                  <a:pt x="515" y="3216"/>
                </a:lnTo>
                <a:lnTo>
                  <a:pt x="503" y="3240"/>
                </a:lnTo>
                <a:lnTo>
                  <a:pt x="491" y="3264"/>
                </a:lnTo>
                <a:lnTo>
                  <a:pt x="479" y="3287"/>
                </a:lnTo>
                <a:lnTo>
                  <a:pt x="469" y="3313"/>
                </a:lnTo>
                <a:lnTo>
                  <a:pt x="460" y="3342"/>
                </a:lnTo>
                <a:lnTo>
                  <a:pt x="453" y="3375"/>
                </a:lnTo>
                <a:lnTo>
                  <a:pt x="448" y="3413"/>
                </a:lnTo>
                <a:lnTo>
                  <a:pt x="447" y="3456"/>
                </a:lnTo>
                <a:lnTo>
                  <a:pt x="448" y="3499"/>
                </a:lnTo>
                <a:lnTo>
                  <a:pt x="453" y="3537"/>
                </a:lnTo>
                <a:lnTo>
                  <a:pt x="460" y="3570"/>
                </a:lnTo>
                <a:lnTo>
                  <a:pt x="469" y="3599"/>
                </a:lnTo>
                <a:lnTo>
                  <a:pt x="479" y="3625"/>
                </a:lnTo>
                <a:lnTo>
                  <a:pt x="491" y="3648"/>
                </a:lnTo>
                <a:lnTo>
                  <a:pt x="503" y="3672"/>
                </a:lnTo>
                <a:lnTo>
                  <a:pt x="515" y="3696"/>
                </a:lnTo>
                <a:lnTo>
                  <a:pt x="525" y="3719"/>
                </a:lnTo>
                <a:lnTo>
                  <a:pt x="535" y="3745"/>
                </a:lnTo>
                <a:lnTo>
                  <a:pt x="545" y="3774"/>
                </a:lnTo>
                <a:lnTo>
                  <a:pt x="552" y="3807"/>
                </a:lnTo>
                <a:lnTo>
                  <a:pt x="556" y="3845"/>
                </a:lnTo>
                <a:lnTo>
                  <a:pt x="558" y="3888"/>
                </a:lnTo>
                <a:lnTo>
                  <a:pt x="556" y="3931"/>
                </a:lnTo>
                <a:lnTo>
                  <a:pt x="552" y="3969"/>
                </a:lnTo>
                <a:lnTo>
                  <a:pt x="545" y="4002"/>
                </a:lnTo>
                <a:lnTo>
                  <a:pt x="535" y="4031"/>
                </a:lnTo>
                <a:lnTo>
                  <a:pt x="525" y="4057"/>
                </a:lnTo>
                <a:lnTo>
                  <a:pt x="515" y="4080"/>
                </a:lnTo>
                <a:lnTo>
                  <a:pt x="503" y="4104"/>
                </a:lnTo>
                <a:lnTo>
                  <a:pt x="491" y="4128"/>
                </a:lnTo>
                <a:lnTo>
                  <a:pt x="479" y="4151"/>
                </a:lnTo>
                <a:lnTo>
                  <a:pt x="469" y="4177"/>
                </a:lnTo>
                <a:lnTo>
                  <a:pt x="460" y="4206"/>
                </a:lnTo>
                <a:lnTo>
                  <a:pt x="453" y="4239"/>
                </a:lnTo>
                <a:lnTo>
                  <a:pt x="448" y="4277"/>
                </a:lnTo>
                <a:lnTo>
                  <a:pt x="447" y="4320"/>
                </a:lnTo>
                <a:lnTo>
                  <a:pt x="0" y="4320"/>
                </a:lnTo>
                <a:lnTo>
                  <a:pt x="0" y="0"/>
                </a:lnTo>
                <a:close/>
              </a:path>
            </a:pathLst>
          </a:custGeom>
          <a:solidFill>
            <a:srgbClr val="FFFFFF"/>
          </a:solidFill>
          <a:ln w="0">
            <a:noFill/>
            <a:prstDash val="solid"/>
            <a:round/>
            <a:headEnd/>
            <a:tailEnd/>
          </a:ln>
        </p:spPr>
      </p:sp>
      <p:sp>
        <p:nvSpPr>
          <p:cNvPr id="79" name="Freeform 6">
            <a:extLst>
              <a:ext uri="{FF2B5EF4-FFF2-40B4-BE49-F238E27FC236}">
                <a16:creationId xmlns:a16="http://schemas.microsoft.com/office/drawing/2014/main" id="{CE79CAD8-9F7F-4756-BD12-8463CA4C6F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a:off x="0" y="0"/>
            <a:ext cx="885825" cy="6858000"/>
          </a:xfrm>
          <a:custGeom>
            <a:avLst/>
            <a:gdLst/>
            <a:ahLst/>
            <a:cxnLst/>
            <a:rect l="0" t="0" r="r" b="b"/>
            <a:pathLst>
              <a:path w="558" h="4320">
                <a:moveTo>
                  <a:pt x="0" y="0"/>
                </a:moveTo>
                <a:lnTo>
                  <a:pt x="447" y="0"/>
                </a:lnTo>
                <a:lnTo>
                  <a:pt x="448" y="43"/>
                </a:lnTo>
                <a:lnTo>
                  <a:pt x="453" y="81"/>
                </a:lnTo>
                <a:lnTo>
                  <a:pt x="460" y="114"/>
                </a:lnTo>
                <a:lnTo>
                  <a:pt x="469" y="143"/>
                </a:lnTo>
                <a:lnTo>
                  <a:pt x="479" y="169"/>
                </a:lnTo>
                <a:lnTo>
                  <a:pt x="491" y="192"/>
                </a:lnTo>
                <a:lnTo>
                  <a:pt x="503" y="216"/>
                </a:lnTo>
                <a:lnTo>
                  <a:pt x="515" y="240"/>
                </a:lnTo>
                <a:lnTo>
                  <a:pt x="525" y="263"/>
                </a:lnTo>
                <a:lnTo>
                  <a:pt x="535" y="289"/>
                </a:lnTo>
                <a:lnTo>
                  <a:pt x="545" y="318"/>
                </a:lnTo>
                <a:lnTo>
                  <a:pt x="552" y="351"/>
                </a:lnTo>
                <a:lnTo>
                  <a:pt x="556" y="389"/>
                </a:lnTo>
                <a:lnTo>
                  <a:pt x="558" y="432"/>
                </a:lnTo>
                <a:lnTo>
                  <a:pt x="556" y="475"/>
                </a:lnTo>
                <a:lnTo>
                  <a:pt x="552" y="513"/>
                </a:lnTo>
                <a:lnTo>
                  <a:pt x="545" y="546"/>
                </a:lnTo>
                <a:lnTo>
                  <a:pt x="535" y="575"/>
                </a:lnTo>
                <a:lnTo>
                  <a:pt x="525" y="601"/>
                </a:lnTo>
                <a:lnTo>
                  <a:pt x="515" y="624"/>
                </a:lnTo>
                <a:lnTo>
                  <a:pt x="503" y="648"/>
                </a:lnTo>
                <a:lnTo>
                  <a:pt x="491" y="672"/>
                </a:lnTo>
                <a:lnTo>
                  <a:pt x="479" y="695"/>
                </a:lnTo>
                <a:lnTo>
                  <a:pt x="469" y="721"/>
                </a:lnTo>
                <a:lnTo>
                  <a:pt x="460" y="750"/>
                </a:lnTo>
                <a:lnTo>
                  <a:pt x="453" y="783"/>
                </a:lnTo>
                <a:lnTo>
                  <a:pt x="448" y="821"/>
                </a:lnTo>
                <a:lnTo>
                  <a:pt x="447" y="864"/>
                </a:lnTo>
                <a:lnTo>
                  <a:pt x="448" y="907"/>
                </a:lnTo>
                <a:lnTo>
                  <a:pt x="453" y="945"/>
                </a:lnTo>
                <a:lnTo>
                  <a:pt x="460" y="978"/>
                </a:lnTo>
                <a:lnTo>
                  <a:pt x="469" y="1007"/>
                </a:lnTo>
                <a:lnTo>
                  <a:pt x="479" y="1033"/>
                </a:lnTo>
                <a:lnTo>
                  <a:pt x="491" y="1056"/>
                </a:lnTo>
                <a:lnTo>
                  <a:pt x="503" y="1080"/>
                </a:lnTo>
                <a:lnTo>
                  <a:pt x="515" y="1104"/>
                </a:lnTo>
                <a:lnTo>
                  <a:pt x="525" y="1127"/>
                </a:lnTo>
                <a:lnTo>
                  <a:pt x="535" y="1153"/>
                </a:lnTo>
                <a:lnTo>
                  <a:pt x="545" y="1182"/>
                </a:lnTo>
                <a:lnTo>
                  <a:pt x="552" y="1215"/>
                </a:lnTo>
                <a:lnTo>
                  <a:pt x="556" y="1253"/>
                </a:lnTo>
                <a:lnTo>
                  <a:pt x="558" y="1296"/>
                </a:lnTo>
                <a:lnTo>
                  <a:pt x="556" y="1339"/>
                </a:lnTo>
                <a:lnTo>
                  <a:pt x="552" y="1377"/>
                </a:lnTo>
                <a:lnTo>
                  <a:pt x="545" y="1410"/>
                </a:lnTo>
                <a:lnTo>
                  <a:pt x="535" y="1439"/>
                </a:lnTo>
                <a:lnTo>
                  <a:pt x="525" y="1465"/>
                </a:lnTo>
                <a:lnTo>
                  <a:pt x="515" y="1488"/>
                </a:lnTo>
                <a:lnTo>
                  <a:pt x="503" y="1512"/>
                </a:lnTo>
                <a:lnTo>
                  <a:pt x="491" y="1536"/>
                </a:lnTo>
                <a:lnTo>
                  <a:pt x="479" y="1559"/>
                </a:lnTo>
                <a:lnTo>
                  <a:pt x="469" y="1585"/>
                </a:lnTo>
                <a:lnTo>
                  <a:pt x="460" y="1614"/>
                </a:lnTo>
                <a:lnTo>
                  <a:pt x="453" y="1647"/>
                </a:lnTo>
                <a:lnTo>
                  <a:pt x="448" y="1685"/>
                </a:lnTo>
                <a:lnTo>
                  <a:pt x="447" y="1728"/>
                </a:lnTo>
                <a:lnTo>
                  <a:pt x="448" y="1771"/>
                </a:lnTo>
                <a:lnTo>
                  <a:pt x="453" y="1809"/>
                </a:lnTo>
                <a:lnTo>
                  <a:pt x="460" y="1842"/>
                </a:lnTo>
                <a:lnTo>
                  <a:pt x="469" y="1871"/>
                </a:lnTo>
                <a:lnTo>
                  <a:pt x="479" y="1897"/>
                </a:lnTo>
                <a:lnTo>
                  <a:pt x="491" y="1920"/>
                </a:lnTo>
                <a:lnTo>
                  <a:pt x="503" y="1944"/>
                </a:lnTo>
                <a:lnTo>
                  <a:pt x="515" y="1968"/>
                </a:lnTo>
                <a:lnTo>
                  <a:pt x="525" y="1991"/>
                </a:lnTo>
                <a:lnTo>
                  <a:pt x="535" y="2017"/>
                </a:lnTo>
                <a:lnTo>
                  <a:pt x="545" y="2046"/>
                </a:lnTo>
                <a:lnTo>
                  <a:pt x="552" y="2079"/>
                </a:lnTo>
                <a:lnTo>
                  <a:pt x="556" y="2117"/>
                </a:lnTo>
                <a:lnTo>
                  <a:pt x="558" y="2159"/>
                </a:lnTo>
                <a:lnTo>
                  <a:pt x="556" y="2203"/>
                </a:lnTo>
                <a:lnTo>
                  <a:pt x="552" y="2241"/>
                </a:lnTo>
                <a:lnTo>
                  <a:pt x="545" y="2274"/>
                </a:lnTo>
                <a:lnTo>
                  <a:pt x="535" y="2303"/>
                </a:lnTo>
                <a:lnTo>
                  <a:pt x="525" y="2329"/>
                </a:lnTo>
                <a:lnTo>
                  <a:pt x="515" y="2352"/>
                </a:lnTo>
                <a:lnTo>
                  <a:pt x="503" y="2376"/>
                </a:lnTo>
                <a:lnTo>
                  <a:pt x="491" y="2400"/>
                </a:lnTo>
                <a:lnTo>
                  <a:pt x="479" y="2423"/>
                </a:lnTo>
                <a:lnTo>
                  <a:pt x="469" y="2449"/>
                </a:lnTo>
                <a:lnTo>
                  <a:pt x="460" y="2478"/>
                </a:lnTo>
                <a:lnTo>
                  <a:pt x="453" y="2511"/>
                </a:lnTo>
                <a:lnTo>
                  <a:pt x="448" y="2549"/>
                </a:lnTo>
                <a:lnTo>
                  <a:pt x="447" y="2592"/>
                </a:lnTo>
                <a:lnTo>
                  <a:pt x="448" y="2635"/>
                </a:lnTo>
                <a:lnTo>
                  <a:pt x="453" y="2673"/>
                </a:lnTo>
                <a:lnTo>
                  <a:pt x="460" y="2706"/>
                </a:lnTo>
                <a:lnTo>
                  <a:pt x="469" y="2735"/>
                </a:lnTo>
                <a:lnTo>
                  <a:pt x="479" y="2761"/>
                </a:lnTo>
                <a:lnTo>
                  <a:pt x="491" y="2784"/>
                </a:lnTo>
                <a:lnTo>
                  <a:pt x="515" y="2832"/>
                </a:lnTo>
                <a:lnTo>
                  <a:pt x="525" y="2855"/>
                </a:lnTo>
                <a:lnTo>
                  <a:pt x="535" y="2881"/>
                </a:lnTo>
                <a:lnTo>
                  <a:pt x="545" y="2910"/>
                </a:lnTo>
                <a:lnTo>
                  <a:pt x="552" y="2943"/>
                </a:lnTo>
                <a:lnTo>
                  <a:pt x="556" y="2981"/>
                </a:lnTo>
                <a:lnTo>
                  <a:pt x="558" y="3024"/>
                </a:lnTo>
                <a:lnTo>
                  <a:pt x="556" y="3067"/>
                </a:lnTo>
                <a:lnTo>
                  <a:pt x="552" y="3105"/>
                </a:lnTo>
                <a:lnTo>
                  <a:pt x="545" y="3138"/>
                </a:lnTo>
                <a:lnTo>
                  <a:pt x="535" y="3167"/>
                </a:lnTo>
                <a:lnTo>
                  <a:pt x="525" y="3193"/>
                </a:lnTo>
                <a:lnTo>
                  <a:pt x="515" y="3216"/>
                </a:lnTo>
                <a:lnTo>
                  <a:pt x="503" y="3240"/>
                </a:lnTo>
                <a:lnTo>
                  <a:pt x="491" y="3264"/>
                </a:lnTo>
                <a:lnTo>
                  <a:pt x="479" y="3287"/>
                </a:lnTo>
                <a:lnTo>
                  <a:pt x="469" y="3313"/>
                </a:lnTo>
                <a:lnTo>
                  <a:pt x="460" y="3342"/>
                </a:lnTo>
                <a:lnTo>
                  <a:pt x="453" y="3375"/>
                </a:lnTo>
                <a:lnTo>
                  <a:pt x="448" y="3413"/>
                </a:lnTo>
                <a:lnTo>
                  <a:pt x="447" y="3456"/>
                </a:lnTo>
                <a:lnTo>
                  <a:pt x="448" y="3499"/>
                </a:lnTo>
                <a:lnTo>
                  <a:pt x="453" y="3537"/>
                </a:lnTo>
                <a:lnTo>
                  <a:pt x="460" y="3570"/>
                </a:lnTo>
                <a:lnTo>
                  <a:pt x="469" y="3599"/>
                </a:lnTo>
                <a:lnTo>
                  <a:pt x="479" y="3625"/>
                </a:lnTo>
                <a:lnTo>
                  <a:pt x="491" y="3648"/>
                </a:lnTo>
                <a:lnTo>
                  <a:pt x="503" y="3672"/>
                </a:lnTo>
                <a:lnTo>
                  <a:pt x="515" y="3696"/>
                </a:lnTo>
                <a:lnTo>
                  <a:pt x="525" y="3719"/>
                </a:lnTo>
                <a:lnTo>
                  <a:pt x="535" y="3745"/>
                </a:lnTo>
                <a:lnTo>
                  <a:pt x="545" y="3774"/>
                </a:lnTo>
                <a:lnTo>
                  <a:pt x="552" y="3807"/>
                </a:lnTo>
                <a:lnTo>
                  <a:pt x="556" y="3845"/>
                </a:lnTo>
                <a:lnTo>
                  <a:pt x="558" y="3888"/>
                </a:lnTo>
                <a:lnTo>
                  <a:pt x="556" y="3931"/>
                </a:lnTo>
                <a:lnTo>
                  <a:pt x="552" y="3969"/>
                </a:lnTo>
                <a:lnTo>
                  <a:pt x="545" y="4002"/>
                </a:lnTo>
                <a:lnTo>
                  <a:pt x="535" y="4031"/>
                </a:lnTo>
                <a:lnTo>
                  <a:pt x="525" y="4057"/>
                </a:lnTo>
                <a:lnTo>
                  <a:pt x="515" y="4080"/>
                </a:lnTo>
                <a:lnTo>
                  <a:pt x="503" y="4104"/>
                </a:lnTo>
                <a:lnTo>
                  <a:pt x="491" y="4128"/>
                </a:lnTo>
                <a:lnTo>
                  <a:pt x="479" y="4151"/>
                </a:lnTo>
                <a:lnTo>
                  <a:pt x="469" y="4177"/>
                </a:lnTo>
                <a:lnTo>
                  <a:pt x="460" y="4206"/>
                </a:lnTo>
                <a:lnTo>
                  <a:pt x="453" y="4239"/>
                </a:lnTo>
                <a:lnTo>
                  <a:pt x="448" y="4277"/>
                </a:lnTo>
                <a:lnTo>
                  <a:pt x="447" y="4320"/>
                </a:lnTo>
                <a:lnTo>
                  <a:pt x="0" y="4320"/>
                </a:lnTo>
                <a:lnTo>
                  <a:pt x="0" y="0"/>
                </a:lnTo>
                <a:close/>
              </a:path>
            </a:pathLst>
          </a:custGeom>
          <a:solidFill>
            <a:schemeClr val="tx2"/>
          </a:solidFill>
          <a:ln w="0">
            <a:noFill/>
            <a:prstDash val="solid"/>
            <a:round/>
            <a:headEnd/>
            <a:tailEnd/>
          </a:ln>
        </p:spPr>
      </p:sp>
      <p:sp>
        <p:nvSpPr>
          <p:cNvPr id="81" name="Rectangle 80">
            <a:extLst>
              <a:ext uri="{FF2B5EF4-FFF2-40B4-BE49-F238E27FC236}">
                <a16:creationId xmlns:a16="http://schemas.microsoft.com/office/drawing/2014/main" id="{A9923A21-5790-4667-B5C7-ADA793B4993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664448" y="643466"/>
            <a:ext cx="9600802" cy="5571067"/>
          </a:xfrm>
          <a:prstGeom prst="rect">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8194" name="Picture 2" descr="Clinical Features&#10;Incubation period&#10;5-21 days following direct contact&#10;&lt; 5 days after tick bite&#10;Forms of disease&#10;Peracute ...">
            <a:extLst>
              <a:ext uri="{FF2B5EF4-FFF2-40B4-BE49-F238E27FC236}">
                <a16:creationId xmlns:a16="http://schemas.microsoft.com/office/drawing/2014/main" id="{BBB837ED-600F-B84E-84BF-75DD7C9795F4}"/>
              </a:ext>
            </a:extLst>
          </p:cNvPr>
          <p:cNvPicPr>
            <a:picLocks noChangeAspect="1" noChangeArrowheads="1"/>
          </p:cNvPicPr>
          <p:nvPr/>
        </p:nvPicPr>
        <p:blipFill>
          <a:blip r:embed="rId2">
            <a:extLst>
              <a:ext uri="{28A0092B-C50C-407E-A947-70E740481C1C}">
                <a14:useLocalDpi xmlns:a14="http://schemas.microsoft.com/office/drawing/2010/main" val="0"/>
              </a:ext>
            </a:extLst>
          </a:blip>
          <a:stretch>
            <a:fillRect/>
          </a:stretch>
        </p:blipFill>
        <p:spPr bwMode="auto">
          <a:xfrm>
            <a:off x="2084758" y="965199"/>
            <a:ext cx="8760179" cy="492760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376794715"/>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71" name="Freeform 6">
            <a:extLst>
              <a:ext uri="{FF2B5EF4-FFF2-40B4-BE49-F238E27FC236}">
                <a16:creationId xmlns:a16="http://schemas.microsoft.com/office/drawing/2014/main" id="{DD0AEE21-CF4B-4395-A100-EFB0EB99518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a:off x="0" y="0"/>
            <a:ext cx="885825" cy="6858000"/>
          </a:xfrm>
          <a:custGeom>
            <a:avLst/>
            <a:gdLst/>
            <a:ahLst/>
            <a:cxnLst/>
            <a:rect l="0" t="0" r="r" b="b"/>
            <a:pathLst>
              <a:path w="558" h="4320">
                <a:moveTo>
                  <a:pt x="0" y="0"/>
                </a:moveTo>
                <a:lnTo>
                  <a:pt x="447" y="0"/>
                </a:lnTo>
                <a:lnTo>
                  <a:pt x="448" y="43"/>
                </a:lnTo>
                <a:lnTo>
                  <a:pt x="453" y="81"/>
                </a:lnTo>
                <a:lnTo>
                  <a:pt x="460" y="114"/>
                </a:lnTo>
                <a:lnTo>
                  <a:pt x="469" y="143"/>
                </a:lnTo>
                <a:lnTo>
                  <a:pt x="479" y="169"/>
                </a:lnTo>
                <a:lnTo>
                  <a:pt x="491" y="192"/>
                </a:lnTo>
                <a:lnTo>
                  <a:pt x="503" y="216"/>
                </a:lnTo>
                <a:lnTo>
                  <a:pt x="515" y="240"/>
                </a:lnTo>
                <a:lnTo>
                  <a:pt x="525" y="263"/>
                </a:lnTo>
                <a:lnTo>
                  <a:pt x="535" y="289"/>
                </a:lnTo>
                <a:lnTo>
                  <a:pt x="545" y="318"/>
                </a:lnTo>
                <a:lnTo>
                  <a:pt x="552" y="351"/>
                </a:lnTo>
                <a:lnTo>
                  <a:pt x="556" y="389"/>
                </a:lnTo>
                <a:lnTo>
                  <a:pt x="558" y="432"/>
                </a:lnTo>
                <a:lnTo>
                  <a:pt x="556" y="475"/>
                </a:lnTo>
                <a:lnTo>
                  <a:pt x="552" y="513"/>
                </a:lnTo>
                <a:lnTo>
                  <a:pt x="545" y="546"/>
                </a:lnTo>
                <a:lnTo>
                  <a:pt x="535" y="575"/>
                </a:lnTo>
                <a:lnTo>
                  <a:pt x="525" y="601"/>
                </a:lnTo>
                <a:lnTo>
                  <a:pt x="515" y="624"/>
                </a:lnTo>
                <a:lnTo>
                  <a:pt x="503" y="648"/>
                </a:lnTo>
                <a:lnTo>
                  <a:pt x="491" y="672"/>
                </a:lnTo>
                <a:lnTo>
                  <a:pt x="479" y="695"/>
                </a:lnTo>
                <a:lnTo>
                  <a:pt x="469" y="721"/>
                </a:lnTo>
                <a:lnTo>
                  <a:pt x="460" y="750"/>
                </a:lnTo>
                <a:lnTo>
                  <a:pt x="453" y="783"/>
                </a:lnTo>
                <a:lnTo>
                  <a:pt x="448" y="821"/>
                </a:lnTo>
                <a:lnTo>
                  <a:pt x="447" y="864"/>
                </a:lnTo>
                <a:lnTo>
                  <a:pt x="448" y="907"/>
                </a:lnTo>
                <a:lnTo>
                  <a:pt x="453" y="945"/>
                </a:lnTo>
                <a:lnTo>
                  <a:pt x="460" y="978"/>
                </a:lnTo>
                <a:lnTo>
                  <a:pt x="469" y="1007"/>
                </a:lnTo>
                <a:lnTo>
                  <a:pt x="479" y="1033"/>
                </a:lnTo>
                <a:lnTo>
                  <a:pt x="491" y="1056"/>
                </a:lnTo>
                <a:lnTo>
                  <a:pt x="503" y="1080"/>
                </a:lnTo>
                <a:lnTo>
                  <a:pt x="515" y="1104"/>
                </a:lnTo>
                <a:lnTo>
                  <a:pt x="525" y="1127"/>
                </a:lnTo>
                <a:lnTo>
                  <a:pt x="535" y="1153"/>
                </a:lnTo>
                <a:lnTo>
                  <a:pt x="545" y="1182"/>
                </a:lnTo>
                <a:lnTo>
                  <a:pt x="552" y="1215"/>
                </a:lnTo>
                <a:lnTo>
                  <a:pt x="556" y="1253"/>
                </a:lnTo>
                <a:lnTo>
                  <a:pt x="558" y="1296"/>
                </a:lnTo>
                <a:lnTo>
                  <a:pt x="556" y="1339"/>
                </a:lnTo>
                <a:lnTo>
                  <a:pt x="552" y="1377"/>
                </a:lnTo>
                <a:lnTo>
                  <a:pt x="545" y="1410"/>
                </a:lnTo>
                <a:lnTo>
                  <a:pt x="535" y="1439"/>
                </a:lnTo>
                <a:lnTo>
                  <a:pt x="525" y="1465"/>
                </a:lnTo>
                <a:lnTo>
                  <a:pt x="515" y="1488"/>
                </a:lnTo>
                <a:lnTo>
                  <a:pt x="503" y="1512"/>
                </a:lnTo>
                <a:lnTo>
                  <a:pt x="491" y="1536"/>
                </a:lnTo>
                <a:lnTo>
                  <a:pt x="479" y="1559"/>
                </a:lnTo>
                <a:lnTo>
                  <a:pt x="469" y="1585"/>
                </a:lnTo>
                <a:lnTo>
                  <a:pt x="460" y="1614"/>
                </a:lnTo>
                <a:lnTo>
                  <a:pt x="453" y="1647"/>
                </a:lnTo>
                <a:lnTo>
                  <a:pt x="448" y="1685"/>
                </a:lnTo>
                <a:lnTo>
                  <a:pt x="447" y="1728"/>
                </a:lnTo>
                <a:lnTo>
                  <a:pt x="448" y="1771"/>
                </a:lnTo>
                <a:lnTo>
                  <a:pt x="453" y="1809"/>
                </a:lnTo>
                <a:lnTo>
                  <a:pt x="460" y="1842"/>
                </a:lnTo>
                <a:lnTo>
                  <a:pt x="469" y="1871"/>
                </a:lnTo>
                <a:lnTo>
                  <a:pt x="479" y="1897"/>
                </a:lnTo>
                <a:lnTo>
                  <a:pt x="491" y="1920"/>
                </a:lnTo>
                <a:lnTo>
                  <a:pt x="503" y="1944"/>
                </a:lnTo>
                <a:lnTo>
                  <a:pt x="515" y="1968"/>
                </a:lnTo>
                <a:lnTo>
                  <a:pt x="525" y="1991"/>
                </a:lnTo>
                <a:lnTo>
                  <a:pt x="535" y="2017"/>
                </a:lnTo>
                <a:lnTo>
                  <a:pt x="545" y="2046"/>
                </a:lnTo>
                <a:lnTo>
                  <a:pt x="552" y="2079"/>
                </a:lnTo>
                <a:lnTo>
                  <a:pt x="556" y="2117"/>
                </a:lnTo>
                <a:lnTo>
                  <a:pt x="558" y="2159"/>
                </a:lnTo>
                <a:lnTo>
                  <a:pt x="556" y="2203"/>
                </a:lnTo>
                <a:lnTo>
                  <a:pt x="552" y="2241"/>
                </a:lnTo>
                <a:lnTo>
                  <a:pt x="545" y="2274"/>
                </a:lnTo>
                <a:lnTo>
                  <a:pt x="535" y="2303"/>
                </a:lnTo>
                <a:lnTo>
                  <a:pt x="525" y="2329"/>
                </a:lnTo>
                <a:lnTo>
                  <a:pt x="515" y="2352"/>
                </a:lnTo>
                <a:lnTo>
                  <a:pt x="503" y="2376"/>
                </a:lnTo>
                <a:lnTo>
                  <a:pt x="491" y="2400"/>
                </a:lnTo>
                <a:lnTo>
                  <a:pt x="479" y="2423"/>
                </a:lnTo>
                <a:lnTo>
                  <a:pt x="469" y="2449"/>
                </a:lnTo>
                <a:lnTo>
                  <a:pt x="460" y="2478"/>
                </a:lnTo>
                <a:lnTo>
                  <a:pt x="453" y="2511"/>
                </a:lnTo>
                <a:lnTo>
                  <a:pt x="448" y="2549"/>
                </a:lnTo>
                <a:lnTo>
                  <a:pt x="447" y="2592"/>
                </a:lnTo>
                <a:lnTo>
                  <a:pt x="448" y="2635"/>
                </a:lnTo>
                <a:lnTo>
                  <a:pt x="453" y="2673"/>
                </a:lnTo>
                <a:lnTo>
                  <a:pt x="460" y="2706"/>
                </a:lnTo>
                <a:lnTo>
                  <a:pt x="469" y="2735"/>
                </a:lnTo>
                <a:lnTo>
                  <a:pt x="479" y="2761"/>
                </a:lnTo>
                <a:lnTo>
                  <a:pt x="491" y="2784"/>
                </a:lnTo>
                <a:lnTo>
                  <a:pt x="515" y="2832"/>
                </a:lnTo>
                <a:lnTo>
                  <a:pt x="525" y="2855"/>
                </a:lnTo>
                <a:lnTo>
                  <a:pt x="535" y="2881"/>
                </a:lnTo>
                <a:lnTo>
                  <a:pt x="545" y="2910"/>
                </a:lnTo>
                <a:lnTo>
                  <a:pt x="552" y="2943"/>
                </a:lnTo>
                <a:lnTo>
                  <a:pt x="556" y="2981"/>
                </a:lnTo>
                <a:lnTo>
                  <a:pt x="558" y="3024"/>
                </a:lnTo>
                <a:lnTo>
                  <a:pt x="556" y="3067"/>
                </a:lnTo>
                <a:lnTo>
                  <a:pt x="552" y="3105"/>
                </a:lnTo>
                <a:lnTo>
                  <a:pt x="545" y="3138"/>
                </a:lnTo>
                <a:lnTo>
                  <a:pt x="535" y="3167"/>
                </a:lnTo>
                <a:lnTo>
                  <a:pt x="525" y="3193"/>
                </a:lnTo>
                <a:lnTo>
                  <a:pt x="515" y="3216"/>
                </a:lnTo>
                <a:lnTo>
                  <a:pt x="503" y="3240"/>
                </a:lnTo>
                <a:lnTo>
                  <a:pt x="491" y="3264"/>
                </a:lnTo>
                <a:lnTo>
                  <a:pt x="479" y="3287"/>
                </a:lnTo>
                <a:lnTo>
                  <a:pt x="469" y="3313"/>
                </a:lnTo>
                <a:lnTo>
                  <a:pt x="460" y="3342"/>
                </a:lnTo>
                <a:lnTo>
                  <a:pt x="453" y="3375"/>
                </a:lnTo>
                <a:lnTo>
                  <a:pt x="448" y="3413"/>
                </a:lnTo>
                <a:lnTo>
                  <a:pt x="447" y="3456"/>
                </a:lnTo>
                <a:lnTo>
                  <a:pt x="448" y="3499"/>
                </a:lnTo>
                <a:lnTo>
                  <a:pt x="453" y="3537"/>
                </a:lnTo>
                <a:lnTo>
                  <a:pt x="460" y="3570"/>
                </a:lnTo>
                <a:lnTo>
                  <a:pt x="469" y="3599"/>
                </a:lnTo>
                <a:lnTo>
                  <a:pt x="479" y="3625"/>
                </a:lnTo>
                <a:lnTo>
                  <a:pt x="491" y="3648"/>
                </a:lnTo>
                <a:lnTo>
                  <a:pt x="503" y="3672"/>
                </a:lnTo>
                <a:lnTo>
                  <a:pt x="515" y="3696"/>
                </a:lnTo>
                <a:lnTo>
                  <a:pt x="525" y="3719"/>
                </a:lnTo>
                <a:lnTo>
                  <a:pt x="535" y="3745"/>
                </a:lnTo>
                <a:lnTo>
                  <a:pt x="545" y="3774"/>
                </a:lnTo>
                <a:lnTo>
                  <a:pt x="552" y="3807"/>
                </a:lnTo>
                <a:lnTo>
                  <a:pt x="556" y="3845"/>
                </a:lnTo>
                <a:lnTo>
                  <a:pt x="558" y="3888"/>
                </a:lnTo>
                <a:lnTo>
                  <a:pt x="556" y="3931"/>
                </a:lnTo>
                <a:lnTo>
                  <a:pt x="552" y="3969"/>
                </a:lnTo>
                <a:lnTo>
                  <a:pt x="545" y="4002"/>
                </a:lnTo>
                <a:lnTo>
                  <a:pt x="535" y="4031"/>
                </a:lnTo>
                <a:lnTo>
                  <a:pt x="525" y="4057"/>
                </a:lnTo>
                <a:lnTo>
                  <a:pt x="515" y="4080"/>
                </a:lnTo>
                <a:lnTo>
                  <a:pt x="503" y="4104"/>
                </a:lnTo>
                <a:lnTo>
                  <a:pt x="491" y="4128"/>
                </a:lnTo>
                <a:lnTo>
                  <a:pt x="479" y="4151"/>
                </a:lnTo>
                <a:lnTo>
                  <a:pt x="469" y="4177"/>
                </a:lnTo>
                <a:lnTo>
                  <a:pt x="460" y="4206"/>
                </a:lnTo>
                <a:lnTo>
                  <a:pt x="453" y="4239"/>
                </a:lnTo>
                <a:lnTo>
                  <a:pt x="448" y="4277"/>
                </a:lnTo>
                <a:lnTo>
                  <a:pt x="447" y="4320"/>
                </a:lnTo>
                <a:lnTo>
                  <a:pt x="0" y="4320"/>
                </a:lnTo>
                <a:lnTo>
                  <a:pt x="0" y="0"/>
                </a:lnTo>
                <a:close/>
              </a:path>
            </a:pathLst>
          </a:custGeom>
          <a:solidFill>
            <a:schemeClr val="tx2"/>
          </a:solidFill>
          <a:ln w="0">
            <a:noFill/>
            <a:prstDash val="solid"/>
            <a:round/>
            <a:headEnd/>
            <a:tailEnd/>
          </a:ln>
        </p:spPr>
      </p:sp>
      <p:sp>
        <p:nvSpPr>
          <p:cNvPr id="73" name="Rectangle 72">
            <a:extLst>
              <a:ext uri="{FF2B5EF4-FFF2-40B4-BE49-F238E27FC236}">
                <a16:creationId xmlns:a16="http://schemas.microsoft.com/office/drawing/2014/main" id="{9F8DBD9A-1B56-4D4B-856B-89CC682C6B2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1908536" y="0"/>
            <a:ext cx="283464"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5" name="Rectangle 74">
            <a:extLst>
              <a:ext uri="{FF2B5EF4-FFF2-40B4-BE49-F238E27FC236}">
                <a16:creationId xmlns:a16="http://schemas.microsoft.com/office/drawing/2014/main" id="{EE079F42-5C7A-44DD-9E9F-A34795A48F1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719091" y="0"/>
            <a:ext cx="11472909"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7" name="Freeform 6">
            <a:extLst>
              <a:ext uri="{FF2B5EF4-FFF2-40B4-BE49-F238E27FC236}">
                <a16:creationId xmlns:a16="http://schemas.microsoft.com/office/drawing/2014/main" id="{09777E15-6D68-4808-AD20-82EA7377F43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a:off x="113285" y="0"/>
            <a:ext cx="885825" cy="6858000"/>
          </a:xfrm>
          <a:custGeom>
            <a:avLst/>
            <a:gdLst/>
            <a:ahLst/>
            <a:cxnLst/>
            <a:rect l="0" t="0" r="r" b="b"/>
            <a:pathLst>
              <a:path w="558" h="4320">
                <a:moveTo>
                  <a:pt x="0" y="0"/>
                </a:moveTo>
                <a:lnTo>
                  <a:pt x="447" y="0"/>
                </a:lnTo>
                <a:lnTo>
                  <a:pt x="448" y="43"/>
                </a:lnTo>
                <a:lnTo>
                  <a:pt x="453" y="81"/>
                </a:lnTo>
                <a:lnTo>
                  <a:pt x="460" y="114"/>
                </a:lnTo>
                <a:lnTo>
                  <a:pt x="469" y="143"/>
                </a:lnTo>
                <a:lnTo>
                  <a:pt x="479" y="169"/>
                </a:lnTo>
                <a:lnTo>
                  <a:pt x="491" y="192"/>
                </a:lnTo>
                <a:lnTo>
                  <a:pt x="503" y="216"/>
                </a:lnTo>
                <a:lnTo>
                  <a:pt x="515" y="240"/>
                </a:lnTo>
                <a:lnTo>
                  <a:pt x="525" y="263"/>
                </a:lnTo>
                <a:lnTo>
                  <a:pt x="535" y="289"/>
                </a:lnTo>
                <a:lnTo>
                  <a:pt x="545" y="318"/>
                </a:lnTo>
                <a:lnTo>
                  <a:pt x="552" y="351"/>
                </a:lnTo>
                <a:lnTo>
                  <a:pt x="556" y="389"/>
                </a:lnTo>
                <a:lnTo>
                  <a:pt x="558" y="432"/>
                </a:lnTo>
                <a:lnTo>
                  <a:pt x="556" y="475"/>
                </a:lnTo>
                <a:lnTo>
                  <a:pt x="552" y="513"/>
                </a:lnTo>
                <a:lnTo>
                  <a:pt x="545" y="546"/>
                </a:lnTo>
                <a:lnTo>
                  <a:pt x="535" y="575"/>
                </a:lnTo>
                <a:lnTo>
                  <a:pt x="525" y="601"/>
                </a:lnTo>
                <a:lnTo>
                  <a:pt x="515" y="624"/>
                </a:lnTo>
                <a:lnTo>
                  <a:pt x="503" y="648"/>
                </a:lnTo>
                <a:lnTo>
                  <a:pt x="491" y="672"/>
                </a:lnTo>
                <a:lnTo>
                  <a:pt x="479" y="695"/>
                </a:lnTo>
                <a:lnTo>
                  <a:pt x="469" y="721"/>
                </a:lnTo>
                <a:lnTo>
                  <a:pt x="460" y="750"/>
                </a:lnTo>
                <a:lnTo>
                  <a:pt x="453" y="783"/>
                </a:lnTo>
                <a:lnTo>
                  <a:pt x="448" y="821"/>
                </a:lnTo>
                <a:lnTo>
                  <a:pt x="447" y="864"/>
                </a:lnTo>
                <a:lnTo>
                  <a:pt x="448" y="907"/>
                </a:lnTo>
                <a:lnTo>
                  <a:pt x="453" y="945"/>
                </a:lnTo>
                <a:lnTo>
                  <a:pt x="460" y="978"/>
                </a:lnTo>
                <a:lnTo>
                  <a:pt x="469" y="1007"/>
                </a:lnTo>
                <a:lnTo>
                  <a:pt x="479" y="1033"/>
                </a:lnTo>
                <a:lnTo>
                  <a:pt x="491" y="1056"/>
                </a:lnTo>
                <a:lnTo>
                  <a:pt x="503" y="1080"/>
                </a:lnTo>
                <a:lnTo>
                  <a:pt x="515" y="1104"/>
                </a:lnTo>
                <a:lnTo>
                  <a:pt x="525" y="1127"/>
                </a:lnTo>
                <a:lnTo>
                  <a:pt x="535" y="1153"/>
                </a:lnTo>
                <a:lnTo>
                  <a:pt x="545" y="1182"/>
                </a:lnTo>
                <a:lnTo>
                  <a:pt x="552" y="1215"/>
                </a:lnTo>
                <a:lnTo>
                  <a:pt x="556" y="1253"/>
                </a:lnTo>
                <a:lnTo>
                  <a:pt x="558" y="1296"/>
                </a:lnTo>
                <a:lnTo>
                  <a:pt x="556" y="1339"/>
                </a:lnTo>
                <a:lnTo>
                  <a:pt x="552" y="1377"/>
                </a:lnTo>
                <a:lnTo>
                  <a:pt x="545" y="1410"/>
                </a:lnTo>
                <a:lnTo>
                  <a:pt x="535" y="1439"/>
                </a:lnTo>
                <a:lnTo>
                  <a:pt x="525" y="1465"/>
                </a:lnTo>
                <a:lnTo>
                  <a:pt x="515" y="1488"/>
                </a:lnTo>
                <a:lnTo>
                  <a:pt x="503" y="1512"/>
                </a:lnTo>
                <a:lnTo>
                  <a:pt x="491" y="1536"/>
                </a:lnTo>
                <a:lnTo>
                  <a:pt x="479" y="1559"/>
                </a:lnTo>
                <a:lnTo>
                  <a:pt x="469" y="1585"/>
                </a:lnTo>
                <a:lnTo>
                  <a:pt x="460" y="1614"/>
                </a:lnTo>
                <a:lnTo>
                  <a:pt x="453" y="1647"/>
                </a:lnTo>
                <a:lnTo>
                  <a:pt x="448" y="1685"/>
                </a:lnTo>
                <a:lnTo>
                  <a:pt x="447" y="1728"/>
                </a:lnTo>
                <a:lnTo>
                  <a:pt x="448" y="1771"/>
                </a:lnTo>
                <a:lnTo>
                  <a:pt x="453" y="1809"/>
                </a:lnTo>
                <a:lnTo>
                  <a:pt x="460" y="1842"/>
                </a:lnTo>
                <a:lnTo>
                  <a:pt x="469" y="1871"/>
                </a:lnTo>
                <a:lnTo>
                  <a:pt x="479" y="1897"/>
                </a:lnTo>
                <a:lnTo>
                  <a:pt x="491" y="1920"/>
                </a:lnTo>
                <a:lnTo>
                  <a:pt x="503" y="1944"/>
                </a:lnTo>
                <a:lnTo>
                  <a:pt x="515" y="1968"/>
                </a:lnTo>
                <a:lnTo>
                  <a:pt x="525" y="1991"/>
                </a:lnTo>
                <a:lnTo>
                  <a:pt x="535" y="2017"/>
                </a:lnTo>
                <a:lnTo>
                  <a:pt x="545" y="2046"/>
                </a:lnTo>
                <a:lnTo>
                  <a:pt x="552" y="2079"/>
                </a:lnTo>
                <a:lnTo>
                  <a:pt x="556" y="2117"/>
                </a:lnTo>
                <a:lnTo>
                  <a:pt x="558" y="2159"/>
                </a:lnTo>
                <a:lnTo>
                  <a:pt x="556" y="2203"/>
                </a:lnTo>
                <a:lnTo>
                  <a:pt x="552" y="2241"/>
                </a:lnTo>
                <a:lnTo>
                  <a:pt x="545" y="2274"/>
                </a:lnTo>
                <a:lnTo>
                  <a:pt x="535" y="2303"/>
                </a:lnTo>
                <a:lnTo>
                  <a:pt x="525" y="2329"/>
                </a:lnTo>
                <a:lnTo>
                  <a:pt x="515" y="2352"/>
                </a:lnTo>
                <a:lnTo>
                  <a:pt x="503" y="2376"/>
                </a:lnTo>
                <a:lnTo>
                  <a:pt x="491" y="2400"/>
                </a:lnTo>
                <a:lnTo>
                  <a:pt x="479" y="2423"/>
                </a:lnTo>
                <a:lnTo>
                  <a:pt x="469" y="2449"/>
                </a:lnTo>
                <a:lnTo>
                  <a:pt x="460" y="2478"/>
                </a:lnTo>
                <a:lnTo>
                  <a:pt x="453" y="2511"/>
                </a:lnTo>
                <a:lnTo>
                  <a:pt x="448" y="2549"/>
                </a:lnTo>
                <a:lnTo>
                  <a:pt x="447" y="2592"/>
                </a:lnTo>
                <a:lnTo>
                  <a:pt x="448" y="2635"/>
                </a:lnTo>
                <a:lnTo>
                  <a:pt x="453" y="2673"/>
                </a:lnTo>
                <a:lnTo>
                  <a:pt x="460" y="2706"/>
                </a:lnTo>
                <a:lnTo>
                  <a:pt x="469" y="2735"/>
                </a:lnTo>
                <a:lnTo>
                  <a:pt x="479" y="2761"/>
                </a:lnTo>
                <a:lnTo>
                  <a:pt x="491" y="2784"/>
                </a:lnTo>
                <a:lnTo>
                  <a:pt x="515" y="2832"/>
                </a:lnTo>
                <a:lnTo>
                  <a:pt x="525" y="2855"/>
                </a:lnTo>
                <a:lnTo>
                  <a:pt x="535" y="2881"/>
                </a:lnTo>
                <a:lnTo>
                  <a:pt x="545" y="2910"/>
                </a:lnTo>
                <a:lnTo>
                  <a:pt x="552" y="2943"/>
                </a:lnTo>
                <a:lnTo>
                  <a:pt x="556" y="2981"/>
                </a:lnTo>
                <a:lnTo>
                  <a:pt x="558" y="3024"/>
                </a:lnTo>
                <a:lnTo>
                  <a:pt x="556" y="3067"/>
                </a:lnTo>
                <a:lnTo>
                  <a:pt x="552" y="3105"/>
                </a:lnTo>
                <a:lnTo>
                  <a:pt x="545" y="3138"/>
                </a:lnTo>
                <a:lnTo>
                  <a:pt x="535" y="3167"/>
                </a:lnTo>
                <a:lnTo>
                  <a:pt x="525" y="3193"/>
                </a:lnTo>
                <a:lnTo>
                  <a:pt x="515" y="3216"/>
                </a:lnTo>
                <a:lnTo>
                  <a:pt x="503" y="3240"/>
                </a:lnTo>
                <a:lnTo>
                  <a:pt x="491" y="3264"/>
                </a:lnTo>
                <a:lnTo>
                  <a:pt x="479" y="3287"/>
                </a:lnTo>
                <a:lnTo>
                  <a:pt x="469" y="3313"/>
                </a:lnTo>
                <a:lnTo>
                  <a:pt x="460" y="3342"/>
                </a:lnTo>
                <a:lnTo>
                  <a:pt x="453" y="3375"/>
                </a:lnTo>
                <a:lnTo>
                  <a:pt x="448" y="3413"/>
                </a:lnTo>
                <a:lnTo>
                  <a:pt x="447" y="3456"/>
                </a:lnTo>
                <a:lnTo>
                  <a:pt x="448" y="3499"/>
                </a:lnTo>
                <a:lnTo>
                  <a:pt x="453" y="3537"/>
                </a:lnTo>
                <a:lnTo>
                  <a:pt x="460" y="3570"/>
                </a:lnTo>
                <a:lnTo>
                  <a:pt x="469" y="3599"/>
                </a:lnTo>
                <a:lnTo>
                  <a:pt x="479" y="3625"/>
                </a:lnTo>
                <a:lnTo>
                  <a:pt x="491" y="3648"/>
                </a:lnTo>
                <a:lnTo>
                  <a:pt x="503" y="3672"/>
                </a:lnTo>
                <a:lnTo>
                  <a:pt x="515" y="3696"/>
                </a:lnTo>
                <a:lnTo>
                  <a:pt x="525" y="3719"/>
                </a:lnTo>
                <a:lnTo>
                  <a:pt x="535" y="3745"/>
                </a:lnTo>
                <a:lnTo>
                  <a:pt x="545" y="3774"/>
                </a:lnTo>
                <a:lnTo>
                  <a:pt x="552" y="3807"/>
                </a:lnTo>
                <a:lnTo>
                  <a:pt x="556" y="3845"/>
                </a:lnTo>
                <a:lnTo>
                  <a:pt x="558" y="3888"/>
                </a:lnTo>
                <a:lnTo>
                  <a:pt x="556" y="3931"/>
                </a:lnTo>
                <a:lnTo>
                  <a:pt x="552" y="3969"/>
                </a:lnTo>
                <a:lnTo>
                  <a:pt x="545" y="4002"/>
                </a:lnTo>
                <a:lnTo>
                  <a:pt x="535" y="4031"/>
                </a:lnTo>
                <a:lnTo>
                  <a:pt x="525" y="4057"/>
                </a:lnTo>
                <a:lnTo>
                  <a:pt x="515" y="4080"/>
                </a:lnTo>
                <a:lnTo>
                  <a:pt x="503" y="4104"/>
                </a:lnTo>
                <a:lnTo>
                  <a:pt x="491" y="4128"/>
                </a:lnTo>
                <a:lnTo>
                  <a:pt x="479" y="4151"/>
                </a:lnTo>
                <a:lnTo>
                  <a:pt x="469" y="4177"/>
                </a:lnTo>
                <a:lnTo>
                  <a:pt x="460" y="4206"/>
                </a:lnTo>
                <a:lnTo>
                  <a:pt x="453" y="4239"/>
                </a:lnTo>
                <a:lnTo>
                  <a:pt x="448" y="4277"/>
                </a:lnTo>
                <a:lnTo>
                  <a:pt x="447" y="4320"/>
                </a:lnTo>
                <a:lnTo>
                  <a:pt x="0" y="4320"/>
                </a:lnTo>
                <a:lnTo>
                  <a:pt x="0" y="0"/>
                </a:lnTo>
                <a:close/>
              </a:path>
            </a:pathLst>
          </a:custGeom>
          <a:solidFill>
            <a:srgbClr val="FFFFFF"/>
          </a:solidFill>
          <a:ln w="0">
            <a:noFill/>
            <a:prstDash val="solid"/>
            <a:round/>
            <a:headEnd/>
            <a:tailEnd/>
          </a:ln>
        </p:spPr>
      </p:sp>
      <p:sp>
        <p:nvSpPr>
          <p:cNvPr id="79" name="Freeform 6">
            <a:extLst>
              <a:ext uri="{FF2B5EF4-FFF2-40B4-BE49-F238E27FC236}">
                <a16:creationId xmlns:a16="http://schemas.microsoft.com/office/drawing/2014/main" id="{CE79CAD8-9F7F-4756-BD12-8463CA4C6F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a:off x="0" y="0"/>
            <a:ext cx="885825" cy="6858000"/>
          </a:xfrm>
          <a:custGeom>
            <a:avLst/>
            <a:gdLst/>
            <a:ahLst/>
            <a:cxnLst/>
            <a:rect l="0" t="0" r="r" b="b"/>
            <a:pathLst>
              <a:path w="558" h="4320">
                <a:moveTo>
                  <a:pt x="0" y="0"/>
                </a:moveTo>
                <a:lnTo>
                  <a:pt x="447" y="0"/>
                </a:lnTo>
                <a:lnTo>
                  <a:pt x="448" y="43"/>
                </a:lnTo>
                <a:lnTo>
                  <a:pt x="453" y="81"/>
                </a:lnTo>
                <a:lnTo>
                  <a:pt x="460" y="114"/>
                </a:lnTo>
                <a:lnTo>
                  <a:pt x="469" y="143"/>
                </a:lnTo>
                <a:lnTo>
                  <a:pt x="479" y="169"/>
                </a:lnTo>
                <a:lnTo>
                  <a:pt x="491" y="192"/>
                </a:lnTo>
                <a:lnTo>
                  <a:pt x="503" y="216"/>
                </a:lnTo>
                <a:lnTo>
                  <a:pt x="515" y="240"/>
                </a:lnTo>
                <a:lnTo>
                  <a:pt x="525" y="263"/>
                </a:lnTo>
                <a:lnTo>
                  <a:pt x="535" y="289"/>
                </a:lnTo>
                <a:lnTo>
                  <a:pt x="545" y="318"/>
                </a:lnTo>
                <a:lnTo>
                  <a:pt x="552" y="351"/>
                </a:lnTo>
                <a:lnTo>
                  <a:pt x="556" y="389"/>
                </a:lnTo>
                <a:lnTo>
                  <a:pt x="558" y="432"/>
                </a:lnTo>
                <a:lnTo>
                  <a:pt x="556" y="475"/>
                </a:lnTo>
                <a:lnTo>
                  <a:pt x="552" y="513"/>
                </a:lnTo>
                <a:lnTo>
                  <a:pt x="545" y="546"/>
                </a:lnTo>
                <a:lnTo>
                  <a:pt x="535" y="575"/>
                </a:lnTo>
                <a:lnTo>
                  <a:pt x="525" y="601"/>
                </a:lnTo>
                <a:lnTo>
                  <a:pt x="515" y="624"/>
                </a:lnTo>
                <a:lnTo>
                  <a:pt x="503" y="648"/>
                </a:lnTo>
                <a:lnTo>
                  <a:pt x="491" y="672"/>
                </a:lnTo>
                <a:lnTo>
                  <a:pt x="479" y="695"/>
                </a:lnTo>
                <a:lnTo>
                  <a:pt x="469" y="721"/>
                </a:lnTo>
                <a:lnTo>
                  <a:pt x="460" y="750"/>
                </a:lnTo>
                <a:lnTo>
                  <a:pt x="453" y="783"/>
                </a:lnTo>
                <a:lnTo>
                  <a:pt x="448" y="821"/>
                </a:lnTo>
                <a:lnTo>
                  <a:pt x="447" y="864"/>
                </a:lnTo>
                <a:lnTo>
                  <a:pt x="448" y="907"/>
                </a:lnTo>
                <a:lnTo>
                  <a:pt x="453" y="945"/>
                </a:lnTo>
                <a:lnTo>
                  <a:pt x="460" y="978"/>
                </a:lnTo>
                <a:lnTo>
                  <a:pt x="469" y="1007"/>
                </a:lnTo>
                <a:lnTo>
                  <a:pt x="479" y="1033"/>
                </a:lnTo>
                <a:lnTo>
                  <a:pt x="491" y="1056"/>
                </a:lnTo>
                <a:lnTo>
                  <a:pt x="503" y="1080"/>
                </a:lnTo>
                <a:lnTo>
                  <a:pt x="515" y="1104"/>
                </a:lnTo>
                <a:lnTo>
                  <a:pt x="525" y="1127"/>
                </a:lnTo>
                <a:lnTo>
                  <a:pt x="535" y="1153"/>
                </a:lnTo>
                <a:lnTo>
                  <a:pt x="545" y="1182"/>
                </a:lnTo>
                <a:lnTo>
                  <a:pt x="552" y="1215"/>
                </a:lnTo>
                <a:lnTo>
                  <a:pt x="556" y="1253"/>
                </a:lnTo>
                <a:lnTo>
                  <a:pt x="558" y="1296"/>
                </a:lnTo>
                <a:lnTo>
                  <a:pt x="556" y="1339"/>
                </a:lnTo>
                <a:lnTo>
                  <a:pt x="552" y="1377"/>
                </a:lnTo>
                <a:lnTo>
                  <a:pt x="545" y="1410"/>
                </a:lnTo>
                <a:lnTo>
                  <a:pt x="535" y="1439"/>
                </a:lnTo>
                <a:lnTo>
                  <a:pt x="525" y="1465"/>
                </a:lnTo>
                <a:lnTo>
                  <a:pt x="515" y="1488"/>
                </a:lnTo>
                <a:lnTo>
                  <a:pt x="503" y="1512"/>
                </a:lnTo>
                <a:lnTo>
                  <a:pt x="491" y="1536"/>
                </a:lnTo>
                <a:lnTo>
                  <a:pt x="479" y="1559"/>
                </a:lnTo>
                <a:lnTo>
                  <a:pt x="469" y="1585"/>
                </a:lnTo>
                <a:lnTo>
                  <a:pt x="460" y="1614"/>
                </a:lnTo>
                <a:lnTo>
                  <a:pt x="453" y="1647"/>
                </a:lnTo>
                <a:lnTo>
                  <a:pt x="448" y="1685"/>
                </a:lnTo>
                <a:lnTo>
                  <a:pt x="447" y="1728"/>
                </a:lnTo>
                <a:lnTo>
                  <a:pt x="448" y="1771"/>
                </a:lnTo>
                <a:lnTo>
                  <a:pt x="453" y="1809"/>
                </a:lnTo>
                <a:lnTo>
                  <a:pt x="460" y="1842"/>
                </a:lnTo>
                <a:lnTo>
                  <a:pt x="469" y="1871"/>
                </a:lnTo>
                <a:lnTo>
                  <a:pt x="479" y="1897"/>
                </a:lnTo>
                <a:lnTo>
                  <a:pt x="491" y="1920"/>
                </a:lnTo>
                <a:lnTo>
                  <a:pt x="503" y="1944"/>
                </a:lnTo>
                <a:lnTo>
                  <a:pt x="515" y="1968"/>
                </a:lnTo>
                <a:lnTo>
                  <a:pt x="525" y="1991"/>
                </a:lnTo>
                <a:lnTo>
                  <a:pt x="535" y="2017"/>
                </a:lnTo>
                <a:lnTo>
                  <a:pt x="545" y="2046"/>
                </a:lnTo>
                <a:lnTo>
                  <a:pt x="552" y="2079"/>
                </a:lnTo>
                <a:lnTo>
                  <a:pt x="556" y="2117"/>
                </a:lnTo>
                <a:lnTo>
                  <a:pt x="558" y="2159"/>
                </a:lnTo>
                <a:lnTo>
                  <a:pt x="556" y="2203"/>
                </a:lnTo>
                <a:lnTo>
                  <a:pt x="552" y="2241"/>
                </a:lnTo>
                <a:lnTo>
                  <a:pt x="545" y="2274"/>
                </a:lnTo>
                <a:lnTo>
                  <a:pt x="535" y="2303"/>
                </a:lnTo>
                <a:lnTo>
                  <a:pt x="525" y="2329"/>
                </a:lnTo>
                <a:lnTo>
                  <a:pt x="515" y="2352"/>
                </a:lnTo>
                <a:lnTo>
                  <a:pt x="503" y="2376"/>
                </a:lnTo>
                <a:lnTo>
                  <a:pt x="491" y="2400"/>
                </a:lnTo>
                <a:lnTo>
                  <a:pt x="479" y="2423"/>
                </a:lnTo>
                <a:lnTo>
                  <a:pt x="469" y="2449"/>
                </a:lnTo>
                <a:lnTo>
                  <a:pt x="460" y="2478"/>
                </a:lnTo>
                <a:lnTo>
                  <a:pt x="453" y="2511"/>
                </a:lnTo>
                <a:lnTo>
                  <a:pt x="448" y="2549"/>
                </a:lnTo>
                <a:lnTo>
                  <a:pt x="447" y="2592"/>
                </a:lnTo>
                <a:lnTo>
                  <a:pt x="448" y="2635"/>
                </a:lnTo>
                <a:lnTo>
                  <a:pt x="453" y="2673"/>
                </a:lnTo>
                <a:lnTo>
                  <a:pt x="460" y="2706"/>
                </a:lnTo>
                <a:lnTo>
                  <a:pt x="469" y="2735"/>
                </a:lnTo>
                <a:lnTo>
                  <a:pt x="479" y="2761"/>
                </a:lnTo>
                <a:lnTo>
                  <a:pt x="491" y="2784"/>
                </a:lnTo>
                <a:lnTo>
                  <a:pt x="515" y="2832"/>
                </a:lnTo>
                <a:lnTo>
                  <a:pt x="525" y="2855"/>
                </a:lnTo>
                <a:lnTo>
                  <a:pt x="535" y="2881"/>
                </a:lnTo>
                <a:lnTo>
                  <a:pt x="545" y="2910"/>
                </a:lnTo>
                <a:lnTo>
                  <a:pt x="552" y="2943"/>
                </a:lnTo>
                <a:lnTo>
                  <a:pt x="556" y="2981"/>
                </a:lnTo>
                <a:lnTo>
                  <a:pt x="558" y="3024"/>
                </a:lnTo>
                <a:lnTo>
                  <a:pt x="556" y="3067"/>
                </a:lnTo>
                <a:lnTo>
                  <a:pt x="552" y="3105"/>
                </a:lnTo>
                <a:lnTo>
                  <a:pt x="545" y="3138"/>
                </a:lnTo>
                <a:lnTo>
                  <a:pt x="535" y="3167"/>
                </a:lnTo>
                <a:lnTo>
                  <a:pt x="525" y="3193"/>
                </a:lnTo>
                <a:lnTo>
                  <a:pt x="515" y="3216"/>
                </a:lnTo>
                <a:lnTo>
                  <a:pt x="503" y="3240"/>
                </a:lnTo>
                <a:lnTo>
                  <a:pt x="491" y="3264"/>
                </a:lnTo>
                <a:lnTo>
                  <a:pt x="479" y="3287"/>
                </a:lnTo>
                <a:lnTo>
                  <a:pt x="469" y="3313"/>
                </a:lnTo>
                <a:lnTo>
                  <a:pt x="460" y="3342"/>
                </a:lnTo>
                <a:lnTo>
                  <a:pt x="453" y="3375"/>
                </a:lnTo>
                <a:lnTo>
                  <a:pt x="448" y="3413"/>
                </a:lnTo>
                <a:lnTo>
                  <a:pt x="447" y="3456"/>
                </a:lnTo>
                <a:lnTo>
                  <a:pt x="448" y="3499"/>
                </a:lnTo>
                <a:lnTo>
                  <a:pt x="453" y="3537"/>
                </a:lnTo>
                <a:lnTo>
                  <a:pt x="460" y="3570"/>
                </a:lnTo>
                <a:lnTo>
                  <a:pt x="469" y="3599"/>
                </a:lnTo>
                <a:lnTo>
                  <a:pt x="479" y="3625"/>
                </a:lnTo>
                <a:lnTo>
                  <a:pt x="491" y="3648"/>
                </a:lnTo>
                <a:lnTo>
                  <a:pt x="503" y="3672"/>
                </a:lnTo>
                <a:lnTo>
                  <a:pt x="515" y="3696"/>
                </a:lnTo>
                <a:lnTo>
                  <a:pt x="525" y="3719"/>
                </a:lnTo>
                <a:lnTo>
                  <a:pt x="535" y="3745"/>
                </a:lnTo>
                <a:lnTo>
                  <a:pt x="545" y="3774"/>
                </a:lnTo>
                <a:lnTo>
                  <a:pt x="552" y="3807"/>
                </a:lnTo>
                <a:lnTo>
                  <a:pt x="556" y="3845"/>
                </a:lnTo>
                <a:lnTo>
                  <a:pt x="558" y="3888"/>
                </a:lnTo>
                <a:lnTo>
                  <a:pt x="556" y="3931"/>
                </a:lnTo>
                <a:lnTo>
                  <a:pt x="552" y="3969"/>
                </a:lnTo>
                <a:lnTo>
                  <a:pt x="545" y="4002"/>
                </a:lnTo>
                <a:lnTo>
                  <a:pt x="535" y="4031"/>
                </a:lnTo>
                <a:lnTo>
                  <a:pt x="525" y="4057"/>
                </a:lnTo>
                <a:lnTo>
                  <a:pt x="515" y="4080"/>
                </a:lnTo>
                <a:lnTo>
                  <a:pt x="503" y="4104"/>
                </a:lnTo>
                <a:lnTo>
                  <a:pt x="491" y="4128"/>
                </a:lnTo>
                <a:lnTo>
                  <a:pt x="479" y="4151"/>
                </a:lnTo>
                <a:lnTo>
                  <a:pt x="469" y="4177"/>
                </a:lnTo>
                <a:lnTo>
                  <a:pt x="460" y="4206"/>
                </a:lnTo>
                <a:lnTo>
                  <a:pt x="453" y="4239"/>
                </a:lnTo>
                <a:lnTo>
                  <a:pt x="448" y="4277"/>
                </a:lnTo>
                <a:lnTo>
                  <a:pt x="447" y="4320"/>
                </a:lnTo>
                <a:lnTo>
                  <a:pt x="0" y="4320"/>
                </a:lnTo>
                <a:lnTo>
                  <a:pt x="0" y="0"/>
                </a:lnTo>
                <a:close/>
              </a:path>
            </a:pathLst>
          </a:custGeom>
          <a:solidFill>
            <a:schemeClr val="tx2"/>
          </a:solidFill>
          <a:ln w="0">
            <a:noFill/>
            <a:prstDash val="solid"/>
            <a:round/>
            <a:headEnd/>
            <a:tailEnd/>
          </a:ln>
        </p:spPr>
      </p:sp>
      <p:sp>
        <p:nvSpPr>
          <p:cNvPr id="81" name="Rectangle 80">
            <a:extLst>
              <a:ext uri="{FF2B5EF4-FFF2-40B4-BE49-F238E27FC236}">
                <a16:creationId xmlns:a16="http://schemas.microsoft.com/office/drawing/2014/main" id="{A9923A21-5790-4667-B5C7-ADA793B4993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664448" y="643466"/>
            <a:ext cx="9600802" cy="5571067"/>
          </a:xfrm>
          <a:prstGeom prst="rect">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9218" name="Picture 2" descr="Sudden deaths with few lesions (peracute cases)&#10;may be the first sign of an infection in some herds.&#10;Acute cases are chara...">
            <a:extLst>
              <a:ext uri="{FF2B5EF4-FFF2-40B4-BE49-F238E27FC236}">
                <a16:creationId xmlns:a16="http://schemas.microsoft.com/office/drawing/2014/main" id="{C4BF31CA-8094-114F-9ECC-01E6D5B537FF}"/>
              </a:ext>
            </a:extLst>
          </p:cNvPr>
          <p:cNvPicPr>
            <a:picLocks noChangeAspect="1" noChangeArrowheads="1"/>
          </p:cNvPicPr>
          <p:nvPr/>
        </p:nvPicPr>
        <p:blipFill>
          <a:blip r:embed="rId2">
            <a:extLst>
              <a:ext uri="{28A0092B-C50C-407E-A947-70E740481C1C}">
                <a14:useLocalDpi xmlns:a14="http://schemas.microsoft.com/office/drawing/2010/main" val="0"/>
              </a:ext>
            </a:extLst>
          </a:blip>
          <a:stretch>
            <a:fillRect/>
          </a:stretch>
        </p:blipFill>
        <p:spPr bwMode="auto">
          <a:xfrm>
            <a:off x="2084758" y="965199"/>
            <a:ext cx="8760179" cy="492760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43325284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42" name="Picture 2" descr="Pig. There are multiple sharply demarcated foci of cutaneous hemorrhage and/or&#10;necrosis; hemorrhagic lesions may contain d...">
            <a:extLst>
              <a:ext uri="{FF2B5EF4-FFF2-40B4-BE49-F238E27FC236}">
                <a16:creationId xmlns:a16="http://schemas.microsoft.com/office/drawing/2014/main" id="{D83186C7-A136-2A4B-A2E7-244FD7534DD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57264" y="471488"/>
            <a:ext cx="4100512" cy="4000500"/>
          </a:xfrm>
          <a:prstGeom prst="rect">
            <a:avLst/>
          </a:prstGeom>
          <a:noFill/>
          <a:extLst>
            <a:ext uri="{909E8E84-426E-40DD-AFC4-6F175D3DCCD1}">
              <a14:hiddenFill xmlns:a14="http://schemas.microsoft.com/office/drawing/2010/main">
                <a:solidFill>
                  <a:srgbClr val="FFFFFF"/>
                </a:solidFill>
              </a14:hiddenFill>
            </a:ext>
          </a:extLst>
        </p:spPr>
      </p:pic>
      <p:pic>
        <p:nvPicPr>
          <p:cNvPr id="10244" name="Picture 4" descr="Pig. There are multiple sharply demarcated foci of cutaneous hemorrhage and/or necrosis;&#10;hemorrhagic lesions may contain d...">
            <a:extLst>
              <a:ext uri="{FF2B5EF4-FFF2-40B4-BE49-F238E27FC236}">
                <a16:creationId xmlns:a16="http://schemas.microsoft.com/office/drawing/2014/main" id="{5F6AD0A8-5354-7443-AAC3-553381B86E81}"/>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676106" y="471488"/>
            <a:ext cx="5239544" cy="4114800"/>
          </a:xfrm>
          <a:prstGeom prst="rect">
            <a:avLst/>
          </a:prstGeom>
          <a:noFill/>
          <a:extLst>
            <a:ext uri="{909E8E84-426E-40DD-AFC4-6F175D3DCCD1}">
              <a14:hiddenFill xmlns:a14="http://schemas.microsoft.com/office/drawing/2010/main">
                <a:solidFill>
                  <a:srgbClr val="FFFFFF"/>
                </a:solidFill>
              </a14:hiddenFill>
            </a:ext>
          </a:extLst>
        </p:spPr>
      </p:pic>
      <p:pic>
        <p:nvPicPr>
          <p:cNvPr id="10246" name="Picture 6" descr="Pig, limbs. There is marked hyperemia of the distal limbs.&#10; ">
            <a:extLst>
              <a:ext uri="{FF2B5EF4-FFF2-40B4-BE49-F238E27FC236}">
                <a16:creationId xmlns:a16="http://schemas.microsoft.com/office/drawing/2014/main" id="{3D3F7069-2149-3E48-B6A4-C2595F7AE613}"/>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044700" y="4586288"/>
            <a:ext cx="8102600" cy="2114550"/>
          </a:xfrm>
          <a:prstGeom prst="rect">
            <a:avLst/>
          </a:prstGeom>
          <a:noFill/>
          <a:extLst>
            <a:ext uri="{909E8E84-426E-40DD-AFC4-6F175D3DCCD1}">
              <a14:hiddenFill xmlns:a14="http://schemas.microsoft.com/office/drawing/2010/main">
                <a:solidFill>
                  <a:srgbClr val="FFFFFF"/>
                </a:solidFill>
              </a14:hiddenFill>
            </a:ext>
          </a:extLst>
        </p:spPr>
      </p:pic>
      <p:sp>
        <p:nvSpPr>
          <p:cNvPr id="4" name="TextBox 3">
            <a:extLst>
              <a:ext uri="{FF2B5EF4-FFF2-40B4-BE49-F238E27FC236}">
                <a16:creationId xmlns:a16="http://schemas.microsoft.com/office/drawing/2014/main" id="{A161F299-B75D-7949-8199-CE02F621C35C}"/>
              </a:ext>
            </a:extLst>
          </p:cNvPr>
          <p:cNvSpPr txBox="1"/>
          <p:nvPr/>
        </p:nvSpPr>
        <p:spPr>
          <a:xfrm>
            <a:off x="10287000" y="4757738"/>
            <a:ext cx="1357313" cy="646331"/>
          </a:xfrm>
          <a:prstGeom prst="rect">
            <a:avLst/>
          </a:prstGeom>
          <a:noFill/>
        </p:spPr>
        <p:txBody>
          <a:bodyPr wrap="square" rtlCol="0">
            <a:spAutoFit/>
          </a:bodyPr>
          <a:lstStyle/>
          <a:p>
            <a:r>
              <a:rPr lang="en-US" dirty="0"/>
              <a:t>Source Internet</a:t>
            </a:r>
            <a:endParaRPr lang="hi-IN" dirty="0"/>
          </a:p>
        </p:txBody>
      </p:sp>
    </p:spTree>
    <p:extLst>
      <p:ext uri="{BB962C8B-B14F-4D97-AF65-F5344CB8AC3E}">
        <p14:creationId xmlns:p14="http://schemas.microsoft.com/office/powerpoint/2010/main" val="2147743754"/>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bg>
      <p:bgPr>
        <a:solidFill>
          <a:schemeClr val="accent1"/>
        </a:solidFill>
        <a:effectLst/>
      </p:bgPr>
    </p:bg>
    <p:spTree>
      <p:nvGrpSpPr>
        <p:cNvPr id="1" name=""/>
        <p:cNvGrpSpPr/>
        <p:nvPr/>
      </p:nvGrpSpPr>
      <p:grpSpPr>
        <a:xfrm>
          <a:off x="0" y="0"/>
          <a:ext cx="0" cy="0"/>
          <a:chOff x="0" y="0"/>
          <a:chExt cx="0" cy="0"/>
        </a:xfrm>
      </p:grpSpPr>
      <p:sp>
        <p:nvSpPr>
          <p:cNvPr id="11322" name="Freeform 6">
            <a:extLst>
              <a:ext uri="{FF2B5EF4-FFF2-40B4-BE49-F238E27FC236}">
                <a16:creationId xmlns:a16="http://schemas.microsoft.com/office/drawing/2014/main" id="{47C4971D-FDB7-43EC-9D73-44D6456DEB41}"/>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a:off x="3557016" y="630936"/>
            <a:ext cx="5235575" cy="5229225"/>
          </a:xfrm>
          <a:custGeom>
            <a:avLst/>
            <a:gdLst/>
            <a:ahLst/>
            <a:cxnLst/>
            <a:rect l="0" t="0" r="r" b="b"/>
            <a:pathLst>
              <a:path w="3298" h="3294">
                <a:moveTo>
                  <a:pt x="1649" y="0"/>
                </a:moveTo>
                <a:lnTo>
                  <a:pt x="1681" y="3"/>
                </a:lnTo>
                <a:lnTo>
                  <a:pt x="1712" y="11"/>
                </a:lnTo>
                <a:lnTo>
                  <a:pt x="1742" y="23"/>
                </a:lnTo>
                <a:lnTo>
                  <a:pt x="1773" y="38"/>
                </a:lnTo>
                <a:lnTo>
                  <a:pt x="1802" y="55"/>
                </a:lnTo>
                <a:lnTo>
                  <a:pt x="1832" y="73"/>
                </a:lnTo>
                <a:lnTo>
                  <a:pt x="1862" y="89"/>
                </a:lnTo>
                <a:lnTo>
                  <a:pt x="1892" y="105"/>
                </a:lnTo>
                <a:lnTo>
                  <a:pt x="1921" y="117"/>
                </a:lnTo>
                <a:lnTo>
                  <a:pt x="1953" y="125"/>
                </a:lnTo>
                <a:lnTo>
                  <a:pt x="1984" y="129"/>
                </a:lnTo>
                <a:lnTo>
                  <a:pt x="2017" y="129"/>
                </a:lnTo>
                <a:lnTo>
                  <a:pt x="2051" y="127"/>
                </a:lnTo>
                <a:lnTo>
                  <a:pt x="2085" y="123"/>
                </a:lnTo>
                <a:lnTo>
                  <a:pt x="2119" y="118"/>
                </a:lnTo>
                <a:lnTo>
                  <a:pt x="2153" y="114"/>
                </a:lnTo>
                <a:lnTo>
                  <a:pt x="2187" y="111"/>
                </a:lnTo>
                <a:lnTo>
                  <a:pt x="2219" y="112"/>
                </a:lnTo>
                <a:lnTo>
                  <a:pt x="2250" y="116"/>
                </a:lnTo>
                <a:lnTo>
                  <a:pt x="2280" y="125"/>
                </a:lnTo>
                <a:lnTo>
                  <a:pt x="2305" y="138"/>
                </a:lnTo>
                <a:lnTo>
                  <a:pt x="2329" y="155"/>
                </a:lnTo>
                <a:lnTo>
                  <a:pt x="2350" y="175"/>
                </a:lnTo>
                <a:lnTo>
                  <a:pt x="2371" y="198"/>
                </a:lnTo>
                <a:lnTo>
                  <a:pt x="2390" y="222"/>
                </a:lnTo>
                <a:lnTo>
                  <a:pt x="2409" y="247"/>
                </a:lnTo>
                <a:lnTo>
                  <a:pt x="2428" y="272"/>
                </a:lnTo>
                <a:lnTo>
                  <a:pt x="2447" y="296"/>
                </a:lnTo>
                <a:lnTo>
                  <a:pt x="2467" y="319"/>
                </a:lnTo>
                <a:lnTo>
                  <a:pt x="2490" y="339"/>
                </a:lnTo>
                <a:lnTo>
                  <a:pt x="2512" y="357"/>
                </a:lnTo>
                <a:lnTo>
                  <a:pt x="2537" y="371"/>
                </a:lnTo>
                <a:lnTo>
                  <a:pt x="2564" y="383"/>
                </a:lnTo>
                <a:lnTo>
                  <a:pt x="2593" y="393"/>
                </a:lnTo>
                <a:lnTo>
                  <a:pt x="2623" y="402"/>
                </a:lnTo>
                <a:lnTo>
                  <a:pt x="2653" y="410"/>
                </a:lnTo>
                <a:lnTo>
                  <a:pt x="2684" y="418"/>
                </a:lnTo>
                <a:lnTo>
                  <a:pt x="2713" y="427"/>
                </a:lnTo>
                <a:lnTo>
                  <a:pt x="2742" y="437"/>
                </a:lnTo>
                <a:lnTo>
                  <a:pt x="2769" y="449"/>
                </a:lnTo>
                <a:lnTo>
                  <a:pt x="2793" y="464"/>
                </a:lnTo>
                <a:lnTo>
                  <a:pt x="2815" y="482"/>
                </a:lnTo>
                <a:lnTo>
                  <a:pt x="2833" y="504"/>
                </a:lnTo>
                <a:lnTo>
                  <a:pt x="2848" y="528"/>
                </a:lnTo>
                <a:lnTo>
                  <a:pt x="2860" y="555"/>
                </a:lnTo>
                <a:lnTo>
                  <a:pt x="2870" y="584"/>
                </a:lnTo>
                <a:lnTo>
                  <a:pt x="2879" y="613"/>
                </a:lnTo>
                <a:lnTo>
                  <a:pt x="2887" y="644"/>
                </a:lnTo>
                <a:lnTo>
                  <a:pt x="2895" y="674"/>
                </a:lnTo>
                <a:lnTo>
                  <a:pt x="2904" y="704"/>
                </a:lnTo>
                <a:lnTo>
                  <a:pt x="2914" y="733"/>
                </a:lnTo>
                <a:lnTo>
                  <a:pt x="2926" y="760"/>
                </a:lnTo>
                <a:lnTo>
                  <a:pt x="2940" y="785"/>
                </a:lnTo>
                <a:lnTo>
                  <a:pt x="2958" y="807"/>
                </a:lnTo>
                <a:lnTo>
                  <a:pt x="2978" y="830"/>
                </a:lnTo>
                <a:lnTo>
                  <a:pt x="3001" y="850"/>
                </a:lnTo>
                <a:lnTo>
                  <a:pt x="3025" y="869"/>
                </a:lnTo>
                <a:lnTo>
                  <a:pt x="3051" y="888"/>
                </a:lnTo>
                <a:lnTo>
                  <a:pt x="3076" y="907"/>
                </a:lnTo>
                <a:lnTo>
                  <a:pt x="3100" y="926"/>
                </a:lnTo>
                <a:lnTo>
                  <a:pt x="3123" y="947"/>
                </a:lnTo>
                <a:lnTo>
                  <a:pt x="3143" y="968"/>
                </a:lnTo>
                <a:lnTo>
                  <a:pt x="3160" y="992"/>
                </a:lnTo>
                <a:lnTo>
                  <a:pt x="3173" y="1017"/>
                </a:lnTo>
                <a:lnTo>
                  <a:pt x="3182" y="1047"/>
                </a:lnTo>
                <a:lnTo>
                  <a:pt x="3186" y="1078"/>
                </a:lnTo>
                <a:lnTo>
                  <a:pt x="3187" y="1110"/>
                </a:lnTo>
                <a:lnTo>
                  <a:pt x="3184" y="1144"/>
                </a:lnTo>
                <a:lnTo>
                  <a:pt x="3180" y="1178"/>
                </a:lnTo>
                <a:lnTo>
                  <a:pt x="3175" y="1212"/>
                </a:lnTo>
                <a:lnTo>
                  <a:pt x="3171" y="1246"/>
                </a:lnTo>
                <a:lnTo>
                  <a:pt x="3169" y="1280"/>
                </a:lnTo>
                <a:lnTo>
                  <a:pt x="3169" y="1313"/>
                </a:lnTo>
                <a:lnTo>
                  <a:pt x="3173" y="1344"/>
                </a:lnTo>
                <a:lnTo>
                  <a:pt x="3181" y="1375"/>
                </a:lnTo>
                <a:lnTo>
                  <a:pt x="3193" y="1404"/>
                </a:lnTo>
                <a:lnTo>
                  <a:pt x="3209" y="1434"/>
                </a:lnTo>
                <a:lnTo>
                  <a:pt x="3225" y="1464"/>
                </a:lnTo>
                <a:lnTo>
                  <a:pt x="3243" y="1494"/>
                </a:lnTo>
                <a:lnTo>
                  <a:pt x="3260" y="1523"/>
                </a:lnTo>
                <a:lnTo>
                  <a:pt x="3275" y="1554"/>
                </a:lnTo>
                <a:lnTo>
                  <a:pt x="3287" y="1584"/>
                </a:lnTo>
                <a:lnTo>
                  <a:pt x="3295" y="1615"/>
                </a:lnTo>
                <a:lnTo>
                  <a:pt x="3298" y="1647"/>
                </a:lnTo>
                <a:lnTo>
                  <a:pt x="3295" y="1679"/>
                </a:lnTo>
                <a:lnTo>
                  <a:pt x="3287" y="1710"/>
                </a:lnTo>
                <a:lnTo>
                  <a:pt x="3275" y="1740"/>
                </a:lnTo>
                <a:lnTo>
                  <a:pt x="3260" y="1771"/>
                </a:lnTo>
                <a:lnTo>
                  <a:pt x="3243" y="1800"/>
                </a:lnTo>
                <a:lnTo>
                  <a:pt x="3225" y="1830"/>
                </a:lnTo>
                <a:lnTo>
                  <a:pt x="3209" y="1860"/>
                </a:lnTo>
                <a:lnTo>
                  <a:pt x="3193" y="1890"/>
                </a:lnTo>
                <a:lnTo>
                  <a:pt x="3181" y="1919"/>
                </a:lnTo>
                <a:lnTo>
                  <a:pt x="3173" y="1950"/>
                </a:lnTo>
                <a:lnTo>
                  <a:pt x="3169" y="1981"/>
                </a:lnTo>
                <a:lnTo>
                  <a:pt x="3169" y="2014"/>
                </a:lnTo>
                <a:lnTo>
                  <a:pt x="3171" y="2048"/>
                </a:lnTo>
                <a:lnTo>
                  <a:pt x="3175" y="2082"/>
                </a:lnTo>
                <a:lnTo>
                  <a:pt x="3180" y="2116"/>
                </a:lnTo>
                <a:lnTo>
                  <a:pt x="3184" y="2150"/>
                </a:lnTo>
                <a:lnTo>
                  <a:pt x="3187" y="2184"/>
                </a:lnTo>
                <a:lnTo>
                  <a:pt x="3186" y="2216"/>
                </a:lnTo>
                <a:lnTo>
                  <a:pt x="3182" y="2247"/>
                </a:lnTo>
                <a:lnTo>
                  <a:pt x="3173" y="2277"/>
                </a:lnTo>
                <a:lnTo>
                  <a:pt x="3160" y="2302"/>
                </a:lnTo>
                <a:lnTo>
                  <a:pt x="3143" y="2326"/>
                </a:lnTo>
                <a:lnTo>
                  <a:pt x="3123" y="2347"/>
                </a:lnTo>
                <a:lnTo>
                  <a:pt x="3100" y="2368"/>
                </a:lnTo>
                <a:lnTo>
                  <a:pt x="3076" y="2387"/>
                </a:lnTo>
                <a:lnTo>
                  <a:pt x="3051" y="2406"/>
                </a:lnTo>
                <a:lnTo>
                  <a:pt x="3025" y="2425"/>
                </a:lnTo>
                <a:lnTo>
                  <a:pt x="3001" y="2444"/>
                </a:lnTo>
                <a:lnTo>
                  <a:pt x="2978" y="2464"/>
                </a:lnTo>
                <a:lnTo>
                  <a:pt x="2958" y="2487"/>
                </a:lnTo>
                <a:lnTo>
                  <a:pt x="2940" y="2509"/>
                </a:lnTo>
                <a:lnTo>
                  <a:pt x="2926" y="2534"/>
                </a:lnTo>
                <a:lnTo>
                  <a:pt x="2914" y="2561"/>
                </a:lnTo>
                <a:lnTo>
                  <a:pt x="2904" y="2590"/>
                </a:lnTo>
                <a:lnTo>
                  <a:pt x="2895" y="2620"/>
                </a:lnTo>
                <a:lnTo>
                  <a:pt x="2887" y="2650"/>
                </a:lnTo>
                <a:lnTo>
                  <a:pt x="2879" y="2681"/>
                </a:lnTo>
                <a:lnTo>
                  <a:pt x="2870" y="2710"/>
                </a:lnTo>
                <a:lnTo>
                  <a:pt x="2860" y="2739"/>
                </a:lnTo>
                <a:lnTo>
                  <a:pt x="2848" y="2766"/>
                </a:lnTo>
                <a:lnTo>
                  <a:pt x="2833" y="2790"/>
                </a:lnTo>
                <a:lnTo>
                  <a:pt x="2815" y="2812"/>
                </a:lnTo>
                <a:lnTo>
                  <a:pt x="2793" y="2830"/>
                </a:lnTo>
                <a:lnTo>
                  <a:pt x="2769" y="2845"/>
                </a:lnTo>
                <a:lnTo>
                  <a:pt x="2742" y="2857"/>
                </a:lnTo>
                <a:lnTo>
                  <a:pt x="2713" y="2867"/>
                </a:lnTo>
                <a:lnTo>
                  <a:pt x="2684" y="2876"/>
                </a:lnTo>
                <a:lnTo>
                  <a:pt x="2653" y="2884"/>
                </a:lnTo>
                <a:lnTo>
                  <a:pt x="2623" y="2892"/>
                </a:lnTo>
                <a:lnTo>
                  <a:pt x="2593" y="2901"/>
                </a:lnTo>
                <a:lnTo>
                  <a:pt x="2564" y="2911"/>
                </a:lnTo>
                <a:lnTo>
                  <a:pt x="2537" y="2923"/>
                </a:lnTo>
                <a:lnTo>
                  <a:pt x="2512" y="2937"/>
                </a:lnTo>
                <a:lnTo>
                  <a:pt x="2490" y="2955"/>
                </a:lnTo>
                <a:lnTo>
                  <a:pt x="2467" y="2975"/>
                </a:lnTo>
                <a:lnTo>
                  <a:pt x="2447" y="2998"/>
                </a:lnTo>
                <a:lnTo>
                  <a:pt x="2428" y="3022"/>
                </a:lnTo>
                <a:lnTo>
                  <a:pt x="2409" y="3047"/>
                </a:lnTo>
                <a:lnTo>
                  <a:pt x="2390" y="3072"/>
                </a:lnTo>
                <a:lnTo>
                  <a:pt x="2371" y="3096"/>
                </a:lnTo>
                <a:lnTo>
                  <a:pt x="2350" y="3119"/>
                </a:lnTo>
                <a:lnTo>
                  <a:pt x="2329" y="3139"/>
                </a:lnTo>
                <a:lnTo>
                  <a:pt x="2305" y="3156"/>
                </a:lnTo>
                <a:lnTo>
                  <a:pt x="2280" y="3169"/>
                </a:lnTo>
                <a:lnTo>
                  <a:pt x="2250" y="3178"/>
                </a:lnTo>
                <a:lnTo>
                  <a:pt x="2219" y="3182"/>
                </a:lnTo>
                <a:lnTo>
                  <a:pt x="2187" y="3183"/>
                </a:lnTo>
                <a:lnTo>
                  <a:pt x="2153" y="3180"/>
                </a:lnTo>
                <a:lnTo>
                  <a:pt x="2119" y="3176"/>
                </a:lnTo>
                <a:lnTo>
                  <a:pt x="2085" y="3171"/>
                </a:lnTo>
                <a:lnTo>
                  <a:pt x="2051" y="3167"/>
                </a:lnTo>
                <a:lnTo>
                  <a:pt x="2017" y="3165"/>
                </a:lnTo>
                <a:lnTo>
                  <a:pt x="1984" y="3165"/>
                </a:lnTo>
                <a:lnTo>
                  <a:pt x="1953" y="3169"/>
                </a:lnTo>
                <a:lnTo>
                  <a:pt x="1921" y="3177"/>
                </a:lnTo>
                <a:lnTo>
                  <a:pt x="1892" y="3189"/>
                </a:lnTo>
                <a:lnTo>
                  <a:pt x="1862" y="3205"/>
                </a:lnTo>
                <a:lnTo>
                  <a:pt x="1832" y="3221"/>
                </a:lnTo>
                <a:lnTo>
                  <a:pt x="1802" y="3239"/>
                </a:lnTo>
                <a:lnTo>
                  <a:pt x="1773" y="3256"/>
                </a:lnTo>
                <a:lnTo>
                  <a:pt x="1742" y="3271"/>
                </a:lnTo>
                <a:lnTo>
                  <a:pt x="1712" y="3283"/>
                </a:lnTo>
                <a:lnTo>
                  <a:pt x="1681" y="3291"/>
                </a:lnTo>
                <a:lnTo>
                  <a:pt x="1649" y="3294"/>
                </a:lnTo>
                <a:lnTo>
                  <a:pt x="1617" y="3291"/>
                </a:lnTo>
                <a:lnTo>
                  <a:pt x="1586" y="3283"/>
                </a:lnTo>
                <a:lnTo>
                  <a:pt x="1556" y="3271"/>
                </a:lnTo>
                <a:lnTo>
                  <a:pt x="1525" y="3256"/>
                </a:lnTo>
                <a:lnTo>
                  <a:pt x="1496" y="3239"/>
                </a:lnTo>
                <a:lnTo>
                  <a:pt x="1466" y="3221"/>
                </a:lnTo>
                <a:lnTo>
                  <a:pt x="1436" y="3205"/>
                </a:lnTo>
                <a:lnTo>
                  <a:pt x="1406" y="3189"/>
                </a:lnTo>
                <a:lnTo>
                  <a:pt x="1376" y="3177"/>
                </a:lnTo>
                <a:lnTo>
                  <a:pt x="1345" y="3169"/>
                </a:lnTo>
                <a:lnTo>
                  <a:pt x="1314" y="3165"/>
                </a:lnTo>
                <a:lnTo>
                  <a:pt x="1281" y="3165"/>
                </a:lnTo>
                <a:lnTo>
                  <a:pt x="1247" y="3167"/>
                </a:lnTo>
                <a:lnTo>
                  <a:pt x="1213" y="3171"/>
                </a:lnTo>
                <a:lnTo>
                  <a:pt x="1179" y="3176"/>
                </a:lnTo>
                <a:lnTo>
                  <a:pt x="1145" y="3180"/>
                </a:lnTo>
                <a:lnTo>
                  <a:pt x="1111" y="3183"/>
                </a:lnTo>
                <a:lnTo>
                  <a:pt x="1079" y="3182"/>
                </a:lnTo>
                <a:lnTo>
                  <a:pt x="1048" y="3178"/>
                </a:lnTo>
                <a:lnTo>
                  <a:pt x="1018" y="3169"/>
                </a:lnTo>
                <a:lnTo>
                  <a:pt x="993" y="3156"/>
                </a:lnTo>
                <a:lnTo>
                  <a:pt x="969" y="3139"/>
                </a:lnTo>
                <a:lnTo>
                  <a:pt x="948" y="3119"/>
                </a:lnTo>
                <a:lnTo>
                  <a:pt x="927" y="3096"/>
                </a:lnTo>
                <a:lnTo>
                  <a:pt x="908" y="3072"/>
                </a:lnTo>
                <a:lnTo>
                  <a:pt x="889" y="3047"/>
                </a:lnTo>
                <a:lnTo>
                  <a:pt x="870" y="3022"/>
                </a:lnTo>
                <a:lnTo>
                  <a:pt x="851" y="2998"/>
                </a:lnTo>
                <a:lnTo>
                  <a:pt x="831" y="2975"/>
                </a:lnTo>
                <a:lnTo>
                  <a:pt x="808" y="2955"/>
                </a:lnTo>
                <a:lnTo>
                  <a:pt x="786" y="2937"/>
                </a:lnTo>
                <a:lnTo>
                  <a:pt x="761" y="2923"/>
                </a:lnTo>
                <a:lnTo>
                  <a:pt x="734" y="2911"/>
                </a:lnTo>
                <a:lnTo>
                  <a:pt x="705" y="2901"/>
                </a:lnTo>
                <a:lnTo>
                  <a:pt x="675" y="2892"/>
                </a:lnTo>
                <a:lnTo>
                  <a:pt x="645" y="2884"/>
                </a:lnTo>
                <a:lnTo>
                  <a:pt x="614" y="2876"/>
                </a:lnTo>
                <a:lnTo>
                  <a:pt x="585" y="2867"/>
                </a:lnTo>
                <a:lnTo>
                  <a:pt x="556" y="2857"/>
                </a:lnTo>
                <a:lnTo>
                  <a:pt x="529" y="2845"/>
                </a:lnTo>
                <a:lnTo>
                  <a:pt x="505" y="2830"/>
                </a:lnTo>
                <a:lnTo>
                  <a:pt x="483" y="2812"/>
                </a:lnTo>
                <a:lnTo>
                  <a:pt x="465" y="2790"/>
                </a:lnTo>
                <a:lnTo>
                  <a:pt x="450" y="2766"/>
                </a:lnTo>
                <a:lnTo>
                  <a:pt x="438" y="2739"/>
                </a:lnTo>
                <a:lnTo>
                  <a:pt x="428" y="2710"/>
                </a:lnTo>
                <a:lnTo>
                  <a:pt x="419" y="2681"/>
                </a:lnTo>
                <a:lnTo>
                  <a:pt x="411" y="2650"/>
                </a:lnTo>
                <a:lnTo>
                  <a:pt x="403" y="2620"/>
                </a:lnTo>
                <a:lnTo>
                  <a:pt x="394" y="2590"/>
                </a:lnTo>
                <a:lnTo>
                  <a:pt x="384" y="2561"/>
                </a:lnTo>
                <a:lnTo>
                  <a:pt x="372" y="2534"/>
                </a:lnTo>
                <a:lnTo>
                  <a:pt x="358" y="2509"/>
                </a:lnTo>
                <a:lnTo>
                  <a:pt x="340" y="2487"/>
                </a:lnTo>
                <a:lnTo>
                  <a:pt x="320" y="2464"/>
                </a:lnTo>
                <a:lnTo>
                  <a:pt x="297" y="2444"/>
                </a:lnTo>
                <a:lnTo>
                  <a:pt x="272" y="2425"/>
                </a:lnTo>
                <a:lnTo>
                  <a:pt x="247" y="2406"/>
                </a:lnTo>
                <a:lnTo>
                  <a:pt x="222" y="2387"/>
                </a:lnTo>
                <a:lnTo>
                  <a:pt x="198" y="2368"/>
                </a:lnTo>
                <a:lnTo>
                  <a:pt x="175" y="2347"/>
                </a:lnTo>
                <a:lnTo>
                  <a:pt x="155" y="2326"/>
                </a:lnTo>
                <a:lnTo>
                  <a:pt x="138" y="2302"/>
                </a:lnTo>
                <a:lnTo>
                  <a:pt x="125" y="2277"/>
                </a:lnTo>
                <a:lnTo>
                  <a:pt x="116" y="2247"/>
                </a:lnTo>
                <a:lnTo>
                  <a:pt x="112" y="2216"/>
                </a:lnTo>
                <a:lnTo>
                  <a:pt x="111" y="2184"/>
                </a:lnTo>
                <a:lnTo>
                  <a:pt x="114" y="2150"/>
                </a:lnTo>
                <a:lnTo>
                  <a:pt x="118" y="2116"/>
                </a:lnTo>
                <a:lnTo>
                  <a:pt x="123" y="2082"/>
                </a:lnTo>
                <a:lnTo>
                  <a:pt x="127" y="2048"/>
                </a:lnTo>
                <a:lnTo>
                  <a:pt x="129" y="2014"/>
                </a:lnTo>
                <a:lnTo>
                  <a:pt x="129" y="1981"/>
                </a:lnTo>
                <a:lnTo>
                  <a:pt x="125" y="1950"/>
                </a:lnTo>
                <a:lnTo>
                  <a:pt x="117" y="1919"/>
                </a:lnTo>
                <a:lnTo>
                  <a:pt x="105" y="1890"/>
                </a:lnTo>
                <a:lnTo>
                  <a:pt x="90" y="1860"/>
                </a:lnTo>
                <a:lnTo>
                  <a:pt x="73" y="1830"/>
                </a:lnTo>
                <a:lnTo>
                  <a:pt x="55" y="1800"/>
                </a:lnTo>
                <a:lnTo>
                  <a:pt x="38" y="1771"/>
                </a:lnTo>
                <a:lnTo>
                  <a:pt x="23" y="1740"/>
                </a:lnTo>
                <a:lnTo>
                  <a:pt x="11" y="1710"/>
                </a:lnTo>
                <a:lnTo>
                  <a:pt x="3" y="1679"/>
                </a:lnTo>
                <a:lnTo>
                  <a:pt x="0" y="1647"/>
                </a:lnTo>
                <a:lnTo>
                  <a:pt x="3" y="1615"/>
                </a:lnTo>
                <a:lnTo>
                  <a:pt x="11" y="1584"/>
                </a:lnTo>
                <a:lnTo>
                  <a:pt x="23" y="1554"/>
                </a:lnTo>
                <a:lnTo>
                  <a:pt x="38" y="1523"/>
                </a:lnTo>
                <a:lnTo>
                  <a:pt x="55" y="1494"/>
                </a:lnTo>
                <a:lnTo>
                  <a:pt x="73" y="1464"/>
                </a:lnTo>
                <a:lnTo>
                  <a:pt x="90" y="1434"/>
                </a:lnTo>
                <a:lnTo>
                  <a:pt x="105" y="1404"/>
                </a:lnTo>
                <a:lnTo>
                  <a:pt x="117" y="1375"/>
                </a:lnTo>
                <a:lnTo>
                  <a:pt x="125" y="1344"/>
                </a:lnTo>
                <a:lnTo>
                  <a:pt x="129" y="1313"/>
                </a:lnTo>
                <a:lnTo>
                  <a:pt x="129" y="1280"/>
                </a:lnTo>
                <a:lnTo>
                  <a:pt x="127" y="1246"/>
                </a:lnTo>
                <a:lnTo>
                  <a:pt x="123" y="1212"/>
                </a:lnTo>
                <a:lnTo>
                  <a:pt x="118" y="1178"/>
                </a:lnTo>
                <a:lnTo>
                  <a:pt x="114" y="1144"/>
                </a:lnTo>
                <a:lnTo>
                  <a:pt x="111" y="1110"/>
                </a:lnTo>
                <a:lnTo>
                  <a:pt x="112" y="1078"/>
                </a:lnTo>
                <a:lnTo>
                  <a:pt x="116" y="1047"/>
                </a:lnTo>
                <a:lnTo>
                  <a:pt x="125" y="1017"/>
                </a:lnTo>
                <a:lnTo>
                  <a:pt x="138" y="992"/>
                </a:lnTo>
                <a:lnTo>
                  <a:pt x="155" y="968"/>
                </a:lnTo>
                <a:lnTo>
                  <a:pt x="175" y="947"/>
                </a:lnTo>
                <a:lnTo>
                  <a:pt x="198" y="926"/>
                </a:lnTo>
                <a:lnTo>
                  <a:pt x="222" y="907"/>
                </a:lnTo>
                <a:lnTo>
                  <a:pt x="247" y="888"/>
                </a:lnTo>
                <a:lnTo>
                  <a:pt x="272" y="869"/>
                </a:lnTo>
                <a:lnTo>
                  <a:pt x="297" y="850"/>
                </a:lnTo>
                <a:lnTo>
                  <a:pt x="320" y="830"/>
                </a:lnTo>
                <a:lnTo>
                  <a:pt x="340" y="807"/>
                </a:lnTo>
                <a:lnTo>
                  <a:pt x="358" y="785"/>
                </a:lnTo>
                <a:lnTo>
                  <a:pt x="372" y="760"/>
                </a:lnTo>
                <a:lnTo>
                  <a:pt x="384" y="733"/>
                </a:lnTo>
                <a:lnTo>
                  <a:pt x="394" y="704"/>
                </a:lnTo>
                <a:lnTo>
                  <a:pt x="403" y="674"/>
                </a:lnTo>
                <a:lnTo>
                  <a:pt x="411" y="644"/>
                </a:lnTo>
                <a:lnTo>
                  <a:pt x="419" y="613"/>
                </a:lnTo>
                <a:lnTo>
                  <a:pt x="428" y="584"/>
                </a:lnTo>
                <a:lnTo>
                  <a:pt x="438" y="555"/>
                </a:lnTo>
                <a:lnTo>
                  <a:pt x="450" y="528"/>
                </a:lnTo>
                <a:lnTo>
                  <a:pt x="465" y="504"/>
                </a:lnTo>
                <a:lnTo>
                  <a:pt x="483" y="482"/>
                </a:lnTo>
                <a:lnTo>
                  <a:pt x="505" y="464"/>
                </a:lnTo>
                <a:lnTo>
                  <a:pt x="529" y="449"/>
                </a:lnTo>
                <a:lnTo>
                  <a:pt x="556" y="437"/>
                </a:lnTo>
                <a:lnTo>
                  <a:pt x="585" y="427"/>
                </a:lnTo>
                <a:lnTo>
                  <a:pt x="614" y="418"/>
                </a:lnTo>
                <a:lnTo>
                  <a:pt x="645" y="410"/>
                </a:lnTo>
                <a:lnTo>
                  <a:pt x="675" y="402"/>
                </a:lnTo>
                <a:lnTo>
                  <a:pt x="705" y="393"/>
                </a:lnTo>
                <a:lnTo>
                  <a:pt x="734" y="383"/>
                </a:lnTo>
                <a:lnTo>
                  <a:pt x="761" y="371"/>
                </a:lnTo>
                <a:lnTo>
                  <a:pt x="786" y="357"/>
                </a:lnTo>
                <a:lnTo>
                  <a:pt x="808" y="339"/>
                </a:lnTo>
                <a:lnTo>
                  <a:pt x="831" y="319"/>
                </a:lnTo>
                <a:lnTo>
                  <a:pt x="851" y="296"/>
                </a:lnTo>
                <a:lnTo>
                  <a:pt x="870" y="272"/>
                </a:lnTo>
                <a:lnTo>
                  <a:pt x="889" y="247"/>
                </a:lnTo>
                <a:lnTo>
                  <a:pt x="908" y="222"/>
                </a:lnTo>
                <a:lnTo>
                  <a:pt x="927" y="198"/>
                </a:lnTo>
                <a:lnTo>
                  <a:pt x="948" y="175"/>
                </a:lnTo>
                <a:lnTo>
                  <a:pt x="969" y="155"/>
                </a:lnTo>
                <a:lnTo>
                  <a:pt x="993" y="138"/>
                </a:lnTo>
                <a:lnTo>
                  <a:pt x="1018" y="125"/>
                </a:lnTo>
                <a:lnTo>
                  <a:pt x="1048" y="116"/>
                </a:lnTo>
                <a:lnTo>
                  <a:pt x="1079" y="112"/>
                </a:lnTo>
                <a:lnTo>
                  <a:pt x="1111" y="111"/>
                </a:lnTo>
                <a:lnTo>
                  <a:pt x="1145" y="114"/>
                </a:lnTo>
                <a:lnTo>
                  <a:pt x="1179" y="118"/>
                </a:lnTo>
                <a:lnTo>
                  <a:pt x="1213" y="123"/>
                </a:lnTo>
                <a:lnTo>
                  <a:pt x="1247" y="127"/>
                </a:lnTo>
                <a:lnTo>
                  <a:pt x="1281" y="129"/>
                </a:lnTo>
                <a:lnTo>
                  <a:pt x="1314" y="129"/>
                </a:lnTo>
                <a:lnTo>
                  <a:pt x="1345" y="125"/>
                </a:lnTo>
                <a:lnTo>
                  <a:pt x="1376" y="117"/>
                </a:lnTo>
                <a:lnTo>
                  <a:pt x="1406" y="105"/>
                </a:lnTo>
                <a:lnTo>
                  <a:pt x="1436" y="89"/>
                </a:lnTo>
                <a:lnTo>
                  <a:pt x="1466" y="73"/>
                </a:lnTo>
                <a:lnTo>
                  <a:pt x="1496" y="55"/>
                </a:lnTo>
                <a:lnTo>
                  <a:pt x="1525" y="38"/>
                </a:lnTo>
                <a:lnTo>
                  <a:pt x="1556" y="23"/>
                </a:lnTo>
                <a:lnTo>
                  <a:pt x="1586" y="11"/>
                </a:lnTo>
                <a:lnTo>
                  <a:pt x="1617" y="3"/>
                </a:lnTo>
                <a:lnTo>
                  <a:pt x="1649" y="0"/>
                </a:lnTo>
                <a:close/>
              </a:path>
            </a:pathLst>
          </a:custGeom>
          <a:solidFill>
            <a:schemeClr val="bg2"/>
          </a:solidFill>
          <a:ln w="0">
            <a:noFill/>
            <a:prstDash val="solid"/>
            <a:round/>
            <a:headEnd/>
            <a:tailEnd/>
          </a:ln>
        </p:spPr>
      </p:sp>
      <p:sp>
        <p:nvSpPr>
          <p:cNvPr id="11323" name="Rectangle 138">
            <a:extLst>
              <a:ext uri="{FF2B5EF4-FFF2-40B4-BE49-F238E27FC236}">
                <a16:creationId xmlns:a16="http://schemas.microsoft.com/office/drawing/2014/main" id="{8BCF8976-9505-4742-8ACD-63BE2C8476C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283464"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41" name="Rectangle 140">
            <a:extLst>
              <a:ext uri="{FF2B5EF4-FFF2-40B4-BE49-F238E27FC236}">
                <a16:creationId xmlns:a16="http://schemas.microsoft.com/office/drawing/2014/main" id="{B8C7FBA7-C33F-4A38-A731-AE99FEBBF5C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ltGray">
          <a:xfrm>
            <a:off x="0" y="0"/>
            <a:ext cx="12191999"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E4A06059-C8D3-C641-94AF-E08D67C18AA6}"/>
              </a:ext>
            </a:extLst>
          </p:cNvPr>
          <p:cNvSpPr>
            <a:spLocks noGrp="1"/>
          </p:cNvSpPr>
          <p:nvPr>
            <p:ph type="title"/>
          </p:nvPr>
        </p:nvSpPr>
        <p:spPr>
          <a:xfrm>
            <a:off x="936791" y="3176833"/>
            <a:ext cx="10318418" cy="2581538"/>
          </a:xfrm>
        </p:spPr>
        <p:txBody>
          <a:bodyPr vert="horz" lIns="91440" tIns="45720" rIns="91440" bIns="45720" rtlCol="0" anchor="ctr">
            <a:normAutofit/>
          </a:bodyPr>
          <a:lstStyle/>
          <a:p>
            <a:pPr algn="ctr"/>
            <a:r>
              <a:rPr lang="en-US" sz="8000" spc="800"/>
              <a:t>PM Lesion</a:t>
            </a:r>
          </a:p>
        </p:txBody>
      </p:sp>
      <p:sp>
        <p:nvSpPr>
          <p:cNvPr id="143" name="Rectangle 142">
            <a:extLst>
              <a:ext uri="{FF2B5EF4-FFF2-40B4-BE49-F238E27FC236}">
                <a16:creationId xmlns:a16="http://schemas.microsoft.com/office/drawing/2014/main" id="{5EB5C8F0-2881-4184-92C6-0E251C42ABE6}"/>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a:off x="0" y="0"/>
            <a:ext cx="12191999" cy="2907867"/>
          </a:xfrm>
          <a:prstGeom prst="rect">
            <a:avLst/>
          </a:prstGeom>
          <a:solidFill>
            <a:schemeClr val="bg2"/>
          </a:solidFill>
          <a:ln w="0">
            <a:noFill/>
            <a:prstDash val="solid"/>
            <a:round/>
            <a:headEnd/>
            <a:tailEnd/>
          </a:ln>
        </p:spPr>
        <p:txBody>
          <a:bodyPr rtlCol="0" anchor="ctr"/>
          <a:lstStyle/>
          <a:p>
            <a:pPr algn="ctr"/>
            <a:endParaRPr lang="en-US"/>
          </a:p>
        </p:txBody>
      </p:sp>
      <p:pic>
        <p:nvPicPr>
          <p:cNvPr id="11266" name="Picture 2" descr="Pig, kidney. Petechiae are disseminated throughout the cortex, and there are larger&#10;coalescing pelvic hemorrhages.&#10; ">
            <a:extLst>
              <a:ext uri="{FF2B5EF4-FFF2-40B4-BE49-F238E27FC236}">
                <a16:creationId xmlns:a16="http://schemas.microsoft.com/office/drawing/2014/main" id="{7227A6F8-4C42-BB47-ADF8-AE0E6EC11D7F}"/>
              </a:ext>
            </a:extLst>
          </p:cNvPr>
          <p:cNvPicPr>
            <a:picLocks noChangeAspect="1" noChangeArrowheads="1"/>
          </p:cNvPicPr>
          <p:nvPr/>
        </p:nvPicPr>
        <p:blipFill>
          <a:blip r:embed="rId2">
            <a:extLst>
              <a:ext uri="{28A0092B-C50C-407E-A947-70E740481C1C}">
                <a14:useLocalDpi xmlns:a14="http://schemas.microsoft.com/office/drawing/2010/main" val="0"/>
              </a:ext>
            </a:extLst>
          </a:blip>
          <a:stretch>
            <a:fillRect/>
          </a:stretch>
        </p:blipFill>
        <p:spPr bwMode="auto">
          <a:xfrm>
            <a:off x="1169291" y="603516"/>
            <a:ext cx="3064396" cy="1723722"/>
          </a:xfrm>
          <a:prstGeom prst="rect">
            <a:avLst/>
          </a:prstGeom>
          <a:noFill/>
          <a:extLst>
            <a:ext uri="{909E8E84-426E-40DD-AFC4-6F175D3DCCD1}">
              <a14:hiddenFill xmlns:a14="http://schemas.microsoft.com/office/drawing/2010/main">
                <a:solidFill>
                  <a:srgbClr val="FFFFFF"/>
                </a:solidFill>
              </a14:hiddenFill>
            </a:ext>
          </a:extLst>
        </p:spPr>
      </p:pic>
      <p:pic>
        <p:nvPicPr>
          <p:cNvPr id="11268" name="Picture 4" descr="Pig, kidney. There is severe disseminated cortical petechiation; the pale foci are&#10;infarcts.&#10; ">
            <a:extLst>
              <a:ext uri="{FF2B5EF4-FFF2-40B4-BE49-F238E27FC236}">
                <a16:creationId xmlns:a16="http://schemas.microsoft.com/office/drawing/2014/main" id="{3F76A11D-A9EA-F948-BADC-EDF4368B72F7}"/>
              </a:ext>
            </a:extLst>
          </p:cNvPr>
          <p:cNvPicPr>
            <a:picLocks noChangeAspect="1" noChangeArrowheads="1"/>
          </p:cNvPicPr>
          <p:nvPr/>
        </p:nvPicPr>
        <p:blipFill>
          <a:blip r:embed="rId3">
            <a:extLst>
              <a:ext uri="{28A0092B-C50C-407E-A947-70E740481C1C}">
                <a14:useLocalDpi xmlns:a14="http://schemas.microsoft.com/office/drawing/2010/main" val="0"/>
              </a:ext>
            </a:extLst>
          </a:blip>
          <a:stretch>
            <a:fillRect/>
          </a:stretch>
        </p:blipFill>
        <p:spPr bwMode="auto">
          <a:xfrm>
            <a:off x="4555418" y="603516"/>
            <a:ext cx="3064397" cy="1723723"/>
          </a:xfrm>
          <a:prstGeom prst="rect">
            <a:avLst/>
          </a:prstGeom>
          <a:noFill/>
          <a:extLst>
            <a:ext uri="{909E8E84-426E-40DD-AFC4-6F175D3DCCD1}">
              <a14:hiddenFill xmlns:a14="http://schemas.microsoft.com/office/drawing/2010/main">
                <a:solidFill>
                  <a:srgbClr val="FFFFFF"/>
                </a:solidFill>
              </a14:hiddenFill>
            </a:ext>
          </a:extLst>
        </p:spPr>
      </p:pic>
      <p:pic>
        <p:nvPicPr>
          <p:cNvPr id="4" name="Picture 6" descr="Pig, heart. There is abundant straw-colored pericardial fluid (hydropericardium), and&#10;multifocal epicardial hemorrhage.&#10; ">
            <a:extLst>
              <a:ext uri="{FF2B5EF4-FFF2-40B4-BE49-F238E27FC236}">
                <a16:creationId xmlns:a16="http://schemas.microsoft.com/office/drawing/2014/main" id="{63EA4A30-BC9F-1441-85F0-CE3CA803DBE8}"/>
              </a:ext>
            </a:extLst>
          </p:cNvPr>
          <p:cNvPicPr>
            <a:picLocks noChangeAspect="1" noChangeArrowheads="1"/>
          </p:cNvPicPr>
          <p:nvPr/>
        </p:nvPicPr>
        <p:blipFill>
          <a:blip r:embed="rId4">
            <a:extLst>
              <a:ext uri="{28A0092B-C50C-407E-A947-70E740481C1C}">
                <a14:useLocalDpi xmlns:a14="http://schemas.microsoft.com/office/drawing/2010/main" val="0"/>
              </a:ext>
            </a:extLst>
          </a:blip>
          <a:stretch>
            <a:fillRect/>
          </a:stretch>
        </p:blipFill>
        <p:spPr bwMode="auto">
          <a:xfrm>
            <a:off x="7941548" y="598801"/>
            <a:ext cx="3081161" cy="173315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771370543"/>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12292" name="Freeform 6">
            <a:extLst>
              <a:ext uri="{FF2B5EF4-FFF2-40B4-BE49-F238E27FC236}">
                <a16:creationId xmlns:a16="http://schemas.microsoft.com/office/drawing/2014/main" id="{DD0AEE21-CF4B-4395-A100-EFB0EB99518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a:off x="0" y="0"/>
            <a:ext cx="885825" cy="6858000"/>
          </a:xfrm>
          <a:custGeom>
            <a:avLst/>
            <a:gdLst/>
            <a:ahLst/>
            <a:cxnLst/>
            <a:rect l="0" t="0" r="r" b="b"/>
            <a:pathLst>
              <a:path w="558" h="4320">
                <a:moveTo>
                  <a:pt x="0" y="0"/>
                </a:moveTo>
                <a:lnTo>
                  <a:pt x="447" y="0"/>
                </a:lnTo>
                <a:lnTo>
                  <a:pt x="448" y="43"/>
                </a:lnTo>
                <a:lnTo>
                  <a:pt x="453" y="81"/>
                </a:lnTo>
                <a:lnTo>
                  <a:pt x="460" y="114"/>
                </a:lnTo>
                <a:lnTo>
                  <a:pt x="469" y="143"/>
                </a:lnTo>
                <a:lnTo>
                  <a:pt x="479" y="169"/>
                </a:lnTo>
                <a:lnTo>
                  <a:pt x="491" y="192"/>
                </a:lnTo>
                <a:lnTo>
                  <a:pt x="503" y="216"/>
                </a:lnTo>
                <a:lnTo>
                  <a:pt x="515" y="240"/>
                </a:lnTo>
                <a:lnTo>
                  <a:pt x="525" y="263"/>
                </a:lnTo>
                <a:lnTo>
                  <a:pt x="535" y="289"/>
                </a:lnTo>
                <a:lnTo>
                  <a:pt x="545" y="318"/>
                </a:lnTo>
                <a:lnTo>
                  <a:pt x="552" y="351"/>
                </a:lnTo>
                <a:lnTo>
                  <a:pt x="556" y="389"/>
                </a:lnTo>
                <a:lnTo>
                  <a:pt x="558" y="432"/>
                </a:lnTo>
                <a:lnTo>
                  <a:pt x="556" y="475"/>
                </a:lnTo>
                <a:lnTo>
                  <a:pt x="552" y="513"/>
                </a:lnTo>
                <a:lnTo>
                  <a:pt x="545" y="546"/>
                </a:lnTo>
                <a:lnTo>
                  <a:pt x="535" y="575"/>
                </a:lnTo>
                <a:lnTo>
                  <a:pt x="525" y="601"/>
                </a:lnTo>
                <a:lnTo>
                  <a:pt x="515" y="624"/>
                </a:lnTo>
                <a:lnTo>
                  <a:pt x="503" y="648"/>
                </a:lnTo>
                <a:lnTo>
                  <a:pt x="491" y="672"/>
                </a:lnTo>
                <a:lnTo>
                  <a:pt x="479" y="695"/>
                </a:lnTo>
                <a:lnTo>
                  <a:pt x="469" y="721"/>
                </a:lnTo>
                <a:lnTo>
                  <a:pt x="460" y="750"/>
                </a:lnTo>
                <a:lnTo>
                  <a:pt x="453" y="783"/>
                </a:lnTo>
                <a:lnTo>
                  <a:pt x="448" y="821"/>
                </a:lnTo>
                <a:lnTo>
                  <a:pt x="447" y="864"/>
                </a:lnTo>
                <a:lnTo>
                  <a:pt x="448" y="907"/>
                </a:lnTo>
                <a:lnTo>
                  <a:pt x="453" y="945"/>
                </a:lnTo>
                <a:lnTo>
                  <a:pt x="460" y="978"/>
                </a:lnTo>
                <a:lnTo>
                  <a:pt x="469" y="1007"/>
                </a:lnTo>
                <a:lnTo>
                  <a:pt x="479" y="1033"/>
                </a:lnTo>
                <a:lnTo>
                  <a:pt x="491" y="1056"/>
                </a:lnTo>
                <a:lnTo>
                  <a:pt x="503" y="1080"/>
                </a:lnTo>
                <a:lnTo>
                  <a:pt x="515" y="1104"/>
                </a:lnTo>
                <a:lnTo>
                  <a:pt x="525" y="1127"/>
                </a:lnTo>
                <a:lnTo>
                  <a:pt x="535" y="1153"/>
                </a:lnTo>
                <a:lnTo>
                  <a:pt x="545" y="1182"/>
                </a:lnTo>
                <a:lnTo>
                  <a:pt x="552" y="1215"/>
                </a:lnTo>
                <a:lnTo>
                  <a:pt x="556" y="1253"/>
                </a:lnTo>
                <a:lnTo>
                  <a:pt x="558" y="1296"/>
                </a:lnTo>
                <a:lnTo>
                  <a:pt x="556" y="1339"/>
                </a:lnTo>
                <a:lnTo>
                  <a:pt x="552" y="1377"/>
                </a:lnTo>
                <a:lnTo>
                  <a:pt x="545" y="1410"/>
                </a:lnTo>
                <a:lnTo>
                  <a:pt x="535" y="1439"/>
                </a:lnTo>
                <a:lnTo>
                  <a:pt x="525" y="1465"/>
                </a:lnTo>
                <a:lnTo>
                  <a:pt x="515" y="1488"/>
                </a:lnTo>
                <a:lnTo>
                  <a:pt x="503" y="1512"/>
                </a:lnTo>
                <a:lnTo>
                  <a:pt x="491" y="1536"/>
                </a:lnTo>
                <a:lnTo>
                  <a:pt x="479" y="1559"/>
                </a:lnTo>
                <a:lnTo>
                  <a:pt x="469" y="1585"/>
                </a:lnTo>
                <a:lnTo>
                  <a:pt x="460" y="1614"/>
                </a:lnTo>
                <a:lnTo>
                  <a:pt x="453" y="1647"/>
                </a:lnTo>
                <a:lnTo>
                  <a:pt x="448" y="1685"/>
                </a:lnTo>
                <a:lnTo>
                  <a:pt x="447" y="1728"/>
                </a:lnTo>
                <a:lnTo>
                  <a:pt x="448" y="1771"/>
                </a:lnTo>
                <a:lnTo>
                  <a:pt x="453" y="1809"/>
                </a:lnTo>
                <a:lnTo>
                  <a:pt x="460" y="1842"/>
                </a:lnTo>
                <a:lnTo>
                  <a:pt x="469" y="1871"/>
                </a:lnTo>
                <a:lnTo>
                  <a:pt x="479" y="1897"/>
                </a:lnTo>
                <a:lnTo>
                  <a:pt x="491" y="1920"/>
                </a:lnTo>
                <a:lnTo>
                  <a:pt x="503" y="1944"/>
                </a:lnTo>
                <a:lnTo>
                  <a:pt x="515" y="1968"/>
                </a:lnTo>
                <a:lnTo>
                  <a:pt x="525" y="1991"/>
                </a:lnTo>
                <a:lnTo>
                  <a:pt x="535" y="2017"/>
                </a:lnTo>
                <a:lnTo>
                  <a:pt x="545" y="2046"/>
                </a:lnTo>
                <a:lnTo>
                  <a:pt x="552" y="2079"/>
                </a:lnTo>
                <a:lnTo>
                  <a:pt x="556" y="2117"/>
                </a:lnTo>
                <a:lnTo>
                  <a:pt x="558" y="2159"/>
                </a:lnTo>
                <a:lnTo>
                  <a:pt x="556" y="2203"/>
                </a:lnTo>
                <a:lnTo>
                  <a:pt x="552" y="2241"/>
                </a:lnTo>
                <a:lnTo>
                  <a:pt x="545" y="2274"/>
                </a:lnTo>
                <a:lnTo>
                  <a:pt x="535" y="2303"/>
                </a:lnTo>
                <a:lnTo>
                  <a:pt x="525" y="2329"/>
                </a:lnTo>
                <a:lnTo>
                  <a:pt x="515" y="2352"/>
                </a:lnTo>
                <a:lnTo>
                  <a:pt x="503" y="2376"/>
                </a:lnTo>
                <a:lnTo>
                  <a:pt x="491" y="2400"/>
                </a:lnTo>
                <a:lnTo>
                  <a:pt x="479" y="2423"/>
                </a:lnTo>
                <a:lnTo>
                  <a:pt x="469" y="2449"/>
                </a:lnTo>
                <a:lnTo>
                  <a:pt x="460" y="2478"/>
                </a:lnTo>
                <a:lnTo>
                  <a:pt x="453" y="2511"/>
                </a:lnTo>
                <a:lnTo>
                  <a:pt x="448" y="2549"/>
                </a:lnTo>
                <a:lnTo>
                  <a:pt x="447" y="2592"/>
                </a:lnTo>
                <a:lnTo>
                  <a:pt x="448" y="2635"/>
                </a:lnTo>
                <a:lnTo>
                  <a:pt x="453" y="2673"/>
                </a:lnTo>
                <a:lnTo>
                  <a:pt x="460" y="2706"/>
                </a:lnTo>
                <a:lnTo>
                  <a:pt x="469" y="2735"/>
                </a:lnTo>
                <a:lnTo>
                  <a:pt x="479" y="2761"/>
                </a:lnTo>
                <a:lnTo>
                  <a:pt x="491" y="2784"/>
                </a:lnTo>
                <a:lnTo>
                  <a:pt x="515" y="2832"/>
                </a:lnTo>
                <a:lnTo>
                  <a:pt x="525" y="2855"/>
                </a:lnTo>
                <a:lnTo>
                  <a:pt x="535" y="2881"/>
                </a:lnTo>
                <a:lnTo>
                  <a:pt x="545" y="2910"/>
                </a:lnTo>
                <a:lnTo>
                  <a:pt x="552" y="2943"/>
                </a:lnTo>
                <a:lnTo>
                  <a:pt x="556" y="2981"/>
                </a:lnTo>
                <a:lnTo>
                  <a:pt x="558" y="3024"/>
                </a:lnTo>
                <a:lnTo>
                  <a:pt x="556" y="3067"/>
                </a:lnTo>
                <a:lnTo>
                  <a:pt x="552" y="3105"/>
                </a:lnTo>
                <a:lnTo>
                  <a:pt x="545" y="3138"/>
                </a:lnTo>
                <a:lnTo>
                  <a:pt x="535" y="3167"/>
                </a:lnTo>
                <a:lnTo>
                  <a:pt x="525" y="3193"/>
                </a:lnTo>
                <a:lnTo>
                  <a:pt x="515" y="3216"/>
                </a:lnTo>
                <a:lnTo>
                  <a:pt x="503" y="3240"/>
                </a:lnTo>
                <a:lnTo>
                  <a:pt x="491" y="3264"/>
                </a:lnTo>
                <a:lnTo>
                  <a:pt x="479" y="3287"/>
                </a:lnTo>
                <a:lnTo>
                  <a:pt x="469" y="3313"/>
                </a:lnTo>
                <a:lnTo>
                  <a:pt x="460" y="3342"/>
                </a:lnTo>
                <a:lnTo>
                  <a:pt x="453" y="3375"/>
                </a:lnTo>
                <a:lnTo>
                  <a:pt x="448" y="3413"/>
                </a:lnTo>
                <a:lnTo>
                  <a:pt x="447" y="3456"/>
                </a:lnTo>
                <a:lnTo>
                  <a:pt x="448" y="3499"/>
                </a:lnTo>
                <a:lnTo>
                  <a:pt x="453" y="3537"/>
                </a:lnTo>
                <a:lnTo>
                  <a:pt x="460" y="3570"/>
                </a:lnTo>
                <a:lnTo>
                  <a:pt x="469" y="3599"/>
                </a:lnTo>
                <a:lnTo>
                  <a:pt x="479" y="3625"/>
                </a:lnTo>
                <a:lnTo>
                  <a:pt x="491" y="3648"/>
                </a:lnTo>
                <a:lnTo>
                  <a:pt x="503" y="3672"/>
                </a:lnTo>
                <a:lnTo>
                  <a:pt x="515" y="3696"/>
                </a:lnTo>
                <a:lnTo>
                  <a:pt x="525" y="3719"/>
                </a:lnTo>
                <a:lnTo>
                  <a:pt x="535" y="3745"/>
                </a:lnTo>
                <a:lnTo>
                  <a:pt x="545" y="3774"/>
                </a:lnTo>
                <a:lnTo>
                  <a:pt x="552" y="3807"/>
                </a:lnTo>
                <a:lnTo>
                  <a:pt x="556" y="3845"/>
                </a:lnTo>
                <a:lnTo>
                  <a:pt x="558" y="3888"/>
                </a:lnTo>
                <a:lnTo>
                  <a:pt x="556" y="3931"/>
                </a:lnTo>
                <a:lnTo>
                  <a:pt x="552" y="3969"/>
                </a:lnTo>
                <a:lnTo>
                  <a:pt x="545" y="4002"/>
                </a:lnTo>
                <a:lnTo>
                  <a:pt x="535" y="4031"/>
                </a:lnTo>
                <a:lnTo>
                  <a:pt x="525" y="4057"/>
                </a:lnTo>
                <a:lnTo>
                  <a:pt x="515" y="4080"/>
                </a:lnTo>
                <a:lnTo>
                  <a:pt x="503" y="4104"/>
                </a:lnTo>
                <a:lnTo>
                  <a:pt x="491" y="4128"/>
                </a:lnTo>
                <a:lnTo>
                  <a:pt x="479" y="4151"/>
                </a:lnTo>
                <a:lnTo>
                  <a:pt x="469" y="4177"/>
                </a:lnTo>
                <a:lnTo>
                  <a:pt x="460" y="4206"/>
                </a:lnTo>
                <a:lnTo>
                  <a:pt x="453" y="4239"/>
                </a:lnTo>
                <a:lnTo>
                  <a:pt x="448" y="4277"/>
                </a:lnTo>
                <a:lnTo>
                  <a:pt x="447" y="4320"/>
                </a:lnTo>
                <a:lnTo>
                  <a:pt x="0" y="4320"/>
                </a:lnTo>
                <a:lnTo>
                  <a:pt x="0" y="0"/>
                </a:lnTo>
                <a:close/>
              </a:path>
            </a:pathLst>
          </a:custGeom>
          <a:solidFill>
            <a:schemeClr val="tx2"/>
          </a:solidFill>
          <a:ln w="0">
            <a:noFill/>
            <a:prstDash val="solid"/>
            <a:round/>
            <a:headEnd/>
            <a:tailEnd/>
          </a:ln>
        </p:spPr>
      </p:sp>
      <p:sp>
        <p:nvSpPr>
          <p:cNvPr id="12293" name="Rectangle 72">
            <a:extLst>
              <a:ext uri="{FF2B5EF4-FFF2-40B4-BE49-F238E27FC236}">
                <a16:creationId xmlns:a16="http://schemas.microsoft.com/office/drawing/2014/main" id="{9F8DBD9A-1B56-4D4B-856B-89CC682C6B2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1908536" y="0"/>
            <a:ext cx="283464"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2294" name="Rectangle 74">
            <a:extLst>
              <a:ext uri="{FF2B5EF4-FFF2-40B4-BE49-F238E27FC236}">
                <a16:creationId xmlns:a16="http://schemas.microsoft.com/office/drawing/2014/main" id="{EE079F42-5C7A-44DD-9E9F-A34795A48F1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719091" y="0"/>
            <a:ext cx="11472909"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2295" name="Freeform 6">
            <a:extLst>
              <a:ext uri="{FF2B5EF4-FFF2-40B4-BE49-F238E27FC236}">
                <a16:creationId xmlns:a16="http://schemas.microsoft.com/office/drawing/2014/main" id="{09777E15-6D68-4808-AD20-82EA7377F43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a:off x="113285" y="0"/>
            <a:ext cx="885825" cy="6858000"/>
          </a:xfrm>
          <a:custGeom>
            <a:avLst/>
            <a:gdLst/>
            <a:ahLst/>
            <a:cxnLst/>
            <a:rect l="0" t="0" r="r" b="b"/>
            <a:pathLst>
              <a:path w="558" h="4320">
                <a:moveTo>
                  <a:pt x="0" y="0"/>
                </a:moveTo>
                <a:lnTo>
                  <a:pt x="447" y="0"/>
                </a:lnTo>
                <a:lnTo>
                  <a:pt x="448" y="43"/>
                </a:lnTo>
                <a:lnTo>
                  <a:pt x="453" y="81"/>
                </a:lnTo>
                <a:lnTo>
                  <a:pt x="460" y="114"/>
                </a:lnTo>
                <a:lnTo>
                  <a:pt x="469" y="143"/>
                </a:lnTo>
                <a:lnTo>
                  <a:pt x="479" y="169"/>
                </a:lnTo>
                <a:lnTo>
                  <a:pt x="491" y="192"/>
                </a:lnTo>
                <a:lnTo>
                  <a:pt x="503" y="216"/>
                </a:lnTo>
                <a:lnTo>
                  <a:pt x="515" y="240"/>
                </a:lnTo>
                <a:lnTo>
                  <a:pt x="525" y="263"/>
                </a:lnTo>
                <a:lnTo>
                  <a:pt x="535" y="289"/>
                </a:lnTo>
                <a:lnTo>
                  <a:pt x="545" y="318"/>
                </a:lnTo>
                <a:lnTo>
                  <a:pt x="552" y="351"/>
                </a:lnTo>
                <a:lnTo>
                  <a:pt x="556" y="389"/>
                </a:lnTo>
                <a:lnTo>
                  <a:pt x="558" y="432"/>
                </a:lnTo>
                <a:lnTo>
                  <a:pt x="556" y="475"/>
                </a:lnTo>
                <a:lnTo>
                  <a:pt x="552" y="513"/>
                </a:lnTo>
                <a:lnTo>
                  <a:pt x="545" y="546"/>
                </a:lnTo>
                <a:lnTo>
                  <a:pt x="535" y="575"/>
                </a:lnTo>
                <a:lnTo>
                  <a:pt x="525" y="601"/>
                </a:lnTo>
                <a:lnTo>
                  <a:pt x="515" y="624"/>
                </a:lnTo>
                <a:lnTo>
                  <a:pt x="503" y="648"/>
                </a:lnTo>
                <a:lnTo>
                  <a:pt x="491" y="672"/>
                </a:lnTo>
                <a:lnTo>
                  <a:pt x="479" y="695"/>
                </a:lnTo>
                <a:lnTo>
                  <a:pt x="469" y="721"/>
                </a:lnTo>
                <a:lnTo>
                  <a:pt x="460" y="750"/>
                </a:lnTo>
                <a:lnTo>
                  <a:pt x="453" y="783"/>
                </a:lnTo>
                <a:lnTo>
                  <a:pt x="448" y="821"/>
                </a:lnTo>
                <a:lnTo>
                  <a:pt x="447" y="864"/>
                </a:lnTo>
                <a:lnTo>
                  <a:pt x="448" y="907"/>
                </a:lnTo>
                <a:lnTo>
                  <a:pt x="453" y="945"/>
                </a:lnTo>
                <a:lnTo>
                  <a:pt x="460" y="978"/>
                </a:lnTo>
                <a:lnTo>
                  <a:pt x="469" y="1007"/>
                </a:lnTo>
                <a:lnTo>
                  <a:pt x="479" y="1033"/>
                </a:lnTo>
                <a:lnTo>
                  <a:pt x="491" y="1056"/>
                </a:lnTo>
                <a:lnTo>
                  <a:pt x="503" y="1080"/>
                </a:lnTo>
                <a:lnTo>
                  <a:pt x="515" y="1104"/>
                </a:lnTo>
                <a:lnTo>
                  <a:pt x="525" y="1127"/>
                </a:lnTo>
                <a:lnTo>
                  <a:pt x="535" y="1153"/>
                </a:lnTo>
                <a:lnTo>
                  <a:pt x="545" y="1182"/>
                </a:lnTo>
                <a:lnTo>
                  <a:pt x="552" y="1215"/>
                </a:lnTo>
                <a:lnTo>
                  <a:pt x="556" y="1253"/>
                </a:lnTo>
                <a:lnTo>
                  <a:pt x="558" y="1296"/>
                </a:lnTo>
                <a:lnTo>
                  <a:pt x="556" y="1339"/>
                </a:lnTo>
                <a:lnTo>
                  <a:pt x="552" y="1377"/>
                </a:lnTo>
                <a:lnTo>
                  <a:pt x="545" y="1410"/>
                </a:lnTo>
                <a:lnTo>
                  <a:pt x="535" y="1439"/>
                </a:lnTo>
                <a:lnTo>
                  <a:pt x="525" y="1465"/>
                </a:lnTo>
                <a:lnTo>
                  <a:pt x="515" y="1488"/>
                </a:lnTo>
                <a:lnTo>
                  <a:pt x="503" y="1512"/>
                </a:lnTo>
                <a:lnTo>
                  <a:pt x="491" y="1536"/>
                </a:lnTo>
                <a:lnTo>
                  <a:pt x="479" y="1559"/>
                </a:lnTo>
                <a:lnTo>
                  <a:pt x="469" y="1585"/>
                </a:lnTo>
                <a:lnTo>
                  <a:pt x="460" y="1614"/>
                </a:lnTo>
                <a:lnTo>
                  <a:pt x="453" y="1647"/>
                </a:lnTo>
                <a:lnTo>
                  <a:pt x="448" y="1685"/>
                </a:lnTo>
                <a:lnTo>
                  <a:pt x="447" y="1728"/>
                </a:lnTo>
                <a:lnTo>
                  <a:pt x="448" y="1771"/>
                </a:lnTo>
                <a:lnTo>
                  <a:pt x="453" y="1809"/>
                </a:lnTo>
                <a:lnTo>
                  <a:pt x="460" y="1842"/>
                </a:lnTo>
                <a:lnTo>
                  <a:pt x="469" y="1871"/>
                </a:lnTo>
                <a:lnTo>
                  <a:pt x="479" y="1897"/>
                </a:lnTo>
                <a:lnTo>
                  <a:pt x="491" y="1920"/>
                </a:lnTo>
                <a:lnTo>
                  <a:pt x="503" y="1944"/>
                </a:lnTo>
                <a:lnTo>
                  <a:pt x="515" y="1968"/>
                </a:lnTo>
                <a:lnTo>
                  <a:pt x="525" y="1991"/>
                </a:lnTo>
                <a:lnTo>
                  <a:pt x="535" y="2017"/>
                </a:lnTo>
                <a:lnTo>
                  <a:pt x="545" y="2046"/>
                </a:lnTo>
                <a:lnTo>
                  <a:pt x="552" y="2079"/>
                </a:lnTo>
                <a:lnTo>
                  <a:pt x="556" y="2117"/>
                </a:lnTo>
                <a:lnTo>
                  <a:pt x="558" y="2159"/>
                </a:lnTo>
                <a:lnTo>
                  <a:pt x="556" y="2203"/>
                </a:lnTo>
                <a:lnTo>
                  <a:pt x="552" y="2241"/>
                </a:lnTo>
                <a:lnTo>
                  <a:pt x="545" y="2274"/>
                </a:lnTo>
                <a:lnTo>
                  <a:pt x="535" y="2303"/>
                </a:lnTo>
                <a:lnTo>
                  <a:pt x="525" y="2329"/>
                </a:lnTo>
                <a:lnTo>
                  <a:pt x="515" y="2352"/>
                </a:lnTo>
                <a:lnTo>
                  <a:pt x="503" y="2376"/>
                </a:lnTo>
                <a:lnTo>
                  <a:pt x="491" y="2400"/>
                </a:lnTo>
                <a:lnTo>
                  <a:pt x="479" y="2423"/>
                </a:lnTo>
                <a:lnTo>
                  <a:pt x="469" y="2449"/>
                </a:lnTo>
                <a:lnTo>
                  <a:pt x="460" y="2478"/>
                </a:lnTo>
                <a:lnTo>
                  <a:pt x="453" y="2511"/>
                </a:lnTo>
                <a:lnTo>
                  <a:pt x="448" y="2549"/>
                </a:lnTo>
                <a:lnTo>
                  <a:pt x="447" y="2592"/>
                </a:lnTo>
                <a:lnTo>
                  <a:pt x="448" y="2635"/>
                </a:lnTo>
                <a:lnTo>
                  <a:pt x="453" y="2673"/>
                </a:lnTo>
                <a:lnTo>
                  <a:pt x="460" y="2706"/>
                </a:lnTo>
                <a:lnTo>
                  <a:pt x="469" y="2735"/>
                </a:lnTo>
                <a:lnTo>
                  <a:pt x="479" y="2761"/>
                </a:lnTo>
                <a:lnTo>
                  <a:pt x="491" y="2784"/>
                </a:lnTo>
                <a:lnTo>
                  <a:pt x="515" y="2832"/>
                </a:lnTo>
                <a:lnTo>
                  <a:pt x="525" y="2855"/>
                </a:lnTo>
                <a:lnTo>
                  <a:pt x="535" y="2881"/>
                </a:lnTo>
                <a:lnTo>
                  <a:pt x="545" y="2910"/>
                </a:lnTo>
                <a:lnTo>
                  <a:pt x="552" y="2943"/>
                </a:lnTo>
                <a:lnTo>
                  <a:pt x="556" y="2981"/>
                </a:lnTo>
                <a:lnTo>
                  <a:pt x="558" y="3024"/>
                </a:lnTo>
                <a:lnTo>
                  <a:pt x="556" y="3067"/>
                </a:lnTo>
                <a:lnTo>
                  <a:pt x="552" y="3105"/>
                </a:lnTo>
                <a:lnTo>
                  <a:pt x="545" y="3138"/>
                </a:lnTo>
                <a:lnTo>
                  <a:pt x="535" y="3167"/>
                </a:lnTo>
                <a:lnTo>
                  <a:pt x="525" y="3193"/>
                </a:lnTo>
                <a:lnTo>
                  <a:pt x="515" y="3216"/>
                </a:lnTo>
                <a:lnTo>
                  <a:pt x="503" y="3240"/>
                </a:lnTo>
                <a:lnTo>
                  <a:pt x="491" y="3264"/>
                </a:lnTo>
                <a:lnTo>
                  <a:pt x="479" y="3287"/>
                </a:lnTo>
                <a:lnTo>
                  <a:pt x="469" y="3313"/>
                </a:lnTo>
                <a:lnTo>
                  <a:pt x="460" y="3342"/>
                </a:lnTo>
                <a:lnTo>
                  <a:pt x="453" y="3375"/>
                </a:lnTo>
                <a:lnTo>
                  <a:pt x="448" y="3413"/>
                </a:lnTo>
                <a:lnTo>
                  <a:pt x="447" y="3456"/>
                </a:lnTo>
                <a:lnTo>
                  <a:pt x="448" y="3499"/>
                </a:lnTo>
                <a:lnTo>
                  <a:pt x="453" y="3537"/>
                </a:lnTo>
                <a:lnTo>
                  <a:pt x="460" y="3570"/>
                </a:lnTo>
                <a:lnTo>
                  <a:pt x="469" y="3599"/>
                </a:lnTo>
                <a:lnTo>
                  <a:pt x="479" y="3625"/>
                </a:lnTo>
                <a:lnTo>
                  <a:pt x="491" y="3648"/>
                </a:lnTo>
                <a:lnTo>
                  <a:pt x="503" y="3672"/>
                </a:lnTo>
                <a:lnTo>
                  <a:pt x="515" y="3696"/>
                </a:lnTo>
                <a:lnTo>
                  <a:pt x="525" y="3719"/>
                </a:lnTo>
                <a:lnTo>
                  <a:pt x="535" y="3745"/>
                </a:lnTo>
                <a:lnTo>
                  <a:pt x="545" y="3774"/>
                </a:lnTo>
                <a:lnTo>
                  <a:pt x="552" y="3807"/>
                </a:lnTo>
                <a:lnTo>
                  <a:pt x="556" y="3845"/>
                </a:lnTo>
                <a:lnTo>
                  <a:pt x="558" y="3888"/>
                </a:lnTo>
                <a:lnTo>
                  <a:pt x="556" y="3931"/>
                </a:lnTo>
                <a:lnTo>
                  <a:pt x="552" y="3969"/>
                </a:lnTo>
                <a:lnTo>
                  <a:pt x="545" y="4002"/>
                </a:lnTo>
                <a:lnTo>
                  <a:pt x="535" y="4031"/>
                </a:lnTo>
                <a:lnTo>
                  <a:pt x="525" y="4057"/>
                </a:lnTo>
                <a:lnTo>
                  <a:pt x="515" y="4080"/>
                </a:lnTo>
                <a:lnTo>
                  <a:pt x="503" y="4104"/>
                </a:lnTo>
                <a:lnTo>
                  <a:pt x="491" y="4128"/>
                </a:lnTo>
                <a:lnTo>
                  <a:pt x="479" y="4151"/>
                </a:lnTo>
                <a:lnTo>
                  <a:pt x="469" y="4177"/>
                </a:lnTo>
                <a:lnTo>
                  <a:pt x="460" y="4206"/>
                </a:lnTo>
                <a:lnTo>
                  <a:pt x="453" y="4239"/>
                </a:lnTo>
                <a:lnTo>
                  <a:pt x="448" y="4277"/>
                </a:lnTo>
                <a:lnTo>
                  <a:pt x="447" y="4320"/>
                </a:lnTo>
                <a:lnTo>
                  <a:pt x="0" y="4320"/>
                </a:lnTo>
                <a:lnTo>
                  <a:pt x="0" y="0"/>
                </a:lnTo>
                <a:close/>
              </a:path>
            </a:pathLst>
          </a:custGeom>
          <a:solidFill>
            <a:srgbClr val="FFFFFF"/>
          </a:solidFill>
          <a:ln w="0">
            <a:noFill/>
            <a:prstDash val="solid"/>
            <a:round/>
            <a:headEnd/>
            <a:tailEnd/>
          </a:ln>
        </p:spPr>
      </p:sp>
      <p:sp>
        <p:nvSpPr>
          <p:cNvPr id="12296" name="Freeform 6">
            <a:extLst>
              <a:ext uri="{FF2B5EF4-FFF2-40B4-BE49-F238E27FC236}">
                <a16:creationId xmlns:a16="http://schemas.microsoft.com/office/drawing/2014/main" id="{CE79CAD8-9F7F-4756-BD12-8463CA4C6F5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a:off x="0" y="0"/>
            <a:ext cx="885825" cy="6858000"/>
          </a:xfrm>
          <a:custGeom>
            <a:avLst/>
            <a:gdLst/>
            <a:ahLst/>
            <a:cxnLst/>
            <a:rect l="0" t="0" r="r" b="b"/>
            <a:pathLst>
              <a:path w="558" h="4320">
                <a:moveTo>
                  <a:pt x="0" y="0"/>
                </a:moveTo>
                <a:lnTo>
                  <a:pt x="447" y="0"/>
                </a:lnTo>
                <a:lnTo>
                  <a:pt x="448" y="43"/>
                </a:lnTo>
                <a:lnTo>
                  <a:pt x="453" y="81"/>
                </a:lnTo>
                <a:lnTo>
                  <a:pt x="460" y="114"/>
                </a:lnTo>
                <a:lnTo>
                  <a:pt x="469" y="143"/>
                </a:lnTo>
                <a:lnTo>
                  <a:pt x="479" y="169"/>
                </a:lnTo>
                <a:lnTo>
                  <a:pt x="491" y="192"/>
                </a:lnTo>
                <a:lnTo>
                  <a:pt x="503" y="216"/>
                </a:lnTo>
                <a:lnTo>
                  <a:pt x="515" y="240"/>
                </a:lnTo>
                <a:lnTo>
                  <a:pt x="525" y="263"/>
                </a:lnTo>
                <a:lnTo>
                  <a:pt x="535" y="289"/>
                </a:lnTo>
                <a:lnTo>
                  <a:pt x="545" y="318"/>
                </a:lnTo>
                <a:lnTo>
                  <a:pt x="552" y="351"/>
                </a:lnTo>
                <a:lnTo>
                  <a:pt x="556" y="389"/>
                </a:lnTo>
                <a:lnTo>
                  <a:pt x="558" y="432"/>
                </a:lnTo>
                <a:lnTo>
                  <a:pt x="556" y="475"/>
                </a:lnTo>
                <a:lnTo>
                  <a:pt x="552" y="513"/>
                </a:lnTo>
                <a:lnTo>
                  <a:pt x="545" y="546"/>
                </a:lnTo>
                <a:lnTo>
                  <a:pt x="535" y="575"/>
                </a:lnTo>
                <a:lnTo>
                  <a:pt x="525" y="601"/>
                </a:lnTo>
                <a:lnTo>
                  <a:pt x="515" y="624"/>
                </a:lnTo>
                <a:lnTo>
                  <a:pt x="503" y="648"/>
                </a:lnTo>
                <a:lnTo>
                  <a:pt x="491" y="672"/>
                </a:lnTo>
                <a:lnTo>
                  <a:pt x="479" y="695"/>
                </a:lnTo>
                <a:lnTo>
                  <a:pt x="469" y="721"/>
                </a:lnTo>
                <a:lnTo>
                  <a:pt x="460" y="750"/>
                </a:lnTo>
                <a:lnTo>
                  <a:pt x="453" y="783"/>
                </a:lnTo>
                <a:lnTo>
                  <a:pt x="448" y="821"/>
                </a:lnTo>
                <a:lnTo>
                  <a:pt x="447" y="864"/>
                </a:lnTo>
                <a:lnTo>
                  <a:pt x="448" y="907"/>
                </a:lnTo>
                <a:lnTo>
                  <a:pt x="453" y="945"/>
                </a:lnTo>
                <a:lnTo>
                  <a:pt x="460" y="978"/>
                </a:lnTo>
                <a:lnTo>
                  <a:pt x="469" y="1007"/>
                </a:lnTo>
                <a:lnTo>
                  <a:pt x="479" y="1033"/>
                </a:lnTo>
                <a:lnTo>
                  <a:pt x="491" y="1056"/>
                </a:lnTo>
                <a:lnTo>
                  <a:pt x="503" y="1080"/>
                </a:lnTo>
                <a:lnTo>
                  <a:pt x="515" y="1104"/>
                </a:lnTo>
                <a:lnTo>
                  <a:pt x="525" y="1127"/>
                </a:lnTo>
                <a:lnTo>
                  <a:pt x="535" y="1153"/>
                </a:lnTo>
                <a:lnTo>
                  <a:pt x="545" y="1182"/>
                </a:lnTo>
                <a:lnTo>
                  <a:pt x="552" y="1215"/>
                </a:lnTo>
                <a:lnTo>
                  <a:pt x="556" y="1253"/>
                </a:lnTo>
                <a:lnTo>
                  <a:pt x="558" y="1296"/>
                </a:lnTo>
                <a:lnTo>
                  <a:pt x="556" y="1339"/>
                </a:lnTo>
                <a:lnTo>
                  <a:pt x="552" y="1377"/>
                </a:lnTo>
                <a:lnTo>
                  <a:pt x="545" y="1410"/>
                </a:lnTo>
                <a:lnTo>
                  <a:pt x="535" y="1439"/>
                </a:lnTo>
                <a:lnTo>
                  <a:pt x="525" y="1465"/>
                </a:lnTo>
                <a:lnTo>
                  <a:pt x="515" y="1488"/>
                </a:lnTo>
                <a:lnTo>
                  <a:pt x="503" y="1512"/>
                </a:lnTo>
                <a:lnTo>
                  <a:pt x="491" y="1536"/>
                </a:lnTo>
                <a:lnTo>
                  <a:pt x="479" y="1559"/>
                </a:lnTo>
                <a:lnTo>
                  <a:pt x="469" y="1585"/>
                </a:lnTo>
                <a:lnTo>
                  <a:pt x="460" y="1614"/>
                </a:lnTo>
                <a:lnTo>
                  <a:pt x="453" y="1647"/>
                </a:lnTo>
                <a:lnTo>
                  <a:pt x="448" y="1685"/>
                </a:lnTo>
                <a:lnTo>
                  <a:pt x="447" y="1728"/>
                </a:lnTo>
                <a:lnTo>
                  <a:pt x="448" y="1771"/>
                </a:lnTo>
                <a:lnTo>
                  <a:pt x="453" y="1809"/>
                </a:lnTo>
                <a:lnTo>
                  <a:pt x="460" y="1842"/>
                </a:lnTo>
                <a:lnTo>
                  <a:pt x="469" y="1871"/>
                </a:lnTo>
                <a:lnTo>
                  <a:pt x="479" y="1897"/>
                </a:lnTo>
                <a:lnTo>
                  <a:pt x="491" y="1920"/>
                </a:lnTo>
                <a:lnTo>
                  <a:pt x="503" y="1944"/>
                </a:lnTo>
                <a:lnTo>
                  <a:pt x="515" y="1968"/>
                </a:lnTo>
                <a:lnTo>
                  <a:pt x="525" y="1991"/>
                </a:lnTo>
                <a:lnTo>
                  <a:pt x="535" y="2017"/>
                </a:lnTo>
                <a:lnTo>
                  <a:pt x="545" y="2046"/>
                </a:lnTo>
                <a:lnTo>
                  <a:pt x="552" y="2079"/>
                </a:lnTo>
                <a:lnTo>
                  <a:pt x="556" y="2117"/>
                </a:lnTo>
                <a:lnTo>
                  <a:pt x="558" y="2159"/>
                </a:lnTo>
                <a:lnTo>
                  <a:pt x="556" y="2203"/>
                </a:lnTo>
                <a:lnTo>
                  <a:pt x="552" y="2241"/>
                </a:lnTo>
                <a:lnTo>
                  <a:pt x="545" y="2274"/>
                </a:lnTo>
                <a:lnTo>
                  <a:pt x="535" y="2303"/>
                </a:lnTo>
                <a:lnTo>
                  <a:pt x="525" y="2329"/>
                </a:lnTo>
                <a:lnTo>
                  <a:pt x="515" y="2352"/>
                </a:lnTo>
                <a:lnTo>
                  <a:pt x="503" y="2376"/>
                </a:lnTo>
                <a:lnTo>
                  <a:pt x="491" y="2400"/>
                </a:lnTo>
                <a:lnTo>
                  <a:pt x="479" y="2423"/>
                </a:lnTo>
                <a:lnTo>
                  <a:pt x="469" y="2449"/>
                </a:lnTo>
                <a:lnTo>
                  <a:pt x="460" y="2478"/>
                </a:lnTo>
                <a:lnTo>
                  <a:pt x="453" y="2511"/>
                </a:lnTo>
                <a:lnTo>
                  <a:pt x="448" y="2549"/>
                </a:lnTo>
                <a:lnTo>
                  <a:pt x="447" y="2592"/>
                </a:lnTo>
                <a:lnTo>
                  <a:pt x="448" y="2635"/>
                </a:lnTo>
                <a:lnTo>
                  <a:pt x="453" y="2673"/>
                </a:lnTo>
                <a:lnTo>
                  <a:pt x="460" y="2706"/>
                </a:lnTo>
                <a:lnTo>
                  <a:pt x="469" y="2735"/>
                </a:lnTo>
                <a:lnTo>
                  <a:pt x="479" y="2761"/>
                </a:lnTo>
                <a:lnTo>
                  <a:pt x="491" y="2784"/>
                </a:lnTo>
                <a:lnTo>
                  <a:pt x="515" y="2832"/>
                </a:lnTo>
                <a:lnTo>
                  <a:pt x="525" y="2855"/>
                </a:lnTo>
                <a:lnTo>
                  <a:pt x="535" y="2881"/>
                </a:lnTo>
                <a:lnTo>
                  <a:pt x="545" y="2910"/>
                </a:lnTo>
                <a:lnTo>
                  <a:pt x="552" y="2943"/>
                </a:lnTo>
                <a:lnTo>
                  <a:pt x="556" y="2981"/>
                </a:lnTo>
                <a:lnTo>
                  <a:pt x="558" y="3024"/>
                </a:lnTo>
                <a:lnTo>
                  <a:pt x="556" y="3067"/>
                </a:lnTo>
                <a:lnTo>
                  <a:pt x="552" y="3105"/>
                </a:lnTo>
                <a:lnTo>
                  <a:pt x="545" y="3138"/>
                </a:lnTo>
                <a:lnTo>
                  <a:pt x="535" y="3167"/>
                </a:lnTo>
                <a:lnTo>
                  <a:pt x="525" y="3193"/>
                </a:lnTo>
                <a:lnTo>
                  <a:pt x="515" y="3216"/>
                </a:lnTo>
                <a:lnTo>
                  <a:pt x="503" y="3240"/>
                </a:lnTo>
                <a:lnTo>
                  <a:pt x="491" y="3264"/>
                </a:lnTo>
                <a:lnTo>
                  <a:pt x="479" y="3287"/>
                </a:lnTo>
                <a:lnTo>
                  <a:pt x="469" y="3313"/>
                </a:lnTo>
                <a:lnTo>
                  <a:pt x="460" y="3342"/>
                </a:lnTo>
                <a:lnTo>
                  <a:pt x="453" y="3375"/>
                </a:lnTo>
                <a:lnTo>
                  <a:pt x="448" y="3413"/>
                </a:lnTo>
                <a:lnTo>
                  <a:pt x="447" y="3456"/>
                </a:lnTo>
                <a:lnTo>
                  <a:pt x="448" y="3499"/>
                </a:lnTo>
                <a:lnTo>
                  <a:pt x="453" y="3537"/>
                </a:lnTo>
                <a:lnTo>
                  <a:pt x="460" y="3570"/>
                </a:lnTo>
                <a:lnTo>
                  <a:pt x="469" y="3599"/>
                </a:lnTo>
                <a:lnTo>
                  <a:pt x="479" y="3625"/>
                </a:lnTo>
                <a:lnTo>
                  <a:pt x="491" y="3648"/>
                </a:lnTo>
                <a:lnTo>
                  <a:pt x="503" y="3672"/>
                </a:lnTo>
                <a:lnTo>
                  <a:pt x="515" y="3696"/>
                </a:lnTo>
                <a:lnTo>
                  <a:pt x="525" y="3719"/>
                </a:lnTo>
                <a:lnTo>
                  <a:pt x="535" y="3745"/>
                </a:lnTo>
                <a:lnTo>
                  <a:pt x="545" y="3774"/>
                </a:lnTo>
                <a:lnTo>
                  <a:pt x="552" y="3807"/>
                </a:lnTo>
                <a:lnTo>
                  <a:pt x="556" y="3845"/>
                </a:lnTo>
                <a:lnTo>
                  <a:pt x="558" y="3888"/>
                </a:lnTo>
                <a:lnTo>
                  <a:pt x="556" y="3931"/>
                </a:lnTo>
                <a:lnTo>
                  <a:pt x="552" y="3969"/>
                </a:lnTo>
                <a:lnTo>
                  <a:pt x="545" y="4002"/>
                </a:lnTo>
                <a:lnTo>
                  <a:pt x="535" y="4031"/>
                </a:lnTo>
                <a:lnTo>
                  <a:pt x="525" y="4057"/>
                </a:lnTo>
                <a:lnTo>
                  <a:pt x="515" y="4080"/>
                </a:lnTo>
                <a:lnTo>
                  <a:pt x="503" y="4104"/>
                </a:lnTo>
                <a:lnTo>
                  <a:pt x="491" y="4128"/>
                </a:lnTo>
                <a:lnTo>
                  <a:pt x="479" y="4151"/>
                </a:lnTo>
                <a:lnTo>
                  <a:pt x="469" y="4177"/>
                </a:lnTo>
                <a:lnTo>
                  <a:pt x="460" y="4206"/>
                </a:lnTo>
                <a:lnTo>
                  <a:pt x="453" y="4239"/>
                </a:lnTo>
                <a:lnTo>
                  <a:pt x="448" y="4277"/>
                </a:lnTo>
                <a:lnTo>
                  <a:pt x="447" y="4320"/>
                </a:lnTo>
                <a:lnTo>
                  <a:pt x="0" y="4320"/>
                </a:lnTo>
                <a:lnTo>
                  <a:pt x="0" y="0"/>
                </a:lnTo>
                <a:close/>
              </a:path>
            </a:pathLst>
          </a:custGeom>
          <a:solidFill>
            <a:schemeClr val="tx2"/>
          </a:solidFill>
          <a:ln w="0">
            <a:noFill/>
            <a:prstDash val="solid"/>
            <a:round/>
            <a:headEnd/>
            <a:tailEnd/>
          </a:ln>
        </p:spPr>
      </p:sp>
      <p:sp>
        <p:nvSpPr>
          <p:cNvPr id="81" name="Rectangle 80">
            <a:extLst>
              <a:ext uri="{FF2B5EF4-FFF2-40B4-BE49-F238E27FC236}">
                <a16:creationId xmlns:a16="http://schemas.microsoft.com/office/drawing/2014/main" id="{A9923A21-5790-4667-B5C7-ADA793B49933}"/>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664448" y="643466"/>
            <a:ext cx="9600802" cy="5571067"/>
          </a:xfrm>
          <a:prstGeom prst="rect">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2290" name="Picture 2" descr="Zoonotic potential&#10;There is no evidence that ASFV infects humans.&#10;There is no public health or food safety concern.&#10; ">
            <a:extLst>
              <a:ext uri="{FF2B5EF4-FFF2-40B4-BE49-F238E27FC236}">
                <a16:creationId xmlns:a16="http://schemas.microsoft.com/office/drawing/2014/main" id="{01898322-12F9-6744-B7A7-B5AEA63237C1}"/>
              </a:ext>
            </a:extLst>
          </p:cNvPr>
          <p:cNvPicPr>
            <a:picLocks noChangeAspect="1" noChangeArrowheads="1"/>
          </p:cNvPicPr>
          <p:nvPr/>
        </p:nvPicPr>
        <p:blipFill>
          <a:blip r:embed="rId2">
            <a:extLst>
              <a:ext uri="{28A0092B-C50C-407E-A947-70E740481C1C}">
                <a14:useLocalDpi xmlns:a14="http://schemas.microsoft.com/office/drawing/2010/main" val="0"/>
              </a:ext>
            </a:extLst>
          </a:blip>
          <a:stretch>
            <a:fillRect/>
          </a:stretch>
        </p:blipFill>
        <p:spPr bwMode="auto">
          <a:xfrm>
            <a:off x="2084758" y="965199"/>
            <a:ext cx="8760179" cy="492760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687000796"/>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71" name="Freeform 6">
            <a:extLst>
              <a:ext uri="{FF2B5EF4-FFF2-40B4-BE49-F238E27FC236}">
                <a16:creationId xmlns:a16="http://schemas.microsoft.com/office/drawing/2014/main" id="{DD0AEE21-CF4B-4395-A100-EFB0EB99518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a:off x="0" y="0"/>
            <a:ext cx="885825" cy="6858000"/>
          </a:xfrm>
          <a:custGeom>
            <a:avLst/>
            <a:gdLst/>
            <a:ahLst/>
            <a:cxnLst/>
            <a:rect l="0" t="0" r="r" b="b"/>
            <a:pathLst>
              <a:path w="558" h="4320">
                <a:moveTo>
                  <a:pt x="0" y="0"/>
                </a:moveTo>
                <a:lnTo>
                  <a:pt x="447" y="0"/>
                </a:lnTo>
                <a:lnTo>
                  <a:pt x="448" y="43"/>
                </a:lnTo>
                <a:lnTo>
                  <a:pt x="453" y="81"/>
                </a:lnTo>
                <a:lnTo>
                  <a:pt x="460" y="114"/>
                </a:lnTo>
                <a:lnTo>
                  <a:pt x="469" y="143"/>
                </a:lnTo>
                <a:lnTo>
                  <a:pt x="479" y="169"/>
                </a:lnTo>
                <a:lnTo>
                  <a:pt x="491" y="192"/>
                </a:lnTo>
                <a:lnTo>
                  <a:pt x="503" y="216"/>
                </a:lnTo>
                <a:lnTo>
                  <a:pt x="515" y="240"/>
                </a:lnTo>
                <a:lnTo>
                  <a:pt x="525" y="263"/>
                </a:lnTo>
                <a:lnTo>
                  <a:pt x="535" y="289"/>
                </a:lnTo>
                <a:lnTo>
                  <a:pt x="545" y="318"/>
                </a:lnTo>
                <a:lnTo>
                  <a:pt x="552" y="351"/>
                </a:lnTo>
                <a:lnTo>
                  <a:pt x="556" y="389"/>
                </a:lnTo>
                <a:lnTo>
                  <a:pt x="558" y="432"/>
                </a:lnTo>
                <a:lnTo>
                  <a:pt x="556" y="475"/>
                </a:lnTo>
                <a:lnTo>
                  <a:pt x="552" y="513"/>
                </a:lnTo>
                <a:lnTo>
                  <a:pt x="545" y="546"/>
                </a:lnTo>
                <a:lnTo>
                  <a:pt x="535" y="575"/>
                </a:lnTo>
                <a:lnTo>
                  <a:pt x="525" y="601"/>
                </a:lnTo>
                <a:lnTo>
                  <a:pt x="515" y="624"/>
                </a:lnTo>
                <a:lnTo>
                  <a:pt x="503" y="648"/>
                </a:lnTo>
                <a:lnTo>
                  <a:pt x="491" y="672"/>
                </a:lnTo>
                <a:lnTo>
                  <a:pt x="479" y="695"/>
                </a:lnTo>
                <a:lnTo>
                  <a:pt x="469" y="721"/>
                </a:lnTo>
                <a:lnTo>
                  <a:pt x="460" y="750"/>
                </a:lnTo>
                <a:lnTo>
                  <a:pt x="453" y="783"/>
                </a:lnTo>
                <a:lnTo>
                  <a:pt x="448" y="821"/>
                </a:lnTo>
                <a:lnTo>
                  <a:pt x="447" y="864"/>
                </a:lnTo>
                <a:lnTo>
                  <a:pt x="448" y="907"/>
                </a:lnTo>
                <a:lnTo>
                  <a:pt x="453" y="945"/>
                </a:lnTo>
                <a:lnTo>
                  <a:pt x="460" y="978"/>
                </a:lnTo>
                <a:lnTo>
                  <a:pt x="469" y="1007"/>
                </a:lnTo>
                <a:lnTo>
                  <a:pt x="479" y="1033"/>
                </a:lnTo>
                <a:lnTo>
                  <a:pt x="491" y="1056"/>
                </a:lnTo>
                <a:lnTo>
                  <a:pt x="503" y="1080"/>
                </a:lnTo>
                <a:lnTo>
                  <a:pt x="515" y="1104"/>
                </a:lnTo>
                <a:lnTo>
                  <a:pt x="525" y="1127"/>
                </a:lnTo>
                <a:lnTo>
                  <a:pt x="535" y="1153"/>
                </a:lnTo>
                <a:lnTo>
                  <a:pt x="545" y="1182"/>
                </a:lnTo>
                <a:lnTo>
                  <a:pt x="552" y="1215"/>
                </a:lnTo>
                <a:lnTo>
                  <a:pt x="556" y="1253"/>
                </a:lnTo>
                <a:lnTo>
                  <a:pt x="558" y="1296"/>
                </a:lnTo>
                <a:lnTo>
                  <a:pt x="556" y="1339"/>
                </a:lnTo>
                <a:lnTo>
                  <a:pt x="552" y="1377"/>
                </a:lnTo>
                <a:lnTo>
                  <a:pt x="545" y="1410"/>
                </a:lnTo>
                <a:lnTo>
                  <a:pt x="535" y="1439"/>
                </a:lnTo>
                <a:lnTo>
                  <a:pt x="525" y="1465"/>
                </a:lnTo>
                <a:lnTo>
                  <a:pt x="515" y="1488"/>
                </a:lnTo>
                <a:lnTo>
                  <a:pt x="503" y="1512"/>
                </a:lnTo>
                <a:lnTo>
                  <a:pt x="491" y="1536"/>
                </a:lnTo>
                <a:lnTo>
                  <a:pt x="479" y="1559"/>
                </a:lnTo>
                <a:lnTo>
                  <a:pt x="469" y="1585"/>
                </a:lnTo>
                <a:lnTo>
                  <a:pt x="460" y="1614"/>
                </a:lnTo>
                <a:lnTo>
                  <a:pt x="453" y="1647"/>
                </a:lnTo>
                <a:lnTo>
                  <a:pt x="448" y="1685"/>
                </a:lnTo>
                <a:lnTo>
                  <a:pt x="447" y="1728"/>
                </a:lnTo>
                <a:lnTo>
                  <a:pt x="448" y="1771"/>
                </a:lnTo>
                <a:lnTo>
                  <a:pt x="453" y="1809"/>
                </a:lnTo>
                <a:lnTo>
                  <a:pt x="460" y="1842"/>
                </a:lnTo>
                <a:lnTo>
                  <a:pt x="469" y="1871"/>
                </a:lnTo>
                <a:lnTo>
                  <a:pt x="479" y="1897"/>
                </a:lnTo>
                <a:lnTo>
                  <a:pt x="491" y="1920"/>
                </a:lnTo>
                <a:lnTo>
                  <a:pt x="503" y="1944"/>
                </a:lnTo>
                <a:lnTo>
                  <a:pt x="515" y="1968"/>
                </a:lnTo>
                <a:lnTo>
                  <a:pt x="525" y="1991"/>
                </a:lnTo>
                <a:lnTo>
                  <a:pt x="535" y="2017"/>
                </a:lnTo>
                <a:lnTo>
                  <a:pt x="545" y="2046"/>
                </a:lnTo>
                <a:lnTo>
                  <a:pt x="552" y="2079"/>
                </a:lnTo>
                <a:lnTo>
                  <a:pt x="556" y="2117"/>
                </a:lnTo>
                <a:lnTo>
                  <a:pt x="558" y="2159"/>
                </a:lnTo>
                <a:lnTo>
                  <a:pt x="556" y="2203"/>
                </a:lnTo>
                <a:lnTo>
                  <a:pt x="552" y="2241"/>
                </a:lnTo>
                <a:lnTo>
                  <a:pt x="545" y="2274"/>
                </a:lnTo>
                <a:lnTo>
                  <a:pt x="535" y="2303"/>
                </a:lnTo>
                <a:lnTo>
                  <a:pt x="525" y="2329"/>
                </a:lnTo>
                <a:lnTo>
                  <a:pt x="515" y="2352"/>
                </a:lnTo>
                <a:lnTo>
                  <a:pt x="503" y="2376"/>
                </a:lnTo>
                <a:lnTo>
                  <a:pt x="491" y="2400"/>
                </a:lnTo>
                <a:lnTo>
                  <a:pt x="479" y="2423"/>
                </a:lnTo>
                <a:lnTo>
                  <a:pt x="469" y="2449"/>
                </a:lnTo>
                <a:lnTo>
                  <a:pt x="460" y="2478"/>
                </a:lnTo>
                <a:lnTo>
                  <a:pt x="453" y="2511"/>
                </a:lnTo>
                <a:lnTo>
                  <a:pt x="448" y="2549"/>
                </a:lnTo>
                <a:lnTo>
                  <a:pt x="447" y="2592"/>
                </a:lnTo>
                <a:lnTo>
                  <a:pt x="448" y="2635"/>
                </a:lnTo>
                <a:lnTo>
                  <a:pt x="453" y="2673"/>
                </a:lnTo>
                <a:lnTo>
                  <a:pt x="460" y="2706"/>
                </a:lnTo>
                <a:lnTo>
                  <a:pt x="469" y="2735"/>
                </a:lnTo>
                <a:lnTo>
                  <a:pt x="479" y="2761"/>
                </a:lnTo>
                <a:lnTo>
                  <a:pt x="491" y="2784"/>
                </a:lnTo>
                <a:lnTo>
                  <a:pt x="515" y="2832"/>
                </a:lnTo>
                <a:lnTo>
                  <a:pt x="525" y="2855"/>
                </a:lnTo>
                <a:lnTo>
                  <a:pt x="535" y="2881"/>
                </a:lnTo>
                <a:lnTo>
                  <a:pt x="545" y="2910"/>
                </a:lnTo>
                <a:lnTo>
                  <a:pt x="552" y="2943"/>
                </a:lnTo>
                <a:lnTo>
                  <a:pt x="556" y="2981"/>
                </a:lnTo>
                <a:lnTo>
                  <a:pt x="558" y="3024"/>
                </a:lnTo>
                <a:lnTo>
                  <a:pt x="556" y="3067"/>
                </a:lnTo>
                <a:lnTo>
                  <a:pt x="552" y="3105"/>
                </a:lnTo>
                <a:lnTo>
                  <a:pt x="545" y="3138"/>
                </a:lnTo>
                <a:lnTo>
                  <a:pt x="535" y="3167"/>
                </a:lnTo>
                <a:lnTo>
                  <a:pt x="525" y="3193"/>
                </a:lnTo>
                <a:lnTo>
                  <a:pt x="515" y="3216"/>
                </a:lnTo>
                <a:lnTo>
                  <a:pt x="503" y="3240"/>
                </a:lnTo>
                <a:lnTo>
                  <a:pt x="491" y="3264"/>
                </a:lnTo>
                <a:lnTo>
                  <a:pt x="479" y="3287"/>
                </a:lnTo>
                <a:lnTo>
                  <a:pt x="469" y="3313"/>
                </a:lnTo>
                <a:lnTo>
                  <a:pt x="460" y="3342"/>
                </a:lnTo>
                <a:lnTo>
                  <a:pt x="453" y="3375"/>
                </a:lnTo>
                <a:lnTo>
                  <a:pt x="448" y="3413"/>
                </a:lnTo>
                <a:lnTo>
                  <a:pt x="447" y="3456"/>
                </a:lnTo>
                <a:lnTo>
                  <a:pt x="448" y="3499"/>
                </a:lnTo>
                <a:lnTo>
                  <a:pt x="453" y="3537"/>
                </a:lnTo>
                <a:lnTo>
                  <a:pt x="460" y="3570"/>
                </a:lnTo>
                <a:lnTo>
                  <a:pt x="469" y="3599"/>
                </a:lnTo>
                <a:lnTo>
                  <a:pt x="479" y="3625"/>
                </a:lnTo>
                <a:lnTo>
                  <a:pt x="491" y="3648"/>
                </a:lnTo>
                <a:lnTo>
                  <a:pt x="503" y="3672"/>
                </a:lnTo>
                <a:lnTo>
                  <a:pt x="515" y="3696"/>
                </a:lnTo>
                <a:lnTo>
                  <a:pt x="525" y="3719"/>
                </a:lnTo>
                <a:lnTo>
                  <a:pt x="535" y="3745"/>
                </a:lnTo>
                <a:lnTo>
                  <a:pt x="545" y="3774"/>
                </a:lnTo>
                <a:lnTo>
                  <a:pt x="552" y="3807"/>
                </a:lnTo>
                <a:lnTo>
                  <a:pt x="556" y="3845"/>
                </a:lnTo>
                <a:lnTo>
                  <a:pt x="558" y="3888"/>
                </a:lnTo>
                <a:lnTo>
                  <a:pt x="556" y="3931"/>
                </a:lnTo>
                <a:lnTo>
                  <a:pt x="552" y="3969"/>
                </a:lnTo>
                <a:lnTo>
                  <a:pt x="545" y="4002"/>
                </a:lnTo>
                <a:lnTo>
                  <a:pt x="535" y="4031"/>
                </a:lnTo>
                <a:lnTo>
                  <a:pt x="525" y="4057"/>
                </a:lnTo>
                <a:lnTo>
                  <a:pt x="515" y="4080"/>
                </a:lnTo>
                <a:lnTo>
                  <a:pt x="503" y="4104"/>
                </a:lnTo>
                <a:lnTo>
                  <a:pt x="491" y="4128"/>
                </a:lnTo>
                <a:lnTo>
                  <a:pt x="479" y="4151"/>
                </a:lnTo>
                <a:lnTo>
                  <a:pt x="469" y="4177"/>
                </a:lnTo>
                <a:lnTo>
                  <a:pt x="460" y="4206"/>
                </a:lnTo>
                <a:lnTo>
                  <a:pt x="453" y="4239"/>
                </a:lnTo>
                <a:lnTo>
                  <a:pt x="448" y="4277"/>
                </a:lnTo>
                <a:lnTo>
                  <a:pt x="447" y="4320"/>
                </a:lnTo>
                <a:lnTo>
                  <a:pt x="0" y="4320"/>
                </a:lnTo>
                <a:lnTo>
                  <a:pt x="0" y="0"/>
                </a:lnTo>
                <a:close/>
              </a:path>
            </a:pathLst>
          </a:custGeom>
          <a:solidFill>
            <a:schemeClr val="tx2"/>
          </a:solidFill>
          <a:ln w="0">
            <a:noFill/>
            <a:prstDash val="solid"/>
            <a:round/>
            <a:headEnd/>
            <a:tailEnd/>
          </a:ln>
        </p:spPr>
      </p:sp>
      <p:sp>
        <p:nvSpPr>
          <p:cNvPr id="73" name="Rectangle 72">
            <a:extLst>
              <a:ext uri="{FF2B5EF4-FFF2-40B4-BE49-F238E27FC236}">
                <a16:creationId xmlns:a16="http://schemas.microsoft.com/office/drawing/2014/main" id="{9F8DBD9A-1B56-4D4B-856B-89CC682C6B2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1908536" y="0"/>
            <a:ext cx="283464"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5" name="Rectangle 74">
            <a:extLst>
              <a:ext uri="{FF2B5EF4-FFF2-40B4-BE49-F238E27FC236}">
                <a16:creationId xmlns:a16="http://schemas.microsoft.com/office/drawing/2014/main" id="{662570FE-8E1C-4A25-8827-8928189FADBA}"/>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0" y="0"/>
            <a:ext cx="12192000" cy="6858000"/>
          </a:xfrm>
          <a:prstGeom prst="rect">
            <a:avLst/>
          </a:prstGeom>
          <a:solidFill>
            <a:schemeClr val="bg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7" name="Rectangle 76">
            <a:extLst>
              <a:ext uri="{FF2B5EF4-FFF2-40B4-BE49-F238E27FC236}">
                <a16:creationId xmlns:a16="http://schemas.microsoft.com/office/drawing/2014/main" id="{440B24BC-917F-49C2-B8AA-C569A400B94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643466" y="643468"/>
            <a:ext cx="10905067" cy="5571066"/>
          </a:xfrm>
          <a:prstGeom prst="rect">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9" name="Freeform 6">
            <a:extLst>
              <a:ext uri="{FF2B5EF4-FFF2-40B4-BE49-F238E27FC236}">
                <a16:creationId xmlns:a16="http://schemas.microsoft.com/office/drawing/2014/main" id="{39F7F083-7C2B-4120-9960-D77AB2863BBE}"/>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a:off x="0" y="0"/>
            <a:ext cx="885825" cy="6858000"/>
          </a:xfrm>
          <a:custGeom>
            <a:avLst/>
            <a:gdLst/>
            <a:ahLst/>
            <a:cxnLst/>
            <a:rect l="0" t="0" r="r" b="b"/>
            <a:pathLst>
              <a:path w="558" h="4320">
                <a:moveTo>
                  <a:pt x="0" y="0"/>
                </a:moveTo>
                <a:lnTo>
                  <a:pt x="447" y="0"/>
                </a:lnTo>
                <a:lnTo>
                  <a:pt x="448" y="43"/>
                </a:lnTo>
                <a:lnTo>
                  <a:pt x="453" y="81"/>
                </a:lnTo>
                <a:lnTo>
                  <a:pt x="460" y="114"/>
                </a:lnTo>
                <a:lnTo>
                  <a:pt x="469" y="143"/>
                </a:lnTo>
                <a:lnTo>
                  <a:pt x="479" y="169"/>
                </a:lnTo>
                <a:lnTo>
                  <a:pt x="491" y="192"/>
                </a:lnTo>
                <a:lnTo>
                  <a:pt x="503" y="216"/>
                </a:lnTo>
                <a:lnTo>
                  <a:pt x="515" y="240"/>
                </a:lnTo>
                <a:lnTo>
                  <a:pt x="525" y="263"/>
                </a:lnTo>
                <a:lnTo>
                  <a:pt x="535" y="289"/>
                </a:lnTo>
                <a:lnTo>
                  <a:pt x="545" y="318"/>
                </a:lnTo>
                <a:lnTo>
                  <a:pt x="552" y="351"/>
                </a:lnTo>
                <a:lnTo>
                  <a:pt x="556" y="389"/>
                </a:lnTo>
                <a:lnTo>
                  <a:pt x="558" y="432"/>
                </a:lnTo>
                <a:lnTo>
                  <a:pt x="556" y="475"/>
                </a:lnTo>
                <a:lnTo>
                  <a:pt x="552" y="513"/>
                </a:lnTo>
                <a:lnTo>
                  <a:pt x="545" y="546"/>
                </a:lnTo>
                <a:lnTo>
                  <a:pt x="535" y="575"/>
                </a:lnTo>
                <a:lnTo>
                  <a:pt x="525" y="601"/>
                </a:lnTo>
                <a:lnTo>
                  <a:pt x="515" y="624"/>
                </a:lnTo>
                <a:lnTo>
                  <a:pt x="503" y="648"/>
                </a:lnTo>
                <a:lnTo>
                  <a:pt x="491" y="672"/>
                </a:lnTo>
                <a:lnTo>
                  <a:pt x="479" y="695"/>
                </a:lnTo>
                <a:lnTo>
                  <a:pt x="469" y="721"/>
                </a:lnTo>
                <a:lnTo>
                  <a:pt x="460" y="750"/>
                </a:lnTo>
                <a:lnTo>
                  <a:pt x="453" y="783"/>
                </a:lnTo>
                <a:lnTo>
                  <a:pt x="448" y="821"/>
                </a:lnTo>
                <a:lnTo>
                  <a:pt x="447" y="864"/>
                </a:lnTo>
                <a:lnTo>
                  <a:pt x="448" y="907"/>
                </a:lnTo>
                <a:lnTo>
                  <a:pt x="453" y="945"/>
                </a:lnTo>
                <a:lnTo>
                  <a:pt x="460" y="978"/>
                </a:lnTo>
                <a:lnTo>
                  <a:pt x="469" y="1007"/>
                </a:lnTo>
                <a:lnTo>
                  <a:pt x="479" y="1033"/>
                </a:lnTo>
                <a:lnTo>
                  <a:pt x="491" y="1056"/>
                </a:lnTo>
                <a:lnTo>
                  <a:pt x="503" y="1080"/>
                </a:lnTo>
                <a:lnTo>
                  <a:pt x="515" y="1104"/>
                </a:lnTo>
                <a:lnTo>
                  <a:pt x="525" y="1127"/>
                </a:lnTo>
                <a:lnTo>
                  <a:pt x="535" y="1153"/>
                </a:lnTo>
                <a:lnTo>
                  <a:pt x="545" y="1182"/>
                </a:lnTo>
                <a:lnTo>
                  <a:pt x="552" y="1215"/>
                </a:lnTo>
                <a:lnTo>
                  <a:pt x="556" y="1253"/>
                </a:lnTo>
                <a:lnTo>
                  <a:pt x="558" y="1296"/>
                </a:lnTo>
                <a:lnTo>
                  <a:pt x="556" y="1339"/>
                </a:lnTo>
                <a:lnTo>
                  <a:pt x="552" y="1377"/>
                </a:lnTo>
                <a:lnTo>
                  <a:pt x="545" y="1410"/>
                </a:lnTo>
                <a:lnTo>
                  <a:pt x="535" y="1439"/>
                </a:lnTo>
                <a:lnTo>
                  <a:pt x="525" y="1465"/>
                </a:lnTo>
                <a:lnTo>
                  <a:pt x="515" y="1488"/>
                </a:lnTo>
                <a:lnTo>
                  <a:pt x="503" y="1512"/>
                </a:lnTo>
                <a:lnTo>
                  <a:pt x="491" y="1536"/>
                </a:lnTo>
                <a:lnTo>
                  <a:pt x="479" y="1559"/>
                </a:lnTo>
                <a:lnTo>
                  <a:pt x="469" y="1585"/>
                </a:lnTo>
                <a:lnTo>
                  <a:pt x="460" y="1614"/>
                </a:lnTo>
                <a:lnTo>
                  <a:pt x="453" y="1647"/>
                </a:lnTo>
                <a:lnTo>
                  <a:pt x="448" y="1685"/>
                </a:lnTo>
                <a:lnTo>
                  <a:pt x="447" y="1728"/>
                </a:lnTo>
                <a:lnTo>
                  <a:pt x="448" y="1771"/>
                </a:lnTo>
                <a:lnTo>
                  <a:pt x="453" y="1809"/>
                </a:lnTo>
                <a:lnTo>
                  <a:pt x="460" y="1842"/>
                </a:lnTo>
                <a:lnTo>
                  <a:pt x="469" y="1871"/>
                </a:lnTo>
                <a:lnTo>
                  <a:pt x="479" y="1897"/>
                </a:lnTo>
                <a:lnTo>
                  <a:pt x="491" y="1920"/>
                </a:lnTo>
                <a:lnTo>
                  <a:pt x="503" y="1944"/>
                </a:lnTo>
                <a:lnTo>
                  <a:pt x="515" y="1968"/>
                </a:lnTo>
                <a:lnTo>
                  <a:pt x="525" y="1991"/>
                </a:lnTo>
                <a:lnTo>
                  <a:pt x="535" y="2017"/>
                </a:lnTo>
                <a:lnTo>
                  <a:pt x="545" y="2046"/>
                </a:lnTo>
                <a:lnTo>
                  <a:pt x="552" y="2079"/>
                </a:lnTo>
                <a:lnTo>
                  <a:pt x="556" y="2117"/>
                </a:lnTo>
                <a:lnTo>
                  <a:pt x="558" y="2159"/>
                </a:lnTo>
                <a:lnTo>
                  <a:pt x="556" y="2203"/>
                </a:lnTo>
                <a:lnTo>
                  <a:pt x="552" y="2241"/>
                </a:lnTo>
                <a:lnTo>
                  <a:pt x="545" y="2274"/>
                </a:lnTo>
                <a:lnTo>
                  <a:pt x="535" y="2303"/>
                </a:lnTo>
                <a:lnTo>
                  <a:pt x="525" y="2329"/>
                </a:lnTo>
                <a:lnTo>
                  <a:pt x="515" y="2352"/>
                </a:lnTo>
                <a:lnTo>
                  <a:pt x="503" y="2376"/>
                </a:lnTo>
                <a:lnTo>
                  <a:pt x="491" y="2400"/>
                </a:lnTo>
                <a:lnTo>
                  <a:pt x="479" y="2423"/>
                </a:lnTo>
                <a:lnTo>
                  <a:pt x="469" y="2449"/>
                </a:lnTo>
                <a:lnTo>
                  <a:pt x="460" y="2478"/>
                </a:lnTo>
                <a:lnTo>
                  <a:pt x="453" y="2511"/>
                </a:lnTo>
                <a:lnTo>
                  <a:pt x="448" y="2549"/>
                </a:lnTo>
                <a:lnTo>
                  <a:pt x="447" y="2592"/>
                </a:lnTo>
                <a:lnTo>
                  <a:pt x="448" y="2635"/>
                </a:lnTo>
                <a:lnTo>
                  <a:pt x="453" y="2673"/>
                </a:lnTo>
                <a:lnTo>
                  <a:pt x="460" y="2706"/>
                </a:lnTo>
                <a:lnTo>
                  <a:pt x="469" y="2735"/>
                </a:lnTo>
                <a:lnTo>
                  <a:pt x="479" y="2761"/>
                </a:lnTo>
                <a:lnTo>
                  <a:pt x="491" y="2784"/>
                </a:lnTo>
                <a:lnTo>
                  <a:pt x="515" y="2832"/>
                </a:lnTo>
                <a:lnTo>
                  <a:pt x="525" y="2855"/>
                </a:lnTo>
                <a:lnTo>
                  <a:pt x="535" y="2881"/>
                </a:lnTo>
                <a:lnTo>
                  <a:pt x="545" y="2910"/>
                </a:lnTo>
                <a:lnTo>
                  <a:pt x="552" y="2943"/>
                </a:lnTo>
                <a:lnTo>
                  <a:pt x="556" y="2981"/>
                </a:lnTo>
                <a:lnTo>
                  <a:pt x="558" y="3024"/>
                </a:lnTo>
                <a:lnTo>
                  <a:pt x="556" y="3067"/>
                </a:lnTo>
                <a:lnTo>
                  <a:pt x="552" y="3105"/>
                </a:lnTo>
                <a:lnTo>
                  <a:pt x="545" y="3138"/>
                </a:lnTo>
                <a:lnTo>
                  <a:pt x="535" y="3167"/>
                </a:lnTo>
                <a:lnTo>
                  <a:pt x="525" y="3193"/>
                </a:lnTo>
                <a:lnTo>
                  <a:pt x="515" y="3216"/>
                </a:lnTo>
                <a:lnTo>
                  <a:pt x="503" y="3240"/>
                </a:lnTo>
                <a:lnTo>
                  <a:pt x="491" y="3264"/>
                </a:lnTo>
                <a:lnTo>
                  <a:pt x="479" y="3287"/>
                </a:lnTo>
                <a:lnTo>
                  <a:pt x="469" y="3313"/>
                </a:lnTo>
                <a:lnTo>
                  <a:pt x="460" y="3342"/>
                </a:lnTo>
                <a:lnTo>
                  <a:pt x="453" y="3375"/>
                </a:lnTo>
                <a:lnTo>
                  <a:pt x="448" y="3413"/>
                </a:lnTo>
                <a:lnTo>
                  <a:pt x="447" y="3456"/>
                </a:lnTo>
                <a:lnTo>
                  <a:pt x="448" y="3499"/>
                </a:lnTo>
                <a:lnTo>
                  <a:pt x="453" y="3537"/>
                </a:lnTo>
                <a:lnTo>
                  <a:pt x="460" y="3570"/>
                </a:lnTo>
                <a:lnTo>
                  <a:pt x="469" y="3599"/>
                </a:lnTo>
                <a:lnTo>
                  <a:pt x="479" y="3625"/>
                </a:lnTo>
                <a:lnTo>
                  <a:pt x="491" y="3648"/>
                </a:lnTo>
                <a:lnTo>
                  <a:pt x="503" y="3672"/>
                </a:lnTo>
                <a:lnTo>
                  <a:pt x="515" y="3696"/>
                </a:lnTo>
                <a:lnTo>
                  <a:pt x="525" y="3719"/>
                </a:lnTo>
                <a:lnTo>
                  <a:pt x="535" y="3745"/>
                </a:lnTo>
                <a:lnTo>
                  <a:pt x="545" y="3774"/>
                </a:lnTo>
                <a:lnTo>
                  <a:pt x="552" y="3807"/>
                </a:lnTo>
                <a:lnTo>
                  <a:pt x="556" y="3845"/>
                </a:lnTo>
                <a:lnTo>
                  <a:pt x="558" y="3888"/>
                </a:lnTo>
                <a:lnTo>
                  <a:pt x="556" y="3931"/>
                </a:lnTo>
                <a:lnTo>
                  <a:pt x="552" y="3969"/>
                </a:lnTo>
                <a:lnTo>
                  <a:pt x="545" y="4002"/>
                </a:lnTo>
                <a:lnTo>
                  <a:pt x="535" y="4031"/>
                </a:lnTo>
                <a:lnTo>
                  <a:pt x="525" y="4057"/>
                </a:lnTo>
                <a:lnTo>
                  <a:pt x="515" y="4080"/>
                </a:lnTo>
                <a:lnTo>
                  <a:pt x="503" y="4104"/>
                </a:lnTo>
                <a:lnTo>
                  <a:pt x="491" y="4128"/>
                </a:lnTo>
                <a:lnTo>
                  <a:pt x="479" y="4151"/>
                </a:lnTo>
                <a:lnTo>
                  <a:pt x="469" y="4177"/>
                </a:lnTo>
                <a:lnTo>
                  <a:pt x="460" y="4206"/>
                </a:lnTo>
                <a:lnTo>
                  <a:pt x="453" y="4239"/>
                </a:lnTo>
                <a:lnTo>
                  <a:pt x="448" y="4277"/>
                </a:lnTo>
                <a:lnTo>
                  <a:pt x="447" y="4320"/>
                </a:lnTo>
                <a:lnTo>
                  <a:pt x="0" y="4320"/>
                </a:lnTo>
                <a:lnTo>
                  <a:pt x="0" y="0"/>
                </a:lnTo>
                <a:close/>
              </a:path>
            </a:pathLst>
          </a:custGeom>
          <a:solidFill>
            <a:schemeClr val="bg1">
              <a:lumMod val="75000"/>
            </a:schemeClr>
          </a:solidFill>
          <a:ln w="0">
            <a:noFill/>
            <a:prstDash val="solid"/>
            <a:round/>
            <a:headEnd/>
            <a:tailEnd/>
          </a:ln>
        </p:spPr>
      </p:sp>
      <p:pic>
        <p:nvPicPr>
          <p:cNvPr id="13314" name="Picture 2" descr="Differential Diagnosis&#10;Classical swine fever&#10;(hog cholera)&#10;Porcine dermatitis and&#10;nephropathy syndrome&#10;Erysipelas&#10;Salmonel...">
            <a:extLst>
              <a:ext uri="{FF2B5EF4-FFF2-40B4-BE49-F238E27FC236}">
                <a16:creationId xmlns:a16="http://schemas.microsoft.com/office/drawing/2014/main" id="{89EAD015-E18F-6740-A235-7A497B34E96F}"/>
              </a:ext>
            </a:extLst>
          </p:cNvPr>
          <p:cNvPicPr>
            <a:picLocks noChangeAspect="1" noChangeArrowheads="1"/>
          </p:cNvPicPr>
          <p:nvPr/>
        </p:nvPicPr>
        <p:blipFill>
          <a:blip r:embed="rId2">
            <a:extLst>
              <a:ext uri="{28A0092B-C50C-407E-A947-70E740481C1C}">
                <a14:useLocalDpi xmlns:a14="http://schemas.microsoft.com/office/drawing/2010/main" val="0"/>
              </a:ext>
            </a:extLst>
          </a:blip>
          <a:stretch>
            <a:fillRect/>
          </a:stretch>
        </p:blipFill>
        <p:spPr bwMode="auto">
          <a:xfrm>
            <a:off x="2093866" y="1123527"/>
            <a:ext cx="8186311" cy="46048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866308307"/>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71" name="Freeform 6">
            <a:extLst>
              <a:ext uri="{FF2B5EF4-FFF2-40B4-BE49-F238E27FC236}">
                <a16:creationId xmlns:a16="http://schemas.microsoft.com/office/drawing/2014/main" id="{DD0AEE21-CF4B-4395-A100-EFB0EB995182}"/>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a:off x="0" y="0"/>
            <a:ext cx="885825" cy="6858000"/>
          </a:xfrm>
          <a:custGeom>
            <a:avLst/>
            <a:gdLst/>
            <a:ahLst/>
            <a:cxnLst/>
            <a:rect l="0" t="0" r="r" b="b"/>
            <a:pathLst>
              <a:path w="558" h="4320">
                <a:moveTo>
                  <a:pt x="0" y="0"/>
                </a:moveTo>
                <a:lnTo>
                  <a:pt x="447" y="0"/>
                </a:lnTo>
                <a:lnTo>
                  <a:pt x="448" y="43"/>
                </a:lnTo>
                <a:lnTo>
                  <a:pt x="453" y="81"/>
                </a:lnTo>
                <a:lnTo>
                  <a:pt x="460" y="114"/>
                </a:lnTo>
                <a:lnTo>
                  <a:pt x="469" y="143"/>
                </a:lnTo>
                <a:lnTo>
                  <a:pt x="479" y="169"/>
                </a:lnTo>
                <a:lnTo>
                  <a:pt x="491" y="192"/>
                </a:lnTo>
                <a:lnTo>
                  <a:pt x="503" y="216"/>
                </a:lnTo>
                <a:lnTo>
                  <a:pt x="515" y="240"/>
                </a:lnTo>
                <a:lnTo>
                  <a:pt x="525" y="263"/>
                </a:lnTo>
                <a:lnTo>
                  <a:pt x="535" y="289"/>
                </a:lnTo>
                <a:lnTo>
                  <a:pt x="545" y="318"/>
                </a:lnTo>
                <a:lnTo>
                  <a:pt x="552" y="351"/>
                </a:lnTo>
                <a:lnTo>
                  <a:pt x="556" y="389"/>
                </a:lnTo>
                <a:lnTo>
                  <a:pt x="558" y="432"/>
                </a:lnTo>
                <a:lnTo>
                  <a:pt x="556" y="475"/>
                </a:lnTo>
                <a:lnTo>
                  <a:pt x="552" y="513"/>
                </a:lnTo>
                <a:lnTo>
                  <a:pt x="545" y="546"/>
                </a:lnTo>
                <a:lnTo>
                  <a:pt x="535" y="575"/>
                </a:lnTo>
                <a:lnTo>
                  <a:pt x="525" y="601"/>
                </a:lnTo>
                <a:lnTo>
                  <a:pt x="515" y="624"/>
                </a:lnTo>
                <a:lnTo>
                  <a:pt x="503" y="648"/>
                </a:lnTo>
                <a:lnTo>
                  <a:pt x="491" y="672"/>
                </a:lnTo>
                <a:lnTo>
                  <a:pt x="479" y="695"/>
                </a:lnTo>
                <a:lnTo>
                  <a:pt x="469" y="721"/>
                </a:lnTo>
                <a:lnTo>
                  <a:pt x="460" y="750"/>
                </a:lnTo>
                <a:lnTo>
                  <a:pt x="453" y="783"/>
                </a:lnTo>
                <a:lnTo>
                  <a:pt x="448" y="821"/>
                </a:lnTo>
                <a:lnTo>
                  <a:pt x="447" y="864"/>
                </a:lnTo>
                <a:lnTo>
                  <a:pt x="448" y="907"/>
                </a:lnTo>
                <a:lnTo>
                  <a:pt x="453" y="945"/>
                </a:lnTo>
                <a:lnTo>
                  <a:pt x="460" y="978"/>
                </a:lnTo>
                <a:lnTo>
                  <a:pt x="469" y="1007"/>
                </a:lnTo>
                <a:lnTo>
                  <a:pt x="479" y="1033"/>
                </a:lnTo>
                <a:lnTo>
                  <a:pt x="491" y="1056"/>
                </a:lnTo>
                <a:lnTo>
                  <a:pt x="503" y="1080"/>
                </a:lnTo>
                <a:lnTo>
                  <a:pt x="515" y="1104"/>
                </a:lnTo>
                <a:lnTo>
                  <a:pt x="525" y="1127"/>
                </a:lnTo>
                <a:lnTo>
                  <a:pt x="535" y="1153"/>
                </a:lnTo>
                <a:lnTo>
                  <a:pt x="545" y="1182"/>
                </a:lnTo>
                <a:lnTo>
                  <a:pt x="552" y="1215"/>
                </a:lnTo>
                <a:lnTo>
                  <a:pt x="556" y="1253"/>
                </a:lnTo>
                <a:lnTo>
                  <a:pt x="558" y="1296"/>
                </a:lnTo>
                <a:lnTo>
                  <a:pt x="556" y="1339"/>
                </a:lnTo>
                <a:lnTo>
                  <a:pt x="552" y="1377"/>
                </a:lnTo>
                <a:lnTo>
                  <a:pt x="545" y="1410"/>
                </a:lnTo>
                <a:lnTo>
                  <a:pt x="535" y="1439"/>
                </a:lnTo>
                <a:lnTo>
                  <a:pt x="525" y="1465"/>
                </a:lnTo>
                <a:lnTo>
                  <a:pt x="515" y="1488"/>
                </a:lnTo>
                <a:lnTo>
                  <a:pt x="503" y="1512"/>
                </a:lnTo>
                <a:lnTo>
                  <a:pt x="491" y="1536"/>
                </a:lnTo>
                <a:lnTo>
                  <a:pt x="479" y="1559"/>
                </a:lnTo>
                <a:lnTo>
                  <a:pt x="469" y="1585"/>
                </a:lnTo>
                <a:lnTo>
                  <a:pt x="460" y="1614"/>
                </a:lnTo>
                <a:lnTo>
                  <a:pt x="453" y="1647"/>
                </a:lnTo>
                <a:lnTo>
                  <a:pt x="448" y="1685"/>
                </a:lnTo>
                <a:lnTo>
                  <a:pt x="447" y="1728"/>
                </a:lnTo>
                <a:lnTo>
                  <a:pt x="448" y="1771"/>
                </a:lnTo>
                <a:lnTo>
                  <a:pt x="453" y="1809"/>
                </a:lnTo>
                <a:lnTo>
                  <a:pt x="460" y="1842"/>
                </a:lnTo>
                <a:lnTo>
                  <a:pt x="469" y="1871"/>
                </a:lnTo>
                <a:lnTo>
                  <a:pt x="479" y="1897"/>
                </a:lnTo>
                <a:lnTo>
                  <a:pt x="491" y="1920"/>
                </a:lnTo>
                <a:lnTo>
                  <a:pt x="503" y="1944"/>
                </a:lnTo>
                <a:lnTo>
                  <a:pt x="515" y="1968"/>
                </a:lnTo>
                <a:lnTo>
                  <a:pt x="525" y="1991"/>
                </a:lnTo>
                <a:lnTo>
                  <a:pt x="535" y="2017"/>
                </a:lnTo>
                <a:lnTo>
                  <a:pt x="545" y="2046"/>
                </a:lnTo>
                <a:lnTo>
                  <a:pt x="552" y="2079"/>
                </a:lnTo>
                <a:lnTo>
                  <a:pt x="556" y="2117"/>
                </a:lnTo>
                <a:lnTo>
                  <a:pt x="558" y="2159"/>
                </a:lnTo>
                <a:lnTo>
                  <a:pt x="556" y="2203"/>
                </a:lnTo>
                <a:lnTo>
                  <a:pt x="552" y="2241"/>
                </a:lnTo>
                <a:lnTo>
                  <a:pt x="545" y="2274"/>
                </a:lnTo>
                <a:lnTo>
                  <a:pt x="535" y="2303"/>
                </a:lnTo>
                <a:lnTo>
                  <a:pt x="525" y="2329"/>
                </a:lnTo>
                <a:lnTo>
                  <a:pt x="515" y="2352"/>
                </a:lnTo>
                <a:lnTo>
                  <a:pt x="503" y="2376"/>
                </a:lnTo>
                <a:lnTo>
                  <a:pt x="491" y="2400"/>
                </a:lnTo>
                <a:lnTo>
                  <a:pt x="479" y="2423"/>
                </a:lnTo>
                <a:lnTo>
                  <a:pt x="469" y="2449"/>
                </a:lnTo>
                <a:lnTo>
                  <a:pt x="460" y="2478"/>
                </a:lnTo>
                <a:lnTo>
                  <a:pt x="453" y="2511"/>
                </a:lnTo>
                <a:lnTo>
                  <a:pt x="448" y="2549"/>
                </a:lnTo>
                <a:lnTo>
                  <a:pt x="447" y="2592"/>
                </a:lnTo>
                <a:lnTo>
                  <a:pt x="448" y="2635"/>
                </a:lnTo>
                <a:lnTo>
                  <a:pt x="453" y="2673"/>
                </a:lnTo>
                <a:lnTo>
                  <a:pt x="460" y="2706"/>
                </a:lnTo>
                <a:lnTo>
                  <a:pt x="469" y="2735"/>
                </a:lnTo>
                <a:lnTo>
                  <a:pt x="479" y="2761"/>
                </a:lnTo>
                <a:lnTo>
                  <a:pt x="491" y="2784"/>
                </a:lnTo>
                <a:lnTo>
                  <a:pt x="515" y="2832"/>
                </a:lnTo>
                <a:lnTo>
                  <a:pt x="525" y="2855"/>
                </a:lnTo>
                <a:lnTo>
                  <a:pt x="535" y="2881"/>
                </a:lnTo>
                <a:lnTo>
                  <a:pt x="545" y="2910"/>
                </a:lnTo>
                <a:lnTo>
                  <a:pt x="552" y="2943"/>
                </a:lnTo>
                <a:lnTo>
                  <a:pt x="556" y="2981"/>
                </a:lnTo>
                <a:lnTo>
                  <a:pt x="558" y="3024"/>
                </a:lnTo>
                <a:lnTo>
                  <a:pt x="556" y="3067"/>
                </a:lnTo>
                <a:lnTo>
                  <a:pt x="552" y="3105"/>
                </a:lnTo>
                <a:lnTo>
                  <a:pt x="545" y="3138"/>
                </a:lnTo>
                <a:lnTo>
                  <a:pt x="535" y="3167"/>
                </a:lnTo>
                <a:lnTo>
                  <a:pt x="525" y="3193"/>
                </a:lnTo>
                <a:lnTo>
                  <a:pt x="515" y="3216"/>
                </a:lnTo>
                <a:lnTo>
                  <a:pt x="503" y="3240"/>
                </a:lnTo>
                <a:lnTo>
                  <a:pt x="491" y="3264"/>
                </a:lnTo>
                <a:lnTo>
                  <a:pt x="479" y="3287"/>
                </a:lnTo>
                <a:lnTo>
                  <a:pt x="469" y="3313"/>
                </a:lnTo>
                <a:lnTo>
                  <a:pt x="460" y="3342"/>
                </a:lnTo>
                <a:lnTo>
                  <a:pt x="453" y="3375"/>
                </a:lnTo>
                <a:lnTo>
                  <a:pt x="448" y="3413"/>
                </a:lnTo>
                <a:lnTo>
                  <a:pt x="447" y="3456"/>
                </a:lnTo>
                <a:lnTo>
                  <a:pt x="448" y="3499"/>
                </a:lnTo>
                <a:lnTo>
                  <a:pt x="453" y="3537"/>
                </a:lnTo>
                <a:lnTo>
                  <a:pt x="460" y="3570"/>
                </a:lnTo>
                <a:lnTo>
                  <a:pt x="469" y="3599"/>
                </a:lnTo>
                <a:lnTo>
                  <a:pt x="479" y="3625"/>
                </a:lnTo>
                <a:lnTo>
                  <a:pt x="491" y="3648"/>
                </a:lnTo>
                <a:lnTo>
                  <a:pt x="503" y="3672"/>
                </a:lnTo>
                <a:lnTo>
                  <a:pt x="515" y="3696"/>
                </a:lnTo>
                <a:lnTo>
                  <a:pt x="525" y="3719"/>
                </a:lnTo>
                <a:lnTo>
                  <a:pt x="535" y="3745"/>
                </a:lnTo>
                <a:lnTo>
                  <a:pt x="545" y="3774"/>
                </a:lnTo>
                <a:lnTo>
                  <a:pt x="552" y="3807"/>
                </a:lnTo>
                <a:lnTo>
                  <a:pt x="556" y="3845"/>
                </a:lnTo>
                <a:lnTo>
                  <a:pt x="558" y="3888"/>
                </a:lnTo>
                <a:lnTo>
                  <a:pt x="556" y="3931"/>
                </a:lnTo>
                <a:lnTo>
                  <a:pt x="552" y="3969"/>
                </a:lnTo>
                <a:lnTo>
                  <a:pt x="545" y="4002"/>
                </a:lnTo>
                <a:lnTo>
                  <a:pt x="535" y="4031"/>
                </a:lnTo>
                <a:lnTo>
                  <a:pt x="525" y="4057"/>
                </a:lnTo>
                <a:lnTo>
                  <a:pt x="515" y="4080"/>
                </a:lnTo>
                <a:lnTo>
                  <a:pt x="503" y="4104"/>
                </a:lnTo>
                <a:lnTo>
                  <a:pt x="491" y="4128"/>
                </a:lnTo>
                <a:lnTo>
                  <a:pt x="479" y="4151"/>
                </a:lnTo>
                <a:lnTo>
                  <a:pt x="469" y="4177"/>
                </a:lnTo>
                <a:lnTo>
                  <a:pt x="460" y="4206"/>
                </a:lnTo>
                <a:lnTo>
                  <a:pt x="453" y="4239"/>
                </a:lnTo>
                <a:lnTo>
                  <a:pt x="448" y="4277"/>
                </a:lnTo>
                <a:lnTo>
                  <a:pt x="447" y="4320"/>
                </a:lnTo>
                <a:lnTo>
                  <a:pt x="0" y="4320"/>
                </a:lnTo>
                <a:lnTo>
                  <a:pt x="0" y="0"/>
                </a:lnTo>
                <a:close/>
              </a:path>
            </a:pathLst>
          </a:custGeom>
          <a:solidFill>
            <a:schemeClr val="tx2"/>
          </a:solidFill>
          <a:ln w="0">
            <a:noFill/>
            <a:prstDash val="solid"/>
            <a:round/>
            <a:headEnd/>
            <a:tailEnd/>
          </a:ln>
        </p:spPr>
      </p:sp>
      <p:sp>
        <p:nvSpPr>
          <p:cNvPr id="73" name="Rectangle 72">
            <a:extLst>
              <a:ext uri="{FF2B5EF4-FFF2-40B4-BE49-F238E27FC236}">
                <a16:creationId xmlns:a16="http://schemas.microsoft.com/office/drawing/2014/main" id="{9F8DBD9A-1B56-4D4B-856B-89CC682C6B2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1908536" y="0"/>
            <a:ext cx="283464"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75" name="Rectangle 74">
            <a:extLst>
              <a:ext uri="{FF2B5EF4-FFF2-40B4-BE49-F238E27FC236}">
                <a16:creationId xmlns:a16="http://schemas.microsoft.com/office/drawing/2014/main" id="{BCF39A7A-89EA-4D7E-870A-3C099F599C9B}"/>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797668" y="160867"/>
            <a:ext cx="10950700" cy="6536265"/>
          </a:xfrm>
          <a:prstGeom prst="rect">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7" name="Freeform 6">
            <a:extLst>
              <a:ext uri="{FF2B5EF4-FFF2-40B4-BE49-F238E27FC236}">
                <a16:creationId xmlns:a16="http://schemas.microsoft.com/office/drawing/2014/main" id="{7B1200C0-8D6D-42B6-ADB7-E4795C0D0B75}"/>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a:off x="159872" y="0"/>
            <a:ext cx="885825" cy="6858000"/>
          </a:xfrm>
          <a:custGeom>
            <a:avLst/>
            <a:gdLst/>
            <a:ahLst/>
            <a:cxnLst/>
            <a:rect l="0" t="0" r="r" b="b"/>
            <a:pathLst>
              <a:path w="558" h="4320">
                <a:moveTo>
                  <a:pt x="0" y="0"/>
                </a:moveTo>
                <a:lnTo>
                  <a:pt x="447" y="0"/>
                </a:lnTo>
                <a:lnTo>
                  <a:pt x="448" y="43"/>
                </a:lnTo>
                <a:lnTo>
                  <a:pt x="453" y="81"/>
                </a:lnTo>
                <a:lnTo>
                  <a:pt x="460" y="114"/>
                </a:lnTo>
                <a:lnTo>
                  <a:pt x="469" y="143"/>
                </a:lnTo>
                <a:lnTo>
                  <a:pt x="479" y="169"/>
                </a:lnTo>
                <a:lnTo>
                  <a:pt x="491" y="192"/>
                </a:lnTo>
                <a:lnTo>
                  <a:pt x="503" y="216"/>
                </a:lnTo>
                <a:lnTo>
                  <a:pt x="515" y="240"/>
                </a:lnTo>
                <a:lnTo>
                  <a:pt x="525" y="263"/>
                </a:lnTo>
                <a:lnTo>
                  <a:pt x="535" y="289"/>
                </a:lnTo>
                <a:lnTo>
                  <a:pt x="545" y="318"/>
                </a:lnTo>
                <a:lnTo>
                  <a:pt x="552" y="351"/>
                </a:lnTo>
                <a:lnTo>
                  <a:pt x="556" y="389"/>
                </a:lnTo>
                <a:lnTo>
                  <a:pt x="558" y="432"/>
                </a:lnTo>
                <a:lnTo>
                  <a:pt x="556" y="475"/>
                </a:lnTo>
                <a:lnTo>
                  <a:pt x="552" y="513"/>
                </a:lnTo>
                <a:lnTo>
                  <a:pt x="545" y="546"/>
                </a:lnTo>
                <a:lnTo>
                  <a:pt x="535" y="575"/>
                </a:lnTo>
                <a:lnTo>
                  <a:pt x="525" y="601"/>
                </a:lnTo>
                <a:lnTo>
                  <a:pt x="515" y="624"/>
                </a:lnTo>
                <a:lnTo>
                  <a:pt x="503" y="648"/>
                </a:lnTo>
                <a:lnTo>
                  <a:pt x="491" y="672"/>
                </a:lnTo>
                <a:lnTo>
                  <a:pt x="479" y="695"/>
                </a:lnTo>
                <a:lnTo>
                  <a:pt x="469" y="721"/>
                </a:lnTo>
                <a:lnTo>
                  <a:pt x="460" y="750"/>
                </a:lnTo>
                <a:lnTo>
                  <a:pt x="453" y="783"/>
                </a:lnTo>
                <a:lnTo>
                  <a:pt x="448" y="821"/>
                </a:lnTo>
                <a:lnTo>
                  <a:pt x="447" y="864"/>
                </a:lnTo>
                <a:lnTo>
                  <a:pt x="448" y="907"/>
                </a:lnTo>
                <a:lnTo>
                  <a:pt x="453" y="945"/>
                </a:lnTo>
                <a:lnTo>
                  <a:pt x="460" y="978"/>
                </a:lnTo>
                <a:lnTo>
                  <a:pt x="469" y="1007"/>
                </a:lnTo>
                <a:lnTo>
                  <a:pt x="479" y="1033"/>
                </a:lnTo>
                <a:lnTo>
                  <a:pt x="491" y="1056"/>
                </a:lnTo>
                <a:lnTo>
                  <a:pt x="503" y="1080"/>
                </a:lnTo>
                <a:lnTo>
                  <a:pt x="515" y="1104"/>
                </a:lnTo>
                <a:lnTo>
                  <a:pt x="525" y="1127"/>
                </a:lnTo>
                <a:lnTo>
                  <a:pt x="535" y="1153"/>
                </a:lnTo>
                <a:lnTo>
                  <a:pt x="545" y="1182"/>
                </a:lnTo>
                <a:lnTo>
                  <a:pt x="552" y="1215"/>
                </a:lnTo>
                <a:lnTo>
                  <a:pt x="556" y="1253"/>
                </a:lnTo>
                <a:lnTo>
                  <a:pt x="558" y="1296"/>
                </a:lnTo>
                <a:lnTo>
                  <a:pt x="556" y="1339"/>
                </a:lnTo>
                <a:lnTo>
                  <a:pt x="552" y="1377"/>
                </a:lnTo>
                <a:lnTo>
                  <a:pt x="545" y="1410"/>
                </a:lnTo>
                <a:lnTo>
                  <a:pt x="535" y="1439"/>
                </a:lnTo>
                <a:lnTo>
                  <a:pt x="525" y="1465"/>
                </a:lnTo>
                <a:lnTo>
                  <a:pt x="515" y="1488"/>
                </a:lnTo>
                <a:lnTo>
                  <a:pt x="503" y="1512"/>
                </a:lnTo>
                <a:lnTo>
                  <a:pt x="491" y="1536"/>
                </a:lnTo>
                <a:lnTo>
                  <a:pt x="479" y="1559"/>
                </a:lnTo>
                <a:lnTo>
                  <a:pt x="469" y="1585"/>
                </a:lnTo>
                <a:lnTo>
                  <a:pt x="460" y="1614"/>
                </a:lnTo>
                <a:lnTo>
                  <a:pt x="453" y="1647"/>
                </a:lnTo>
                <a:lnTo>
                  <a:pt x="448" y="1685"/>
                </a:lnTo>
                <a:lnTo>
                  <a:pt x="447" y="1728"/>
                </a:lnTo>
                <a:lnTo>
                  <a:pt x="448" y="1771"/>
                </a:lnTo>
                <a:lnTo>
                  <a:pt x="453" y="1809"/>
                </a:lnTo>
                <a:lnTo>
                  <a:pt x="460" y="1842"/>
                </a:lnTo>
                <a:lnTo>
                  <a:pt x="469" y="1871"/>
                </a:lnTo>
                <a:lnTo>
                  <a:pt x="479" y="1897"/>
                </a:lnTo>
                <a:lnTo>
                  <a:pt x="491" y="1920"/>
                </a:lnTo>
                <a:lnTo>
                  <a:pt x="503" y="1944"/>
                </a:lnTo>
                <a:lnTo>
                  <a:pt x="515" y="1968"/>
                </a:lnTo>
                <a:lnTo>
                  <a:pt x="525" y="1991"/>
                </a:lnTo>
                <a:lnTo>
                  <a:pt x="535" y="2017"/>
                </a:lnTo>
                <a:lnTo>
                  <a:pt x="545" y="2046"/>
                </a:lnTo>
                <a:lnTo>
                  <a:pt x="552" y="2079"/>
                </a:lnTo>
                <a:lnTo>
                  <a:pt x="556" y="2117"/>
                </a:lnTo>
                <a:lnTo>
                  <a:pt x="558" y="2159"/>
                </a:lnTo>
                <a:lnTo>
                  <a:pt x="556" y="2203"/>
                </a:lnTo>
                <a:lnTo>
                  <a:pt x="552" y="2241"/>
                </a:lnTo>
                <a:lnTo>
                  <a:pt x="545" y="2274"/>
                </a:lnTo>
                <a:lnTo>
                  <a:pt x="535" y="2303"/>
                </a:lnTo>
                <a:lnTo>
                  <a:pt x="525" y="2329"/>
                </a:lnTo>
                <a:lnTo>
                  <a:pt x="515" y="2352"/>
                </a:lnTo>
                <a:lnTo>
                  <a:pt x="503" y="2376"/>
                </a:lnTo>
                <a:lnTo>
                  <a:pt x="491" y="2400"/>
                </a:lnTo>
                <a:lnTo>
                  <a:pt x="479" y="2423"/>
                </a:lnTo>
                <a:lnTo>
                  <a:pt x="469" y="2449"/>
                </a:lnTo>
                <a:lnTo>
                  <a:pt x="460" y="2478"/>
                </a:lnTo>
                <a:lnTo>
                  <a:pt x="453" y="2511"/>
                </a:lnTo>
                <a:lnTo>
                  <a:pt x="448" y="2549"/>
                </a:lnTo>
                <a:lnTo>
                  <a:pt x="447" y="2592"/>
                </a:lnTo>
                <a:lnTo>
                  <a:pt x="448" y="2635"/>
                </a:lnTo>
                <a:lnTo>
                  <a:pt x="453" y="2673"/>
                </a:lnTo>
                <a:lnTo>
                  <a:pt x="460" y="2706"/>
                </a:lnTo>
                <a:lnTo>
                  <a:pt x="469" y="2735"/>
                </a:lnTo>
                <a:lnTo>
                  <a:pt x="479" y="2761"/>
                </a:lnTo>
                <a:lnTo>
                  <a:pt x="491" y="2784"/>
                </a:lnTo>
                <a:lnTo>
                  <a:pt x="515" y="2832"/>
                </a:lnTo>
                <a:lnTo>
                  <a:pt x="525" y="2855"/>
                </a:lnTo>
                <a:lnTo>
                  <a:pt x="535" y="2881"/>
                </a:lnTo>
                <a:lnTo>
                  <a:pt x="545" y="2910"/>
                </a:lnTo>
                <a:lnTo>
                  <a:pt x="552" y="2943"/>
                </a:lnTo>
                <a:lnTo>
                  <a:pt x="556" y="2981"/>
                </a:lnTo>
                <a:lnTo>
                  <a:pt x="558" y="3024"/>
                </a:lnTo>
                <a:lnTo>
                  <a:pt x="556" y="3067"/>
                </a:lnTo>
                <a:lnTo>
                  <a:pt x="552" y="3105"/>
                </a:lnTo>
                <a:lnTo>
                  <a:pt x="545" y="3138"/>
                </a:lnTo>
                <a:lnTo>
                  <a:pt x="535" y="3167"/>
                </a:lnTo>
                <a:lnTo>
                  <a:pt x="525" y="3193"/>
                </a:lnTo>
                <a:lnTo>
                  <a:pt x="515" y="3216"/>
                </a:lnTo>
                <a:lnTo>
                  <a:pt x="503" y="3240"/>
                </a:lnTo>
                <a:lnTo>
                  <a:pt x="491" y="3264"/>
                </a:lnTo>
                <a:lnTo>
                  <a:pt x="479" y="3287"/>
                </a:lnTo>
                <a:lnTo>
                  <a:pt x="469" y="3313"/>
                </a:lnTo>
                <a:lnTo>
                  <a:pt x="460" y="3342"/>
                </a:lnTo>
                <a:lnTo>
                  <a:pt x="453" y="3375"/>
                </a:lnTo>
                <a:lnTo>
                  <a:pt x="448" y="3413"/>
                </a:lnTo>
                <a:lnTo>
                  <a:pt x="447" y="3456"/>
                </a:lnTo>
                <a:lnTo>
                  <a:pt x="448" y="3499"/>
                </a:lnTo>
                <a:lnTo>
                  <a:pt x="453" y="3537"/>
                </a:lnTo>
                <a:lnTo>
                  <a:pt x="460" y="3570"/>
                </a:lnTo>
                <a:lnTo>
                  <a:pt x="469" y="3599"/>
                </a:lnTo>
                <a:lnTo>
                  <a:pt x="479" y="3625"/>
                </a:lnTo>
                <a:lnTo>
                  <a:pt x="491" y="3648"/>
                </a:lnTo>
                <a:lnTo>
                  <a:pt x="503" y="3672"/>
                </a:lnTo>
                <a:lnTo>
                  <a:pt x="515" y="3696"/>
                </a:lnTo>
                <a:lnTo>
                  <a:pt x="525" y="3719"/>
                </a:lnTo>
                <a:lnTo>
                  <a:pt x="535" y="3745"/>
                </a:lnTo>
                <a:lnTo>
                  <a:pt x="545" y="3774"/>
                </a:lnTo>
                <a:lnTo>
                  <a:pt x="552" y="3807"/>
                </a:lnTo>
                <a:lnTo>
                  <a:pt x="556" y="3845"/>
                </a:lnTo>
                <a:lnTo>
                  <a:pt x="558" y="3888"/>
                </a:lnTo>
                <a:lnTo>
                  <a:pt x="556" y="3931"/>
                </a:lnTo>
                <a:lnTo>
                  <a:pt x="552" y="3969"/>
                </a:lnTo>
                <a:lnTo>
                  <a:pt x="545" y="4002"/>
                </a:lnTo>
                <a:lnTo>
                  <a:pt x="535" y="4031"/>
                </a:lnTo>
                <a:lnTo>
                  <a:pt x="525" y="4057"/>
                </a:lnTo>
                <a:lnTo>
                  <a:pt x="515" y="4080"/>
                </a:lnTo>
                <a:lnTo>
                  <a:pt x="503" y="4104"/>
                </a:lnTo>
                <a:lnTo>
                  <a:pt x="491" y="4128"/>
                </a:lnTo>
                <a:lnTo>
                  <a:pt x="479" y="4151"/>
                </a:lnTo>
                <a:lnTo>
                  <a:pt x="469" y="4177"/>
                </a:lnTo>
                <a:lnTo>
                  <a:pt x="460" y="4206"/>
                </a:lnTo>
                <a:lnTo>
                  <a:pt x="453" y="4239"/>
                </a:lnTo>
                <a:lnTo>
                  <a:pt x="448" y="4277"/>
                </a:lnTo>
                <a:lnTo>
                  <a:pt x="447" y="4320"/>
                </a:lnTo>
                <a:lnTo>
                  <a:pt x="0" y="4320"/>
                </a:lnTo>
                <a:lnTo>
                  <a:pt x="0" y="0"/>
                </a:lnTo>
                <a:close/>
              </a:path>
            </a:pathLst>
          </a:custGeom>
          <a:solidFill>
            <a:schemeClr val="bg2"/>
          </a:solidFill>
          <a:ln w="0">
            <a:noFill/>
            <a:prstDash val="solid"/>
            <a:round/>
            <a:headEnd/>
            <a:tailEnd/>
          </a:ln>
        </p:spPr>
      </p:sp>
      <p:sp>
        <p:nvSpPr>
          <p:cNvPr id="79" name="Freeform 6">
            <a:extLst>
              <a:ext uri="{FF2B5EF4-FFF2-40B4-BE49-F238E27FC236}">
                <a16:creationId xmlns:a16="http://schemas.microsoft.com/office/drawing/2014/main" id="{1AD880E1-1BBB-4E9C-ABD0-632428BBFD40}"/>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bwMode="auto">
          <a:xfrm>
            <a:off x="0" y="0"/>
            <a:ext cx="885825" cy="6858000"/>
          </a:xfrm>
          <a:custGeom>
            <a:avLst/>
            <a:gdLst/>
            <a:ahLst/>
            <a:cxnLst/>
            <a:rect l="0" t="0" r="r" b="b"/>
            <a:pathLst>
              <a:path w="558" h="4320">
                <a:moveTo>
                  <a:pt x="0" y="0"/>
                </a:moveTo>
                <a:lnTo>
                  <a:pt x="447" y="0"/>
                </a:lnTo>
                <a:lnTo>
                  <a:pt x="448" y="43"/>
                </a:lnTo>
                <a:lnTo>
                  <a:pt x="453" y="81"/>
                </a:lnTo>
                <a:lnTo>
                  <a:pt x="460" y="114"/>
                </a:lnTo>
                <a:lnTo>
                  <a:pt x="469" y="143"/>
                </a:lnTo>
                <a:lnTo>
                  <a:pt x="479" y="169"/>
                </a:lnTo>
                <a:lnTo>
                  <a:pt x="491" y="192"/>
                </a:lnTo>
                <a:lnTo>
                  <a:pt x="503" y="216"/>
                </a:lnTo>
                <a:lnTo>
                  <a:pt x="515" y="240"/>
                </a:lnTo>
                <a:lnTo>
                  <a:pt x="525" y="263"/>
                </a:lnTo>
                <a:lnTo>
                  <a:pt x="535" y="289"/>
                </a:lnTo>
                <a:lnTo>
                  <a:pt x="545" y="318"/>
                </a:lnTo>
                <a:lnTo>
                  <a:pt x="552" y="351"/>
                </a:lnTo>
                <a:lnTo>
                  <a:pt x="556" y="389"/>
                </a:lnTo>
                <a:lnTo>
                  <a:pt x="558" y="432"/>
                </a:lnTo>
                <a:lnTo>
                  <a:pt x="556" y="475"/>
                </a:lnTo>
                <a:lnTo>
                  <a:pt x="552" y="513"/>
                </a:lnTo>
                <a:lnTo>
                  <a:pt x="545" y="546"/>
                </a:lnTo>
                <a:lnTo>
                  <a:pt x="535" y="575"/>
                </a:lnTo>
                <a:lnTo>
                  <a:pt x="525" y="601"/>
                </a:lnTo>
                <a:lnTo>
                  <a:pt x="515" y="624"/>
                </a:lnTo>
                <a:lnTo>
                  <a:pt x="503" y="648"/>
                </a:lnTo>
                <a:lnTo>
                  <a:pt x="491" y="672"/>
                </a:lnTo>
                <a:lnTo>
                  <a:pt x="479" y="695"/>
                </a:lnTo>
                <a:lnTo>
                  <a:pt x="469" y="721"/>
                </a:lnTo>
                <a:lnTo>
                  <a:pt x="460" y="750"/>
                </a:lnTo>
                <a:lnTo>
                  <a:pt x="453" y="783"/>
                </a:lnTo>
                <a:lnTo>
                  <a:pt x="448" y="821"/>
                </a:lnTo>
                <a:lnTo>
                  <a:pt x="447" y="864"/>
                </a:lnTo>
                <a:lnTo>
                  <a:pt x="448" y="907"/>
                </a:lnTo>
                <a:lnTo>
                  <a:pt x="453" y="945"/>
                </a:lnTo>
                <a:lnTo>
                  <a:pt x="460" y="978"/>
                </a:lnTo>
                <a:lnTo>
                  <a:pt x="469" y="1007"/>
                </a:lnTo>
                <a:lnTo>
                  <a:pt x="479" y="1033"/>
                </a:lnTo>
                <a:lnTo>
                  <a:pt x="491" y="1056"/>
                </a:lnTo>
                <a:lnTo>
                  <a:pt x="503" y="1080"/>
                </a:lnTo>
                <a:lnTo>
                  <a:pt x="515" y="1104"/>
                </a:lnTo>
                <a:lnTo>
                  <a:pt x="525" y="1127"/>
                </a:lnTo>
                <a:lnTo>
                  <a:pt x="535" y="1153"/>
                </a:lnTo>
                <a:lnTo>
                  <a:pt x="545" y="1182"/>
                </a:lnTo>
                <a:lnTo>
                  <a:pt x="552" y="1215"/>
                </a:lnTo>
                <a:lnTo>
                  <a:pt x="556" y="1253"/>
                </a:lnTo>
                <a:lnTo>
                  <a:pt x="558" y="1296"/>
                </a:lnTo>
                <a:lnTo>
                  <a:pt x="556" y="1339"/>
                </a:lnTo>
                <a:lnTo>
                  <a:pt x="552" y="1377"/>
                </a:lnTo>
                <a:lnTo>
                  <a:pt x="545" y="1410"/>
                </a:lnTo>
                <a:lnTo>
                  <a:pt x="535" y="1439"/>
                </a:lnTo>
                <a:lnTo>
                  <a:pt x="525" y="1465"/>
                </a:lnTo>
                <a:lnTo>
                  <a:pt x="515" y="1488"/>
                </a:lnTo>
                <a:lnTo>
                  <a:pt x="503" y="1512"/>
                </a:lnTo>
                <a:lnTo>
                  <a:pt x="491" y="1536"/>
                </a:lnTo>
                <a:lnTo>
                  <a:pt x="479" y="1559"/>
                </a:lnTo>
                <a:lnTo>
                  <a:pt x="469" y="1585"/>
                </a:lnTo>
                <a:lnTo>
                  <a:pt x="460" y="1614"/>
                </a:lnTo>
                <a:lnTo>
                  <a:pt x="453" y="1647"/>
                </a:lnTo>
                <a:lnTo>
                  <a:pt x="448" y="1685"/>
                </a:lnTo>
                <a:lnTo>
                  <a:pt x="447" y="1728"/>
                </a:lnTo>
                <a:lnTo>
                  <a:pt x="448" y="1771"/>
                </a:lnTo>
                <a:lnTo>
                  <a:pt x="453" y="1809"/>
                </a:lnTo>
                <a:lnTo>
                  <a:pt x="460" y="1842"/>
                </a:lnTo>
                <a:lnTo>
                  <a:pt x="469" y="1871"/>
                </a:lnTo>
                <a:lnTo>
                  <a:pt x="479" y="1897"/>
                </a:lnTo>
                <a:lnTo>
                  <a:pt x="491" y="1920"/>
                </a:lnTo>
                <a:lnTo>
                  <a:pt x="503" y="1944"/>
                </a:lnTo>
                <a:lnTo>
                  <a:pt x="515" y="1968"/>
                </a:lnTo>
                <a:lnTo>
                  <a:pt x="525" y="1991"/>
                </a:lnTo>
                <a:lnTo>
                  <a:pt x="535" y="2017"/>
                </a:lnTo>
                <a:lnTo>
                  <a:pt x="545" y="2046"/>
                </a:lnTo>
                <a:lnTo>
                  <a:pt x="552" y="2079"/>
                </a:lnTo>
                <a:lnTo>
                  <a:pt x="556" y="2117"/>
                </a:lnTo>
                <a:lnTo>
                  <a:pt x="558" y="2159"/>
                </a:lnTo>
                <a:lnTo>
                  <a:pt x="556" y="2203"/>
                </a:lnTo>
                <a:lnTo>
                  <a:pt x="552" y="2241"/>
                </a:lnTo>
                <a:lnTo>
                  <a:pt x="545" y="2274"/>
                </a:lnTo>
                <a:lnTo>
                  <a:pt x="535" y="2303"/>
                </a:lnTo>
                <a:lnTo>
                  <a:pt x="525" y="2329"/>
                </a:lnTo>
                <a:lnTo>
                  <a:pt x="515" y="2352"/>
                </a:lnTo>
                <a:lnTo>
                  <a:pt x="503" y="2376"/>
                </a:lnTo>
                <a:lnTo>
                  <a:pt x="491" y="2400"/>
                </a:lnTo>
                <a:lnTo>
                  <a:pt x="479" y="2423"/>
                </a:lnTo>
                <a:lnTo>
                  <a:pt x="469" y="2449"/>
                </a:lnTo>
                <a:lnTo>
                  <a:pt x="460" y="2478"/>
                </a:lnTo>
                <a:lnTo>
                  <a:pt x="453" y="2511"/>
                </a:lnTo>
                <a:lnTo>
                  <a:pt x="448" y="2549"/>
                </a:lnTo>
                <a:lnTo>
                  <a:pt x="447" y="2592"/>
                </a:lnTo>
                <a:lnTo>
                  <a:pt x="448" y="2635"/>
                </a:lnTo>
                <a:lnTo>
                  <a:pt x="453" y="2673"/>
                </a:lnTo>
                <a:lnTo>
                  <a:pt x="460" y="2706"/>
                </a:lnTo>
                <a:lnTo>
                  <a:pt x="469" y="2735"/>
                </a:lnTo>
                <a:lnTo>
                  <a:pt x="479" y="2761"/>
                </a:lnTo>
                <a:lnTo>
                  <a:pt x="491" y="2784"/>
                </a:lnTo>
                <a:lnTo>
                  <a:pt x="515" y="2832"/>
                </a:lnTo>
                <a:lnTo>
                  <a:pt x="525" y="2855"/>
                </a:lnTo>
                <a:lnTo>
                  <a:pt x="535" y="2881"/>
                </a:lnTo>
                <a:lnTo>
                  <a:pt x="545" y="2910"/>
                </a:lnTo>
                <a:lnTo>
                  <a:pt x="552" y="2943"/>
                </a:lnTo>
                <a:lnTo>
                  <a:pt x="556" y="2981"/>
                </a:lnTo>
                <a:lnTo>
                  <a:pt x="558" y="3024"/>
                </a:lnTo>
                <a:lnTo>
                  <a:pt x="556" y="3067"/>
                </a:lnTo>
                <a:lnTo>
                  <a:pt x="552" y="3105"/>
                </a:lnTo>
                <a:lnTo>
                  <a:pt x="545" y="3138"/>
                </a:lnTo>
                <a:lnTo>
                  <a:pt x="535" y="3167"/>
                </a:lnTo>
                <a:lnTo>
                  <a:pt x="525" y="3193"/>
                </a:lnTo>
                <a:lnTo>
                  <a:pt x="515" y="3216"/>
                </a:lnTo>
                <a:lnTo>
                  <a:pt x="503" y="3240"/>
                </a:lnTo>
                <a:lnTo>
                  <a:pt x="491" y="3264"/>
                </a:lnTo>
                <a:lnTo>
                  <a:pt x="479" y="3287"/>
                </a:lnTo>
                <a:lnTo>
                  <a:pt x="469" y="3313"/>
                </a:lnTo>
                <a:lnTo>
                  <a:pt x="460" y="3342"/>
                </a:lnTo>
                <a:lnTo>
                  <a:pt x="453" y="3375"/>
                </a:lnTo>
                <a:lnTo>
                  <a:pt x="448" y="3413"/>
                </a:lnTo>
                <a:lnTo>
                  <a:pt x="447" y="3456"/>
                </a:lnTo>
                <a:lnTo>
                  <a:pt x="448" y="3499"/>
                </a:lnTo>
                <a:lnTo>
                  <a:pt x="453" y="3537"/>
                </a:lnTo>
                <a:lnTo>
                  <a:pt x="460" y="3570"/>
                </a:lnTo>
                <a:lnTo>
                  <a:pt x="469" y="3599"/>
                </a:lnTo>
                <a:lnTo>
                  <a:pt x="479" y="3625"/>
                </a:lnTo>
                <a:lnTo>
                  <a:pt x="491" y="3648"/>
                </a:lnTo>
                <a:lnTo>
                  <a:pt x="503" y="3672"/>
                </a:lnTo>
                <a:lnTo>
                  <a:pt x="515" y="3696"/>
                </a:lnTo>
                <a:lnTo>
                  <a:pt x="525" y="3719"/>
                </a:lnTo>
                <a:lnTo>
                  <a:pt x="535" y="3745"/>
                </a:lnTo>
                <a:lnTo>
                  <a:pt x="545" y="3774"/>
                </a:lnTo>
                <a:lnTo>
                  <a:pt x="552" y="3807"/>
                </a:lnTo>
                <a:lnTo>
                  <a:pt x="556" y="3845"/>
                </a:lnTo>
                <a:lnTo>
                  <a:pt x="558" y="3888"/>
                </a:lnTo>
                <a:lnTo>
                  <a:pt x="556" y="3931"/>
                </a:lnTo>
                <a:lnTo>
                  <a:pt x="552" y="3969"/>
                </a:lnTo>
                <a:lnTo>
                  <a:pt x="545" y="4002"/>
                </a:lnTo>
                <a:lnTo>
                  <a:pt x="535" y="4031"/>
                </a:lnTo>
                <a:lnTo>
                  <a:pt x="525" y="4057"/>
                </a:lnTo>
                <a:lnTo>
                  <a:pt x="515" y="4080"/>
                </a:lnTo>
                <a:lnTo>
                  <a:pt x="503" y="4104"/>
                </a:lnTo>
                <a:lnTo>
                  <a:pt x="491" y="4128"/>
                </a:lnTo>
                <a:lnTo>
                  <a:pt x="479" y="4151"/>
                </a:lnTo>
                <a:lnTo>
                  <a:pt x="469" y="4177"/>
                </a:lnTo>
                <a:lnTo>
                  <a:pt x="460" y="4206"/>
                </a:lnTo>
                <a:lnTo>
                  <a:pt x="453" y="4239"/>
                </a:lnTo>
                <a:lnTo>
                  <a:pt x="448" y="4277"/>
                </a:lnTo>
                <a:lnTo>
                  <a:pt x="447" y="4320"/>
                </a:lnTo>
                <a:lnTo>
                  <a:pt x="0" y="4320"/>
                </a:lnTo>
                <a:lnTo>
                  <a:pt x="0" y="0"/>
                </a:lnTo>
                <a:close/>
              </a:path>
            </a:pathLst>
          </a:custGeom>
          <a:solidFill>
            <a:schemeClr val="tx2"/>
          </a:solidFill>
          <a:ln w="0">
            <a:noFill/>
            <a:prstDash val="solid"/>
            <a:round/>
            <a:headEnd/>
            <a:tailEnd/>
          </a:ln>
        </p:spPr>
      </p:sp>
      <p:pic>
        <p:nvPicPr>
          <p:cNvPr id="14338" name="Picture 2" descr="Virus isolation&#10;Blood, tissues&#10;PCR&#10;Clinical samples, putrefied&#10;samples, fresh tissues/blood&#10;Tonsils for FAD&#10;investigation&#10;...">
            <a:extLst>
              <a:ext uri="{FF2B5EF4-FFF2-40B4-BE49-F238E27FC236}">
                <a16:creationId xmlns:a16="http://schemas.microsoft.com/office/drawing/2014/main" id="{D77FEBD1-0158-704B-ABE2-AF1E844943AF}"/>
              </a:ext>
            </a:extLst>
          </p:cNvPr>
          <p:cNvPicPr>
            <a:picLocks noChangeAspect="1" noChangeArrowheads="1"/>
          </p:cNvPicPr>
          <p:nvPr/>
        </p:nvPicPr>
        <p:blipFill>
          <a:blip r:embed="rId2">
            <a:extLst>
              <a:ext uri="{28A0092B-C50C-407E-A947-70E740481C1C}">
                <a14:useLocalDpi xmlns:a14="http://schemas.microsoft.com/office/drawing/2010/main" val="0"/>
              </a:ext>
            </a:extLst>
          </a:blip>
          <a:stretch>
            <a:fillRect/>
          </a:stretch>
        </p:blipFill>
        <p:spPr bwMode="auto">
          <a:xfrm>
            <a:off x="1855950" y="918219"/>
            <a:ext cx="8927218" cy="5021560"/>
          </a:xfrm>
          <a:prstGeom prst="rect">
            <a:avLst/>
          </a:prstGeom>
          <a:noFill/>
          <a:extLst>
            <a:ext uri="{909E8E84-426E-40DD-AFC4-6F175D3DCCD1}">
              <a14:hiddenFill xmlns:a14="http://schemas.microsoft.com/office/drawing/2010/main">
                <a:solidFill>
                  <a:srgbClr val="FFFFFF"/>
                </a:solidFill>
              </a14:hiddenFill>
            </a:ext>
          </a:extLst>
        </p:spPr>
      </p:pic>
      <p:sp>
        <p:nvSpPr>
          <p:cNvPr id="81" name="Rectangle 80">
            <a:extLst>
              <a:ext uri="{FF2B5EF4-FFF2-40B4-BE49-F238E27FC236}">
                <a16:creationId xmlns:a16="http://schemas.microsoft.com/office/drawing/2014/main" id="{3FE92B7D-47AE-4A59-8B04-31731220B1CD}"/>
              </a:ext>
              <a:ext uri="{C183D7F6-B498-43B3-948B-1728B52AA6E4}">
                <adec:decorative xmlns:adec="http://schemas.microsoft.com/office/drawing/2017/decorative" val="1"/>
              </a:ext>
            </a:extLst>
          </p:cNvPr>
          <p:cNvSpPr>
            <a:spLocks noGrp="1" noRot="1" noChangeAspect="1" noMove="1" noResize="1" noEditPoints="1" noAdjustHandles="1" noChangeArrowheads="1" noChangeShapeType="1" noTextEdit="1"/>
          </p:cNvSpPr>
          <p:nvPr>
            <p:extLst>
              <p:ext uri="{386F3935-93C4-4BCD-93E2-E3B085C9AB24}">
                <p16:designElem xmlns:p16="http://schemas.microsoft.com/office/powerpoint/2015/main" val="1"/>
              </p:ext>
            </p:extLst>
          </p:nvPr>
        </p:nvSpPr>
        <p:spPr>
          <a:xfrm>
            <a:off x="11908536" y="0"/>
            <a:ext cx="283464"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sp>
    </p:spTree>
    <p:extLst>
      <p:ext uri="{BB962C8B-B14F-4D97-AF65-F5344CB8AC3E}">
        <p14:creationId xmlns:p14="http://schemas.microsoft.com/office/powerpoint/2010/main" val="713111533"/>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7096F7B-4023-EB4A-AFE0-CCF98C6D8D49}"/>
              </a:ext>
            </a:extLst>
          </p:cNvPr>
          <p:cNvSpPr>
            <a:spLocks noGrp="1"/>
          </p:cNvSpPr>
          <p:nvPr>
            <p:ph type="title"/>
          </p:nvPr>
        </p:nvSpPr>
        <p:spPr/>
        <p:txBody>
          <a:bodyPr/>
          <a:lstStyle/>
          <a:p>
            <a:r>
              <a:rPr lang="en-US" dirty="0"/>
              <a:t>Treatment and Control</a:t>
            </a:r>
            <a:endParaRPr lang="hi-IN" dirty="0"/>
          </a:p>
        </p:txBody>
      </p:sp>
      <p:pic>
        <p:nvPicPr>
          <p:cNvPr id="15362" name="Picture 2" descr="Prevention &amp; Control&#10;Prevent direct transmission between infected and susceptible&#10;Isolate ill pigs.&#10;Prevent contact with f...">
            <a:extLst>
              <a:ext uri="{FF2B5EF4-FFF2-40B4-BE49-F238E27FC236}">
                <a16:creationId xmlns:a16="http://schemas.microsoft.com/office/drawing/2014/main" id="{16CAF868-8103-794D-8A3A-1A4EF3EE0374}"/>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251678" y="2600324"/>
            <a:ext cx="10178322" cy="3875291"/>
          </a:xfrm>
          <a:prstGeom prst="rect">
            <a:avLst/>
          </a:prstGeom>
          <a:noFill/>
          <a:extLst>
            <a:ext uri="{909E8E84-426E-40DD-AFC4-6F175D3DCCD1}">
              <a14:hiddenFill xmlns:a14="http://schemas.microsoft.com/office/drawing/2010/main">
                <a:solidFill>
                  <a:srgbClr val="FFFFFF"/>
                </a:solidFill>
              </a14:hiddenFill>
            </a:ext>
          </a:extLst>
        </p:spPr>
      </p:pic>
      <p:sp>
        <p:nvSpPr>
          <p:cNvPr id="4" name="TextBox 3">
            <a:extLst>
              <a:ext uri="{FF2B5EF4-FFF2-40B4-BE49-F238E27FC236}">
                <a16:creationId xmlns:a16="http://schemas.microsoft.com/office/drawing/2014/main" id="{8AC2364C-BA4A-2B44-974D-49E8C2924415}"/>
              </a:ext>
            </a:extLst>
          </p:cNvPr>
          <p:cNvSpPr txBox="1"/>
          <p:nvPr/>
        </p:nvSpPr>
        <p:spPr>
          <a:xfrm>
            <a:off x="2044701" y="1400175"/>
            <a:ext cx="8102600" cy="369332"/>
          </a:xfrm>
          <a:prstGeom prst="rect">
            <a:avLst/>
          </a:prstGeom>
          <a:noFill/>
        </p:spPr>
        <p:txBody>
          <a:bodyPr wrap="square" rtlCol="0">
            <a:spAutoFit/>
          </a:bodyPr>
          <a:lstStyle/>
          <a:p>
            <a:r>
              <a:rPr lang="en-US" dirty="0"/>
              <a:t>No treatment available</a:t>
            </a:r>
            <a:endParaRPr lang="hi-IN" dirty="0"/>
          </a:p>
        </p:txBody>
      </p:sp>
    </p:spTree>
    <p:extLst>
      <p:ext uri="{BB962C8B-B14F-4D97-AF65-F5344CB8AC3E}">
        <p14:creationId xmlns:p14="http://schemas.microsoft.com/office/powerpoint/2010/main" val="4236526647"/>
      </p:ext>
    </p:extLst>
  </p:cSld>
  <p:clrMapOvr>
    <a:masterClrMapping/>
  </p:clrMapOvr>
</p:sld>
</file>

<file path=ppt/theme/theme1.xml><?xml version="1.0" encoding="utf-8"?>
<a:theme xmlns:a="http://schemas.openxmlformats.org/drawingml/2006/main" name="Badge">
  <a:themeElements>
    <a:clrScheme name="Badge">
      <a:dk1>
        <a:sysClr val="windowText" lastClr="000000"/>
      </a:dk1>
      <a:lt1>
        <a:sysClr val="window" lastClr="FFFFFF"/>
      </a:lt1>
      <a:dk2>
        <a:srgbClr val="2A1A00"/>
      </a:dk2>
      <a:lt2>
        <a:srgbClr val="F3F3F2"/>
      </a:lt2>
      <a:accent1>
        <a:srgbClr val="F8B323"/>
      </a:accent1>
      <a:accent2>
        <a:srgbClr val="656A59"/>
      </a:accent2>
      <a:accent3>
        <a:srgbClr val="46B2B5"/>
      </a:accent3>
      <a:accent4>
        <a:srgbClr val="8CAA7E"/>
      </a:accent4>
      <a:accent5>
        <a:srgbClr val="D36F68"/>
      </a:accent5>
      <a:accent6>
        <a:srgbClr val="826276"/>
      </a:accent6>
      <a:hlink>
        <a:srgbClr val="46B2B5"/>
      </a:hlink>
      <a:folHlink>
        <a:srgbClr val="A46694"/>
      </a:folHlink>
    </a:clrScheme>
    <a:fontScheme name="Badge">
      <a:majorFont>
        <a:latin typeface="Impact"/>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Gill Sans MT"/>
        <a:ea typeface=""/>
        <a:cs typeface=""/>
        <a:font script="Grek" typeface="Corbel"/>
        <a:font script="Cyrl" typeface="Corbel"/>
        <a:font script="Jpan" typeface="メイリオ"/>
        <a:font script="Hang" typeface="휴먼매직체"/>
        <a:font script="Hans" typeface="华文中宋"/>
        <a:font script="Hant" typeface="微軟正黑體"/>
        <a:font script="Arab" typeface="Majalla UI"/>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Badge">
      <a:fillStyleLst>
        <a:solidFill>
          <a:schemeClr val="phClr"/>
        </a:solidFill>
        <a:gradFill rotWithShape="1">
          <a:gsLst>
            <a:gs pos="0">
              <a:schemeClr val="phClr">
                <a:tint val="67000"/>
                <a:satMod val="105000"/>
                <a:lumMod val="110000"/>
              </a:schemeClr>
            </a:gs>
            <a:gs pos="50000">
              <a:schemeClr val="phClr">
                <a:tint val="73000"/>
                <a:satMod val="103000"/>
                <a:lumMod val="105000"/>
              </a:schemeClr>
            </a:gs>
            <a:gs pos="100000">
              <a:schemeClr val="phClr">
                <a:tint val="81000"/>
                <a:satMod val="109000"/>
                <a:lumMod val="105000"/>
              </a:schemeClr>
            </a:gs>
          </a:gsLst>
          <a:lin ang="5400000" scaled="0"/>
        </a:gradFill>
        <a:gradFill rotWithShape="1">
          <a:gsLst>
            <a:gs pos="0">
              <a:schemeClr val="phClr">
                <a:tint val="94000"/>
                <a:satMod val="103000"/>
                <a:lumMod val="102000"/>
              </a:schemeClr>
            </a:gs>
            <a:gs pos="50000">
              <a:schemeClr val="phClr">
                <a:shade val="100000"/>
                <a:satMod val="110000"/>
                <a:lumMod val="100000"/>
              </a:schemeClr>
            </a:gs>
            <a:gs pos="100000">
              <a:schemeClr val="phClr">
                <a:shade val="78000"/>
                <a:satMod val="120000"/>
                <a:lumMod val="99000"/>
              </a:schemeClr>
            </a:gs>
          </a:gsLst>
          <a:lin ang="5400000" scaled="0"/>
        </a:gradFill>
      </a:fillStyleLst>
      <a:lnStyleLst>
        <a:ln w="6350" cap="flat" cmpd="sng" algn="in">
          <a:solidFill>
            <a:schemeClr val="phClr"/>
          </a:solidFill>
          <a:prstDash val="solid"/>
        </a:ln>
        <a:ln w="12700" cap="flat" cmpd="sng" algn="in">
          <a:solidFill>
            <a:schemeClr val="phClr"/>
          </a:solidFill>
          <a:prstDash val="solid"/>
        </a:ln>
        <a:ln w="50800" cap="flat" cmpd="sng" algn="in">
          <a:solidFill>
            <a:schemeClr val="phClr"/>
          </a:solidFill>
          <a:prstDash val="solid"/>
        </a:ln>
      </a:lnStyleLst>
      <a:effectStyleLst>
        <a:effectStyle>
          <a:effectLst/>
        </a:effectStyle>
        <a:effectStyle>
          <a:effectLst/>
        </a:effectStyle>
        <a:effectStyle>
          <a:effectLst>
            <a:outerShdw blurRad="38100" dist="25400" dir="5400000" algn="ctr" rotWithShape="0">
              <a:srgbClr val="000000">
                <a:alpha val="25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hade val="98000"/>
                <a:satMod val="150000"/>
                <a:lumMod val="102000"/>
              </a:schemeClr>
            </a:gs>
            <a:gs pos="50000">
              <a:schemeClr val="phClr">
                <a:tint val="98000"/>
                <a:shade val="90000"/>
                <a:satMod val="13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Badge" id="{71A07785-5930-41D4-9A83-E23602B48E98}" vid="{771EA782-DFA6-45B1-AEA3-661F1715B310}"/>
    </a:ext>
  </a:extLst>
</a:theme>
</file>

<file path=docProps/app.xml><?xml version="1.0" encoding="utf-8"?>
<Properties xmlns="http://schemas.openxmlformats.org/officeDocument/2006/extended-properties" xmlns:vt="http://schemas.openxmlformats.org/officeDocument/2006/docPropsVTypes">
  <TotalTime>9</TotalTime>
  <Words>455</Words>
  <Application>Microsoft Macintosh PowerPoint</Application>
  <PresentationFormat>Widescreen</PresentationFormat>
  <Paragraphs>38</Paragraphs>
  <Slides>21</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21</vt:i4>
      </vt:variant>
    </vt:vector>
  </HeadingPairs>
  <TitlesOfParts>
    <vt:vector size="25" baseType="lpstr">
      <vt:lpstr>Arial</vt:lpstr>
      <vt:lpstr>Gill Sans MT</vt:lpstr>
      <vt:lpstr>Impact</vt:lpstr>
      <vt:lpstr>Badge</vt:lpstr>
      <vt:lpstr>AFRICAN Swine Fever  </vt:lpstr>
      <vt:lpstr>AFS</vt:lpstr>
      <vt:lpstr>Introduction</vt:lpstr>
      <vt:lpstr>PowerPoint Presentation</vt:lpstr>
      <vt:lpstr>Introduction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Clinical Manifestation</vt:lpstr>
      <vt:lpstr>PowerPoint Presentation</vt:lpstr>
      <vt:lpstr>PowerPoint Presentation</vt:lpstr>
      <vt:lpstr>PowerPoint Presentation</vt:lpstr>
      <vt:lpstr>PM Lesion</vt:lpstr>
      <vt:lpstr>PowerPoint Presentation</vt:lpstr>
      <vt:lpstr>PowerPoint Presentation</vt:lpstr>
      <vt:lpstr>PowerPoint Presentation</vt:lpstr>
      <vt:lpstr>Treatment and Control</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AFRICAN Swine Fever  </dc:title>
  <dc:creator>dr pallav shekhar</dc:creator>
  <cp:lastModifiedBy>dr pallav shekhar</cp:lastModifiedBy>
  <cp:revision>2</cp:revision>
  <dcterms:created xsi:type="dcterms:W3CDTF">2020-10-18T17:45:09Z</dcterms:created>
  <dcterms:modified xsi:type="dcterms:W3CDTF">2020-10-18T17:54:25Z</dcterms:modified>
</cp:coreProperties>
</file>