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0" r:id="rId3"/>
    <p:sldId id="282" r:id="rId4"/>
    <p:sldId id="281" r:id="rId5"/>
    <p:sldId id="258" r:id="rId6"/>
    <p:sldId id="259" r:id="rId7"/>
    <p:sldId id="273" r:id="rId8"/>
    <p:sldId id="260" r:id="rId9"/>
    <p:sldId id="261" r:id="rId10"/>
    <p:sldId id="262" r:id="rId11"/>
    <p:sldId id="263" r:id="rId12"/>
    <p:sldId id="264" r:id="rId13"/>
    <p:sldId id="283" r:id="rId14"/>
    <p:sldId id="274" r:id="rId15"/>
    <p:sldId id="275" r:id="rId16"/>
    <p:sldId id="276" r:id="rId17"/>
    <p:sldId id="266" r:id="rId18"/>
    <p:sldId id="279" r:id="rId19"/>
    <p:sldId id="267" r:id="rId20"/>
    <p:sldId id="277" r:id="rId21"/>
    <p:sldId id="278" r:id="rId22"/>
    <p:sldId id="26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18" d="100"/>
          <a:sy n="118" d="100"/>
        </p:scale>
        <p:origin x="-1434" y="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810000"/>
            <a:ext cx="8229600" cy="175260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US" sz="24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lgerian" pitchFamily="82" charset="0"/>
              </a:rPr>
              <a:t>DR. SANJIV KUMAR</a:t>
            </a:r>
          </a:p>
          <a:p>
            <a:pPr>
              <a:spcBef>
                <a:spcPts val="0"/>
              </a:spcBef>
            </a:pPr>
            <a:r>
              <a:rPr lang="en-US" sz="24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lgerian" pitchFamily="82" charset="0"/>
              </a:rPr>
              <a:t>ASSTT. PROFESSOR, DEPTT. OF PATHOLOGY,</a:t>
            </a:r>
          </a:p>
          <a:p>
            <a:pPr>
              <a:spcBef>
                <a:spcPts val="0"/>
              </a:spcBef>
            </a:pPr>
            <a:r>
              <a:rPr lang="en-US" sz="24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lgerian" pitchFamily="82" charset="0"/>
              </a:rPr>
              <a:t>BVC, PATNA</a:t>
            </a:r>
            <a:endParaRPr lang="en-US" sz="2400" dirty="0">
              <a:solidFill>
                <a:schemeClr val="accent2">
                  <a:lumMod val="40000"/>
                  <a:lumOff val="60000"/>
                </a:schemeClr>
              </a:solidFill>
              <a:latin typeface="Algerian" pitchFamily="82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533400"/>
            <a:ext cx="7772400" cy="1828801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VPP- 609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ARSENIC POISONING </a:t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IN ANIMALS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5056" b="73062"/>
          <a:stretch>
            <a:fillRect/>
          </a:stretch>
        </p:blipFill>
        <p:spPr bwMode="auto">
          <a:xfrm>
            <a:off x="1828800" y="381000"/>
            <a:ext cx="5723518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 l="6113" b="14472"/>
          <a:stretch>
            <a:fillRect/>
          </a:stretch>
        </p:blipFill>
        <p:spPr bwMode="auto">
          <a:xfrm>
            <a:off x="1828800" y="1600200"/>
            <a:ext cx="5705475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7667" t="13187" b="18488"/>
          <a:stretch>
            <a:fillRect/>
          </a:stretch>
        </p:blipFill>
        <p:spPr bwMode="auto">
          <a:xfrm>
            <a:off x="1981200" y="1447800"/>
            <a:ext cx="5611019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12678"/>
          <a:stretch>
            <a:fillRect/>
          </a:stretch>
        </p:blipFill>
        <p:spPr bwMode="auto">
          <a:xfrm>
            <a:off x="1524000" y="152400"/>
            <a:ext cx="6172200" cy="5484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13343" b="10345"/>
          <a:stretch>
            <a:fillRect/>
          </a:stretch>
        </p:blipFill>
        <p:spPr bwMode="auto">
          <a:xfrm>
            <a:off x="1676400" y="1"/>
            <a:ext cx="5909759" cy="556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12683"/>
          <a:stretch>
            <a:fillRect/>
          </a:stretch>
        </p:blipFill>
        <p:spPr bwMode="auto">
          <a:xfrm>
            <a:off x="1981200" y="0"/>
            <a:ext cx="5611019" cy="5713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5747" t="14838" b="19390"/>
          <a:stretch>
            <a:fillRect/>
          </a:stretch>
        </p:blipFill>
        <p:spPr bwMode="auto">
          <a:xfrm>
            <a:off x="1524000" y="1447800"/>
            <a:ext cx="6248400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 l="12683" b="80132"/>
          <a:stretch>
            <a:fillRect/>
          </a:stretch>
        </p:blipFill>
        <p:spPr bwMode="auto">
          <a:xfrm>
            <a:off x="1905000" y="228600"/>
            <a:ext cx="5306219" cy="90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err="1" smtClean="0"/>
              <a:t>MoT</a:t>
            </a:r>
            <a:endParaRPr lang="en-US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15191" t="16527"/>
          <a:stretch>
            <a:fillRect/>
          </a:stretch>
        </p:blipFill>
        <p:spPr bwMode="auto">
          <a:xfrm>
            <a:off x="1600200" y="1447800"/>
            <a:ext cx="6172200" cy="4722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13932" t="18194" b="18333"/>
          <a:stretch>
            <a:fillRect/>
          </a:stretch>
        </p:blipFill>
        <p:spPr bwMode="auto">
          <a:xfrm>
            <a:off x="1752600" y="1676400"/>
            <a:ext cx="5915439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13937"/>
          <a:stretch>
            <a:fillRect/>
          </a:stretch>
        </p:blipFill>
        <p:spPr bwMode="auto">
          <a:xfrm>
            <a:off x="1905000" y="1524000"/>
            <a:ext cx="5230019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13937"/>
          <a:stretch>
            <a:fillRect/>
          </a:stretch>
        </p:blipFill>
        <p:spPr bwMode="auto">
          <a:xfrm>
            <a:off x="1828800" y="1531937"/>
            <a:ext cx="6172200" cy="456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 l="13636"/>
          <a:stretch>
            <a:fillRect/>
          </a:stretch>
        </p:blipFill>
        <p:spPr bwMode="auto">
          <a:xfrm>
            <a:off x="1524000" y="1447800"/>
            <a:ext cx="6324600" cy="456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15186" t="16523" r="7061" b="18333"/>
          <a:stretch>
            <a:fillRect/>
          </a:stretch>
        </p:blipFill>
        <p:spPr bwMode="auto">
          <a:xfrm>
            <a:off x="1981200" y="1828800"/>
            <a:ext cx="55626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6452" b="12458"/>
          <a:stretch>
            <a:fillRect/>
          </a:stretch>
        </p:blipFill>
        <p:spPr bwMode="auto">
          <a:xfrm>
            <a:off x="1143000" y="1600200"/>
            <a:ext cx="73914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6897" b="13160"/>
          <a:stretch>
            <a:fillRect/>
          </a:stretch>
        </p:blipFill>
        <p:spPr bwMode="auto">
          <a:xfrm>
            <a:off x="1219200" y="1600200"/>
            <a:ext cx="6934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5016" b="14822"/>
          <a:stretch>
            <a:fillRect/>
          </a:stretch>
        </p:blipFill>
        <p:spPr bwMode="auto">
          <a:xfrm>
            <a:off x="1828800" y="1524000"/>
            <a:ext cx="577215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12683" b="35038"/>
          <a:stretch>
            <a:fillRect/>
          </a:stretch>
        </p:blipFill>
        <p:spPr bwMode="auto">
          <a:xfrm>
            <a:off x="2286000" y="1531937"/>
            <a:ext cx="5306219" cy="3421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PM Findings</a:t>
            </a:r>
            <a:endParaRPr lang="en-US" dirty="0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10170" t="26545" b="11651"/>
          <a:stretch>
            <a:fillRect/>
          </a:stretch>
        </p:blipFill>
        <p:spPr bwMode="auto">
          <a:xfrm>
            <a:off x="1524000" y="2133600"/>
            <a:ext cx="64770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13937" b="43389"/>
          <a:stretch>
            <a:fillRect/>
          </a:stretch>
        </p:blipFill>
        <p:spPr bwMode="auto">
          <a:xfrm>
            <a:off x="381000" y="1676400"/>
            <a:ext cx="6248400" cy="349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 l="2351" b="14927"/>
          <a:stretch>
            <a:fillRect/>
          </a:stretch>
        </p:blipFill>
        <p:spPr bwMode="auto">
          <a:xfrm>
            <a:off x="1524000" y="228600"/>
            <a:ext cx="64008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 l="7662" b="8311"/>
          <a:stretch>
            <a:fillRect/>
          </a:stretch>
        </p:blipFill>
        <p:spPr bwMode="auto">
          <a:xfrm>
            <a:off x="1295400" y="1532222"/>
            <a:ext cx="6858000" cy="4792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/>
          <a:srcRect l="13636"/>
          <a:stretch>
            <a:fillRect/>
          </a:stretch>
        </p:blipFill>
        <p:spPr bwMode="auto">
          <a:xfrm>
            <a:off x="304800" y="1524000"/>
            <a:ext cx="6324600" cy="456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38</TotalTime>
  <Words>21</Words>
  <Application>Microsoft Office PowerPoint</Application>
  <PresentationFormat>On-screen Show (4:3)</PresentationFormat>
  <Paragraphs>6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Civic</vt:lpstr>
      <vt:lpstr>VPP- 609 ARSENIC POISONING  IN ANIMALS</vt:lpstr>
      <vt:lpstr>Slide 2</vt:lpstr>
      <vt:lpstr>Slide 3</vt:lpstr>
      <vt:lpstr>Slide 4</vt:lpstr>
      <vt:lpstr>Slide 5</vt:lpstr>
      <vt:lpstr>Slide 6</vt:lpstr>
      <vt:lpstr>Slide 7</vt:lpstr>
      <vt:lpstr>MoT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PM Findings</vt:lpstr>
      <vt:lpstr>Slide 19</vt:lpstr>
      <vt:lpstr>Slide 20</vt:lpstr>
      <vt:lpstr>Slide 21</vt:lpstr>
      <vt:lpstr>Slide 22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HP</dc:creator>
  <cp:lastModifiedBy>Windows User</cp:lastModifiedBy>
  <cp:revision>12</cp:revision>
  <dcterms:created xsi:type="dcterms:W3CDTF">2006-08-16T00:00:00Z</dcterms:created>
  <dcterms:modified xsi:type="dcterms:W3CDTF">2020-10-20T07:11:25Z</dcterms:modified>
</cp:coreProperties>
</file>