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  <a:p>
            <a:pPr algn="ctr"/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of Respiratory System</a:t>
            </a:r>
          </a:p>
          <a:p>
            <a:pPr algn="ctr"/>
            <a:r>
              <a:rPr lang="en-I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>
                <a:solidFill>
                  <a:srgbClr val="FF0000"/>
                </a:solidFill>
              </a:rPr>
              <a:t>Laryngitis</a:t>
            </a:r>
            <a:r>
              <a:rPr lang="en-I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Laryngitis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Inflammation of larynx (Laryngitis)</a:t>
            </a:r>
          </a:p>
          <a:p>
            <a:pPr>
              <a:buNone/>
            </a:pPr>
            <a:r>
              <a:rPr lang="en-US" b="1" dirty="0"/>
              <a:t>Definition: </a:t>
            </a:r>
          </a:p>
          <a:p>
            <a:pPr algn="just">
              <a:buNone/>
            </a:pPr>
            <a:r>
              <a:rPr lang="en-US" dirty="0"/>
              <a:t>It is an inflammation of the mucosa or cartilages of the larynx, may result from upper respiratory tract infection or by direct irritation from inhalation of dust, smoke, or irritating gas; foreign bodies; or the trauma of intubation, excess vocalization, or in livestock, by injury from roping or restraint devices. 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 algn="just"/>
            <a:r>
              <a:rPr lang="en-US" dirty="0"/>
              <a:t>It is characterized by raw dry cough, which could easily be induced by palpation of the larynx.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1. Canine infectious tracheo bronchitis (kennel cough) </a:t>
            </a:r>
          </a:p>
          <a:p>
            <a:pPr>
              <a:buNone/>
            </a:pPr>
            <a:r>
              <a:rPr lang="en-US" dirty="0"/>
              <a:t>2. Bacterial and viral infection in dogs that result in inflammation of laryngeal, tracheal, or bronchial mucosa. </a:t>
            </a:r>
          </a:p>
          <a:p>
            <a:pPr>
              <a:buNone/>
            </a:pPr>
            <a:r>
              <a:rPr lang="en-US" dirty="0"/>
              <a:t>3. May occur after a day of continuous barking and panting. </a:t>
            </a:r>
          </a:p>
          <a:p>
            <a:pPr>
              <a:buNone/>
            </a:pPr>
            <a:r>
              <a:rPr lang="en-US" dirty="0"/>
              <a:t>4. Viral </a:t>
            </a:r>
            <a:r>
              <a:rPr lang="en-US" dirty="0" err="1"/>
              <a:t>tracheitis</a:t>
            </a:r>
            <a:r>
              <a:rPr lang="en-US" dirty="0"/>
              <a:t> and </a:t>
            </a:r>
            <a:r>
              <a:rPr lang="en-US" dirty="0" err="1"/>
              <a:t>calcivirus</a:t>
            </a:r>
            <a:r>
              <a:rPr lang="en-US" dirty="0"/>
              <a:t> in cats. </a:t>
            </a:r>
          </a:p>
          <a:p>
            <a:pPr>
              <a:buNone/>
            </a:pPr>
            <a:r>
              <a:rPr lang="en-US" dirty="0"/>
              <a:t>5. After inhalation of burning gas in dogs and cats. </a:t>
            </a:r>
          </a:p>
          <a:p>
            <a:pPr>
              <a:buNone/>
            </a:pPr>
            <a:r>
              <a:rPr lang="en-US" dirty="0"/>
              <a:t>6. After intubation for anesthesia in dogs and cats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Clinical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Signs are restricted to Harsh dry cough initially and soft, moist painful later on with interrupted swallowing movements.</a:t>
            </a:r>
          </a:p>
          <a:p>
            <a:r>
              <a:rPr lang="en-US" dirty="0"/>
              <a:t> Cough can be induced by pressure on the larynx.</a:t>
            </a:r>
          </a:p>
          <a:p>
            <a:r>
              <a:rPr lang="en-US" dirty="0"/>
              <a:t>History of exposure to cold or dusty air, swallowing coarse food or cold water, and attempts to administer medicines.</a:t>
            </a:r>
          </a:p>
          <a:p>
            <a:r>
              <a:rPr lang="en-US" dirty="0"/>
              <a:t>Excitement and anxiety manifested by resistance to examination.</a:t>
            </a:r>
          </a:p>
          <a:p>
            <a:pPr>
              <a:buNone/>
            </a:pPr>
            <a:r>
              <a:rPr lang="en-US" b="1" dirty="0"/>
              <a:t>Diagnosis: </a:t>
            </a:r>
            <a:r>
              <a:rPr lang="en-US" dirty="0"/>
              <a:t>clinical signs, </a:t>
            </a:r>
            <a:r>
              <a:rPr lang="en-US" dirty="0" err="1"/>
              <a:t>laryngoscopy</a:t>
            </a:r>
            <a:endParaRPr lang="en-US" dirty="0"/>
          </a:p>
          <a:p>
            <a:endParaRPr lang="en-US" dirty="0"/>
          </a:p>
          <a:p>
            <a:r>
              <a:rPr lang="en-US" dirty="0"/>
              <a:t> By </a:t>
            </a:r>
            <a:r>
              <a:rPr lang="en-US" dirty="0" err="1"/>
              <a:t>laryngoscopic</a:t>
            </a:r>
            <a:r>
              <a:rPr lang="en-US" dirty="0"/>
              <a:t> examination, profuse local edema and </a:t>
            </a:r>
            <a:r>
              <a:rPr lang="en-US" dirty="0" err="1"/>
              <a:t>laryngospasm</a:t>
            </a:r>
            <a:r>
              <a:rPr lang="en-US" dirty="0"/>
              <a:t> may be visualized.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Complete rest and avoiding excitement. </a:t>
            </a:r>
          </a:p>
          <a:p>
            <a:r>
              <a:rPr lang="en-US" dirty="0"/>
              <a:t>Expectorant </a:t>
            </a:r>
          </a:p>
          <a:p>
            <a:r>
              <a:rPr lang="en-US" dirty="0"/>
              <a:t>Syrup containing ephedrine.</a:t>
            </a:r>
          </a:p>
          <a:p>
            <a:r>
              <a:rPr lang="en-US" dirty="0"/>
              <a:t>Anti-inflammatory: </a:t>
            </a:r>
            <a:r>
              <a:rPr lang="en-US" dirty="0" err="1"/>
              <a:t>prednisolone</a:t>
            </a:r>
            <a:endParaRPr lang="en-US" dirty="0"/>
          </a:p>
          <a:p>
            <a:r>
              <a:rPr lang="en-US" dirty="0"/>
              <a:t>Antibiotics are indicated only if animal encounters a fever.</a:t>
            </a:r>
          </a:p>
          <a:p>
            <a:r>
              <a:rPr lang="en-US" dirty="0"/>
              <a:t>Diuretic drugs,</a:t>
            </a:r>
          </a:p>
          <a:p>
            <a:r>
              <a:rPr lang="en-US" dirty="0"/>
              <a:t>Tracheotomy tube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THANKS YOU !</a:t>
            </a:r>
          </a:p>
        </p:txBody>
      </p:sp>
    </p:spTree>
    <p:extLst>
      <p:ext uri="{BB962C8B-B14F-4D97-AF65-F5344CB8AC3E}">
        <p14:creationId xmlns:p14="http://schemas.microsoft.com/office/powerpoint/2010/main" val="120482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Department of Veterinary  Medicine  Bihar Veterinary College, Patna – 800 014 (BASU, Patna)</vt:lpstr>
      <vt:lpstr>Laryngitis</vt:lpstr>
      <vt:lpstr>Etiology</vt:lpstr>
      <vt:lpstr>Clinical signs</vt:lpstr>
      <vt:lpstr>Treatment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Ranveer kr singh</dc:creator>
  <cp:lastModifiedBy>Nirbhay Kumar Mishra</cp:lastModifiedBy>
  <cp:revision>12</cp:revision>
  <dcterms:created xsi:type="dcterms:W3CDTF">2006-08-16T00:00:00Z</dcterms:created>
  <dcterms:modified xsi:type="dcterms:W3CDTF">2020-10-22T10:30:36Z</dcterms:modified>
</cp:coreProperties>
</file>