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ppt/diagrams/data9.xml" ContentType="application/vnd.openxmlformats-officedocument.drawingml.diagramData+xml"/>
  <Override PartName="/ppt/diagrams/layout9.xml" ContentType="application/vnd.openxmlformats-officedocument.drawingml.diagramLayout+xml"/>
  <Override PartName="/ppt/diagrams/quickStyle9.xml" ContentType="application/vnd.openxmlformats-officedocument.drawingml.diagramStyle+xml"/>
  <Override PartName="/ppt/diagrams/colors9.xml" ContentType="application/vnd.openxmlformats-officedocument.drawingml.diagramColors+xml"/>
  <Override PartName="/ppt/diagrams/drawing9.xml" ContentType="application/vnd.ms-office.drawingml.diagramDrawing+xml"/>
  <Override PartName="/ppt/diagrams/data10.xml" ContentType="application/vnd.openxmlformats-officedocument.drawingml.diagramData+xml"/>
  <Override PartName="/ppt/diagrams/layout10.xml" ContentType="application/vnd.openxmlformats-officedocument.drawingml.diagramLayout+xml"/>
  <Override PartName="/ppt/diagrams/quickStyle10.xml" ContentType="application/vnd.openxmlformats-officedocument.drawingml.diagramStyle+xml"/>
  <Override PartName="/ppt/diagrams/colors10.xml" ContentType="application/vnd.openxmlformats-officedocument.drawingml.diagramColors+xml"/>
  <Override PartName="/ppt/diagrams/drawing10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7"/>
  </p:notesMasterIdLst>
  <p:sldIdLst>
    <p:sldId id="307" r:id="rId2"/>
    <p:sldId id="382" r:id="rId3"/>
    <p:sldId id="383" r:id="rId4"/>
    <p:sldId id="384" r:id="rId5"/>
    <p:sldId id="385" r:id="rId6"/>
    <p:sldId id="386" r:id="rId7"/>
    <p:sldId id="387" r:id="rId8"/>
    <p:sldId id="388" r:id="rId9"/>
    <p:sldId id="389" r:id="rId10"/>
    <p:sldId id="390" r:id="rId11"/>
    <p:sldId id="391" r:id="rId12"/>
    <p:sldId id="392" r:id="rId13"/>
    <p:sldId id="393" r:id="rId14"/>
    <p:sldId id="394" r:id="rId15"/>
    <p:sldId id="395" r:id="rId16"/>
    <p:sldId id="396" r:id="rId17"/>
    <p:sldId id="397" r:id="rId18"/>
    <p:sldId id="398" r:id="rId19"/>
    <p:sldId id="399" r:id="rId20"/>
    <p:sldId id="400" r:id="rId21"/>
    <p:sldId id="401" r:id="rId22"/>
    <p:sldId id="402" r:id="rId23"/>
    <p:sldId id="403" r:id="rId24"/>
    <p:sldId id="404" r:id="rId25"/>
    <p:sldId id="405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99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50" d="100"/>
          <a:sy n="50" d="100"/>
        </p:scale>
        <p:origin x="-1267" y="-7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9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0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CB6528E-D0F4-40FD-AA0F-BB948F0A2132}" type="doc">
      <dgm:prSet loTypeId="urn:microsoft.com/office/officeart/2005/8/layout/hProcess3" loCatId="process" qsTypeId="urn:microsoft.com/office/officeart/2005/8/quickstyle/simple1" qsCatId="simple" csTypeId="urn:microsoft.com/office/officeart/2005/8/colors/accent0_3" csCatId="mainScheme" phldr="0"/>
      <dgm:spPr/>
    </dgm:pt>
    <dgm:pt modelId="{1DA517E1-AE59-4DC5-B06E-D393F26223FE}" type="pres">
      <dgm:prSet presAssocID="{CCB6528E-D0F4-40FD-AA0F-BB948F0A2132}" presName="Name0" presStyleCnt="0">
        <dgm:presLayoutVars>
          <dgm:dir/>
          <dgm:animLvl val="lvl"/>
          <dgm:resizeHandles val="exact"/>
        </dgm:presLayoutVars>
      </dgm:prSet>
      <dgm:spPr/>
    </dgm:pt>
    <dgm:pt modelId="{8AEC6CF2-F4EF-4318-B3F1-8A2593E11C6F}" type="pres">
      <dgm:prSet presAssocID="{CCB6528E-D0F4-40FD-AA0F-BB948F0A2132}" presName="dummy" presStyleCnt="0"/>
      <dgm:spPr/>
    </dgm:pt>
    <dgm:pt modelId="{57B15D58-A61E-4D3B-9FD9-B81CCB6FE561}" type="pres">
      <dgm:prSet presAssocID="{CCB6528E-D0F4-40FD-AA0F-BB948F0A2132}" presName="linH" presStyleCnt="0"/>
      <dgm:spPr/>
    </dgm:pt>
    <dgm:pt modelId="{32B603A7-EDCA-4704-A52C-982131160DF9}" type="pres">
      <dgm:prSet presAssocID="{CCB6528E-D0F4-40FD-AA0F-BB948F0A2132}" presName="padding1" presStyleCnt="0"/>
      <dgm:spPr/>
    </dgm:pt>
    <dgm:pt modelId="{8EE99479-2F0A-45F7-8661-EA0CC154085E}" type="pres">
      <dgm:prSet presAssocID="{CCB6528E-D0F4-40FD-AA0F-BB948F0A2132}" presName="padding2" presStyleCnt="0"/>
      <dgm:spPr/>
    </dgm:pt>
    <dgm:pt modelId="{CA112BE4-2565-44CD-BE10-8546CA16CAFB}" type="pres">
      <dgm:prSet presAssocID="{CCB6528E-D0F4-40FD-AA0F-BB948F0A2132}" presName="negArrow" presStyleCnt="0"/>
      <dgm:spPr/>
    </dgm:pt>
    <dgm:pt modelId="{EB7677DE-9EA9-474B-A716-66527E7CC0FA}" type="pres">
      <dgm:prSet presAssocID="{CCB6528E-D0F4-40FD-AA0F-BB948F0A2132}" presName="backgroundArrow" presStyleLbl="node1" presStyleIdx="0" presStyleCnt="1"/>
      <dgm:spPr/>
    </dgm:pt>
  </dgm:ptLst>
  <dgm:cxnLst>
    <dgm:cxn modelId="{B4D9421B-EE6E-483B-BB19-B3180DC3DA85}" type="presOf" srcId="{CCB6528E-D0F4-40FD-AA0F-BB948F0A2132}" destId="{1DA517E1-AE59-4DC5-B06E-D393F26223FE}" srcOrd="0" destOrd="0" presId="urn:microsoft.com/office/officeart/2005/8/layout/hProcess3"/>
    <dgm:cxn modelId="{37E30C93-2E2D-445E-86DB-80185742865F}" type="presParOf" srcId="{1DA517E1-AE59-4DC5-B06E-D393F26223FE}" destId="{8AEC6CF2-F4EF-4318-B3F1-8A2593E11C6F}" srcOrd="0" destOrd="0" presId="urn:microsoft.com/office/officeart/2005/8/layout/hProcess3"/>
    <dgm:cxn modelId="{EEC18483-9148-4592-8B2A-41DF59C2623B}" type="presParOf" srcId="{1DA517E1-AE59-4DC5-B06E-D393F26223FE}" destId="{57B15D58-A61E-4D3B-9FD9-B81CCB6FE561}" srcOrd="1" destOrd="0" presId="urn:microsoft.com/office/officeart/2005/8/layout/hProcess3"/>
    <dgm:cxn modelId="{8CB7072B-0CFD-4A41-A77F-465E3E2DD6BA}" type="presParOf" srcId="{57B15D58-A61E-4D3B-9FD9-B81CCB6FE561}" destId="{32B603A7-EDCA-4704-A52C-982131160DF9}" srcOrd="0" destOrd="0" presId="urn:microsoft.com/office/officeart/2005/8/layout/hProcess3"/>
    <dgm:cxn modelId="{8530FD61-AF59-40F0-96F7-EB239A7E3D24}" type="presParOf" srcId="{57B15D58-A61E-4D3B-9FD9-B81CCB6FE561}" destId="{8EE99479-2F0A-45F7-8661-EA0CC154085E}" srcOrd="1" destOrd="0" presId="urn:microsoft.com/office/officeart/2005/8/layout/hProcess3"/>
    <dgm:cxn modelId="{BEDF97FA-8361-41A4-86F7-416D0FD87039}" type="presParOf" srcId="{57B15D58-A61E-4D3B-9FD9-B81CCB6FE561}" destId="{CA112BE4-2565-44CD-BE10-8546CA16CAFB}" srcOrd="2" destOrd="0" presId="urn:microsoft.com/office/officeart/2005/8/layout/hProcess3"/>
    <dgm:cxn modelId="{1060D46B-F5B3-499C-AF01-AE4DD5BA47E2}" type="presParOf" srcId="{57B15D58-A61E-4D3B-9FD9-B81CCB6FE561}" destId="{EB7677DE-9EA9-474B-A716-66527E7CC0FA}" srcOrd="3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62DF5F9-961A-4EEC-8408-FE3D82408CC4}" type="doc">
      <dgm:prSet loTypeId="urn:microsoft.com/office/officeart/2005/8/layout/hProcess3" loCatId="process" qsTypeId="urn:microsoft.com/office/officeart/2005/8/quickstyle/simple1" qsCatId="simple" csTypeId="urn:microsoft.com/office/officeart/2005/8/colors/colorful4" csCatId="colorful" phldr="1"/>
      <dgm:spPr/>
    </dgm:pt>
    <dgm:pt modelId="{37987C13-DAEA-4098-8B65-61FB2B0854AB}" type="pres">
      <dgm:prSet presAssocID="{662DF5F9-961A-4EEC-8408-FE3D82408CC4}" presName="Name0" presStyleCnt="0">
        <dgm:presLayoutVars>
          <dgm:dir/>
          <dgm:animLvl val="lvl"/>
          <dgm:resizeHandles val="exact"/>
        </dgm:presLayoutVars>
      </dgm:prSet>
      <dgm:spPr/>
    </dgm:pt>
    <dgm:pt modelId="{A4AF16C9-BDB1-4E88-A074-17AD09EB369D}" type="pres">
      <dgm:prSet presAssocID="{662DF5F9-961A-4EEC-8408-FE3D82408CC4}" presName="dummy" presStyleCnt="0"/>
      <dgm:spPr/>
    </dgm:pt>
    <dgm:pt modelId="{923EA8DC-DB09-457D-85BB-227B88514AFF}" type="pres">
      <dgm:prSet presAssocID="{662DF5F9-961A-4EEC-8408-FE3D82408CC4}" presName="linH" presStyleCnt="0"/>
      <dgm:spPr/>
    </dgm:pt>
    <dgm:pt modelId="{0A8898AB-9BA2-484F-8A34-3DAA3FCBB34C}" type="pres">
      <dgm:prSet presAssocID="{662DF5F9-961A-4EEC-8408-FE3D82408CC4}" presName="padding1" presStyleCnt="0"/>
      <dgm:spPr/>
    </dgm:pt>
    <dgm:pt modelId="{D76DB048-2C9A-4BA5-B351-E7D516E3CDFB}" type="pres">
      <dgm:prSet presAssocID="{662DF5F9-961A-4EEC-8408-FE3D82408CC4}" presName="padding2" presStyleCnt="0"/>
      <dgm:spPr/>
    </dgm:pt>
    <dgm:pt modelId="{65D8C9ED-F2BC-4ADB-A59B-E7A1A3641897}" type="pres">
      <dgm:prSet presAssocID="{662DF5F9-961A-4EEC-8408-FE3D82408CC4}" presName="negArrow" presStyleCnt="0"/>
      <dgm:spPr/>
    </dgm:pt>
    <dgm:pt modelId="{E487DD2C-3A54-4E84-84D7-91482C20419E}" type="pres">
      <dgm:prSet presAssocID="{662DF5F9-961A-4EEC-8408-FE3D82408CC4}" presName="backgroundArrow" presStyleLbl="node1" presStyleIdx="0" presStyleCnt="1" custScaleY="92222" custLinFactY="200000" custLinFactNeighborX="8293" custLinFactNeighborY="225000"/>
      <dgm:spPr/>
    </dgm:pt>
  </dgm:ptLst>
  <dgm:cxnLst>
    <dgm:cxn modelId="{96CD5A52-2CB3-48EB-82B4-1AEC31897EF5}" type="presOf" srcId="{662DF5F9-961A-4EEC-8408-FE3D82408CC4}" destId="{37987C13-DAEA-4098-8B65-61FB2B0854AB}" srcOrd="0" destOrd="0" presId="urn:microsoft.com/office/officeart/2005/8/layout/hProcess3"/>
    <dgm:cxn modelId="{6535B037-D374-46BE-90A1-CC178B175C5A}" type="presParOf" srcId="{37987C13-DAEA-4098-8B65-61FB2B0854AB}" destId="{A4AF16C9-BDB1-4E88-A074-17AD09EB369D}" srcOrd="0" destOrd="0" presId="urn:microsoft.com/office/officeart/2005/8/layout/hProcess3"/>
    <dgm:cxn modelId="{EE09371D-DD52-4166-8111-98257918E8DF}" type="presParOf" srcId="{37987C13-DAEA-4098-8B65-61FB2B0854AB}" destId="{923EA8DC-DB09-457D-85BB-227B88514AFF}" srcOrd="1" destOrd="0" presId="urn:microsoft.com/office/officeart/2005/8/layout/hProcess3"/>
    <dgm:cxn modelId="{6666D29A-16AE-4D4A-981E-B5FAF169C3A5}" type="presParOf" srcId="{923EA8DC-DB09-457D-85BB-227B88514AFF}" destId="{0A8898AB-9BA2-484F-8A34-3DAA3FCBB34C}" srcOrd="0" destOrd="0" presId="urn:microsoft.com/office/officeart/2005/8/layout/hProcess3"/>
    <dgm:cxn modelId="{9C10A2F8-3030-450E-8E8D-5AF9049E38E8}" type="presParOf" srcId="{923EA8DC-DB09-457D-85BB-227B88514AFF}" destId="{D76DB048-2C9A-4BA5-B351-E7D516E3CDFB}" srcOrd="1" destOrd="0" presId="urn:microsoft.com/office/officeart/2005/8/layout/hProcess3"/>
    <dgm:cxn modelId="{95679D34-B57A-462E-BA49-C288057F2FE0}" type="presParOf" srcId="{923EA8DC-DB09-457D-85BB-227B88514AFF}" destId="{65D8C9ED-F2BC-4ADB-A59B-E7A1A3641897}" srcOrd="2" destOrd="0" presId="urn:microsoft.com/office/officeart/2005/8/layout/hProcess3"/>
    <dgm:cxn modelId="{6F120C4A-C60C-4878-AED7-FA07DA9B3812}" type="presParOf" srcId="{923EA8DC-DB09-457D-85BB-227B88514AFF}" destId="{E487DD2C-3A54-4E84-84D7-91482C20419E}" srcOrd="3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12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336244A4-2EE6-4648-8FFC-508B5CD8D21A}" type="doc">
      <dgm:prSet loTypeId="urn:microsoft.com/office/officeart/2005/8/layout/hProcess3" loCatId="process" qsTypeId="urn:microsoft.com/office/officeart/2005/8/quickstyle/simple1" qsCatId="simple" csTypeId="urn:microsoft.com/office/officeart/2005/8/colors/accent0_3" csCatId="mainScheme" phldr="1"/>
      <dgm:spPr/>
    </dgm:pt>
    <dgm:pt modelId="{D929B426-4B46-4DE4-9802-2703652B206C}" type="pres">
      <dgm:prSet presAssocID="{336244A4-2EE6-4648-8FFC-508B5CD8D21A}" presName="Name0" presStyleCnt="0">
        <dgm:presLayoutVars>
          <dgm:dir/>
          <dgm:animLvl val="lvl"/>
          <dgm:resizeHandles val="exact"/>
        </dgm:presLayoutVars>
      </dgm:prSet>
      <dgm:spPr/>
    </dgm:pt>
    <dgm:pt modelId="{1C1F7FC6-39E1-4FD3-A8CE-CC8F366B684F}" type="pres">
      <dgm:prSet presAssocID="{336244A4-2EE6-4648-8FFC-508B5CD8D21A}" presName="dummy" presStyleCnt="0"/>
      <dgm:spPr/>
    </dgm:pt>
    <dgm:pt modelId="{EB3749BB-77AF-480F-8988-C08F88FECB5C}" type="pres">
      <dgm:prSet presAssocID="{336244A4-2EE6-4648-8FFC-508B5CD8D21A}" presName="linH" presStyleCnt="0"/>
      <dgm:spPr/>
    </dgm:pt>
    <dgm:pt modelId="{3ED515F6-500D-4368-9A10-5090B50C2930}" type="pres">
      <dgm:prSet presAssocID="{336244A4-2EE6-4648-8FFC-508B5CD8D21A}" presName="padding1" presStyleCnt="0"/>
      <dgm:spPr/>
    </dgm:pt>
    <dgm:pt modelId="{31680241-FD14-45D2-AE95-BD08EE84664D}" type="pres">
      <dgm:prSet presAssocID="{336244A4-2EE6-4648-8FFC-508B5CD8D21A}" presName="padding2" presStyleCnt="0"/>
      <dgm:spPr/>
    </dgm:pt>
    <dgm:pt modelId="{DD5CB55D-226B-4B6A-AE84-DC77E19B2D6D}" type="pres">
      <dgm:prSet presAssocID="{336244A4-2EE6-4648-8FFC-508B5CD8D21A}" presName="negArrow" presStyleCnt="0"/>
      <dgm:spPr/>
    </dgm:pt>
    <dgm:pt modelId="{9055A0EA-4144-4C71-8E7B-2AA0FE78F64A}" type="pres">
      <dgm:prSet presAssocID="{336244A4-2EE6-4648-8FFC-508B5CD8D21A}" presName="backgroundArrow" presStyleLbl="node1" presStyleIdx="0" presStyleCnt="1" custScaleY="105833" custLinFactNeighborX="-19048" custLinFactNeighborY="43386"/>
      <dgm:spPr/>
    </dgm:pt>
  </dgm:ptLst>
  <dgm:cxnLst>
    <dgm:cxn modelId="{D2038A6C-F113-4393-AD02-F1CBA71C6169}" type="presOf" srcId="{336244A4-2EE6-4648-8FFC-508B5CD8D21A}" destId="{D929B426-4B46-4DE4-9802-2703652B206C}" srcOrd="0" destOrd="0" presId="urn:microsoft.com/office/officeart/2005/8/layout/hProcess3"/>
    <dgm:cxn modelId="{FA836993-4156-44F8-AE7C-51F154A2C9A2}" type="presParOf" srcId="{D929B426-4B46-4DE4-9802-2703652B206C}" destId="{1C1F7FC6-39E1-4FD3-A8CE-CC8F366B684F}" srcOrd="0" destOrd="0" presId="urn:microsoft.com/office/officeart/2005/8/layout/hProcess3"/>
    <dgm:cxn modelId="{9359AFA7-A133-4538-AC93-EB8633E6C40A}" type="presParOf" srcId="{D929B426-4B46-4DE4-9802-2703652B206C}" destId="{EB3749BB-77AF-480F-8988-C08F88FECB5C}" srcOrd="1" destOrd="0" presId="urn:microsoft.com/office/officeart/2005/8/layout/hProcess3"/>
    <dgm:cxn modelId="{558A227B-2EDE-48C1-9268-899C8F5F5DD8}" type="presParOf" srcId="{EB3749BB-77AF-480F-8988-C08F88FECB5C}" destId="{3ED515F6-500D-4368-9A10-5090B50C2930}" srcOrd="0" destOrd="0" presId="urn:microsoft.com/office/officeart/2005/8/layout/hProcess3"/>
    <dgm:cxn modelId="{19F3A4AF-3306-4BBD-9BD5-16D7729442AA}" type="presParOf" srcId="{EB3749BB-77AF-480F-8988-C08F88FECB5C}" destId="{31680241-FD14-45D2-AE95-BD08EE84664D}" srcOrd="1" destOrd="0" presId="urn:microsoft.com/office/officeart/2005/8/layout/hProcess3"/>
    <dgm:cxn modelId="{CB5AF60D-3E2B-4850-9EAD-AB35E950165E}" type="presParOf" srcId="{EB3749BB-77AF-480F-8988-C08F88FECB5C}" destId="{DD5CB55D-226B-4B6A-AE84-DC77E19B2D6D}" srcOrd="2" destOrd="0" presId="urn:microsoft.com/office/officeart/2005/8/layout/hProcess3"/>
    <dgm:cxn modelId="{0578622C-E9AD-4319-AFB1-1520C6AC0029}" type="presParOf" srcId="{EB3749BB-77AF-480F-8988-C08F88FECB5C}" destId="{9055A0EA-4144-4C71-8E7B-2AA0FE78F64A}" srcOrd="3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17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B92316E4-73DA-4BA5-BA2D-955BE8C4B2F6}" type="doc">
      <dgm:prSet loTypeId="urn:microsoft.com/office/officeart/2005/8/layout/hProcess3" loCatId="process" qsTypeId="urn:microsoft.com/office/officeart/2005/8/quickstyle/simple1" qsCatId="simple" csTypeId="urn:microsoft.com/office/officeart/2005/8/colors/colorful4" csCatId="colorful" phldr="0"/>
      <dgm:spPr/>
    </dgm:pt>
    <dgm:pt modelId="{98DA24B8-D63E-424C-8663-19031FC2F568}" type="pres">
      <dgm:prSet presAssocID="{B92316E4-73DA-4BA5-BA2D-955BE8C4B2F6}" presName="Name0" presStyleCnt="0">
        <dgm:presLayoutVars>
          <dgm:dir/>
          <dgm:animLvl val="lvl"/>
          <dgm:resizeHandles val="exact"/>
        </dgm:presLayoutVars>
      </dgm:prSet>
      <dgm:spPr/>
    </dgm:pt>
    <dgm:pt modelId="{87142C73-DAB4-4FD6-910F-537CFA589E70}" type="pres">
      <dgm:prSet presAssocID="{B92316E4-73DA-4BA5-BA2D-955BE8C4B2F6}" presName="dummy" presStyleCnt="0"/>
      <dgm:spPr/>
    </dgm:pt>
    <dgm:pt modelId="{E9D7BE13-8440-4C92-A9CB-0EED4BB987D3}" type="pres">
      <dgm:prSet presAssocID="{B92316E4-73DA-4BA5-BA2D-955BE8C4B2F6}" presName="linH" presStyleCnt="0"/>
      <dgm:spPr/>
    </dgm:pt>
    <dgm:pt modelId="{4CE87511-8D9C-4F56-86FC-4E9A0177F1E0}" type="pres">
      <dgm:prSet presAssocID="{B92316E4-73DA-4BA5-BA2D-955BE8C4B2F6}" presName="padding1" presStyleCnt="0"/>
      <dgm:spPr/>
    </dgm:pt>
    <dgm:pt modelId="{CB8F302D-D26A-4BEE-A391-65EE6A61ECE9}" type="pres">
      <dgm:prSet presAssocID="{B92316E4-73DA-4BA5-BA2D-955BE8C4B2F6}" presName="padding2" presStyleCnt="0"/>
      <dgm:spPr/>
    </dgm:pt>
    <dgm:pt modelId="{CAEA1FEA-F9A0-4F2F-931A-BC242506B511}" type="pres">
      <dgm:prSet presAssocID="{B92316E4-73DA-4BA5-BA2D-955BE8C4B2F6}" presName="negArrow" presStyleCnt="0"/>
      <dgm:spPr/>
    </dgm:pt>
    <dgm:pt modelId="{87899648-0411-4D24-BAEC-DA441E25830A}" type="pres">
      <dgm:prSet presAssocID="{B92316E4-73DA-4BA5-BA2D-955BE8C4B2F6}" presName="backgroundArrow" presStyleLbl="node1" presStyleIdx="0" presStyleCnt="1" custLinFactNeighborX="-20833" custLinFactNeighborY="24644"/>
      <dgm:spPr/>
    </dgm:pt>
  </dgm:ptLst>
  <dgm:cxnLst>
    <dgm:cxn modelId="{F26D1994-A579-4C91-99E0-034B39FBF84C}" type="presOf" srcId="{B92316E4-73DA-4BA5-BA2D-955BE8C4B2F6}" destId="{98DA24B8-D63E-424C-8663-19031FC2F568}" srcOrd="0" destOrd="0" presId="urn:microsoft.com/office/officeart/2005/8/layout/hProcess3"/>
    <dgm:cxn modelId="{C79302D7-8696-4036-87DF-DB1D73065FE3}" type="presParOf" srcId="{98DA24B8-D63E-424C-8663-19031FC2F568}" destId="{87142C73-DAB4-4FD6-910F-537CFA589E70}" srcOrd="0" destOrd="0" presId="urn:microsoft.com/office/officeart/2005/8/layout/hProcess3"/>
    <dgm:cxn modelId="{91DB83A4-77EF-4851-AFE2-5B3DDFF8CE1A}" type="presParOf" srcId="{98DA24B8-D63E-424C-8663-19031FC2F568}" destId="{E9D7BE13-8440-4C92-A9CB-0EED4BB987D3}" srcOrd="1" destOrd="0" presId="urn:microsoft.com/office/officeart/2005/8/layout/hProcess3"/>
    <dgm:cxn modelId="{14D140FD-B6A8-47E6-A575-3CBD048CE38F}" type="presParOf" srcId="{E9D7BE13-8440-4C92-A9CB-0EED4BB987D3}" destId="{4CE87511-8D9C-4F56-86FC-4E9A0177F1E0}" srcOrd="0" destOrd="0" presId="urn:microsoft.com/office/officeart/2005/8/layout/hProcess3"/>
    <dgm:cxn modelId="{EED11250-7287-46B1-8DB6-A52654D62E59}" type="presParOf" srcId="{E9D7BE13-8440-4C92-A9CB-0EED4BB987D3}" destId="{CB8F302D-D26A-4BEE-A391-65EE6A61ECE9}" srcOrd="1" destOrd="0" presId="urn:microsoft.com/office/officeart/2005/8/layout/hProcess3"/>
    <dgm:cxn modelId="{D60C5C32-3D15-43F7-9B48-AFE026BED009}" type="presParOf" srcId="{E9D7BE13-8440-4C92-A9CB-0EED4BB987D3}" destId="{CAEA1FEA-F9A0-4F2F-931A-BC242506B511}" srcOrd="2" destOrd="0" presId="urn:microsoft.com/office/officeart/2005/8/layout/hProcess3"/>
    <dgm:cxn modelId="{38241588-4D92-4C06-8876-23C4BB094C1A}" type="presParOf" srcId="{E9D7BE13-8440-4C92-A9CB-0EED4BB987D3}" destId="{87899648-0411-4D24-BAEC-DA441E25830A}" srcOrd="3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22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25CC215C-D823-41CB-B66C-93CC9C25F392}" type="doc">
      <dgm:prSet loTypeId="urn:microsoft.com/office/officeart/2005/8/layout/hProcess3" loCatId="process" qsTypeId="urn:microsoft.com/office/officeart/2005/8/quickstyle/simple1" qsCatId="simple" csTypeId="urn:microsoft.com/office/officeart/2005/8/colors/accent0_3" csCatId="mainScheme" phldr="0"/>
      <dgm:spPr/>
    </dgm:pt>
    <dgm:pt modelId="{1A74712C-8DC7-4A46-BE86-0D48F75481B8}" type="pres">
      <dgm:prSet presAssocID="{25CC215C-D823-41CB-B66C-93CC9C25F392}" presName="Name0" presStyleCnt="0">
        <dgm:presLayoutVars>
          <dgm:dir/>
          <dgm:animLvl val="lvl"/>
          <dgm:resizeHandles val="exact"/>
        </dgm:presLayoutVars>
      </dgm:prSet>
      <dgm:spPr/>
    </dgm:pt>
    <dgm:pt modelId="{91CFA921-7FD5-4603-9EDA-32FD264CC96A}" type="pres">
      <dgm:prSet presAssocID="{25CC215C-D823-41CB-B66C-93CC9C25F392}" presName="dummy" presStyleCnt="0"/>
      <dgm:spPr/>
    </dgm:pt>
    <dgm:pt modelId="{27E907BE-2F4D-4A88-A8FD-B8ED46F7B01F}" type="pres">
      <dgm:prSet presAssocID="{25CC215C-D823-41CB-B66C-93CC9C25F392}" presName="linH" presStyleCnt="0"/>
      <dgm:spPr/>
    </dgm:pt>
    <dgm:pt modelId="{050CD990-984C-42FC-A8CC-7B626EC8EA49}" type="pres">
      <dgm:prSet presAssocID="{25CC215C-D823-41CB-B66C-93CC9C25F392}" presName="padding1" presStyleCnt="0"/>
      <dgm:spPr/>
    </dgm:pt>
    <dgm:pt modelId="{FD893575-0659-4438-9D32-6E39AADD9D47}" type="pres">
      <dgm:prSet presAssocID="{25CC215C-D823-41CB-B66C-93CC9C25F392}" presName="padding2" presStyleCnt="0"/>
      <dgm:spPr/>
    </dgm:pt>
    <dgm:pt modelId="{11BA9C6D-010C-4558-AA87-2AEB4B44A851}" type="pres">
      <dgm:prSet presAssocID="{25CC215C-D823-41CB-B66C-93CC9C25F392}" presName="negArrow" presStyleCnt="0"/>
      <dgm:spPr/>
    </dgm:pt>
    <dgm:pt modelId="{F4F05C34-97DF-4252-93FF-893E2C82141A}" type="pres">
      <dgm:prSet presAssocID="{25CC215C-D823-41CB-B66C-93CC9C25F392}" presName="backgroundArrow" presStyleLbl="node1" presStyleIdx="0" presStyleCnt="1" custLinFactNeighborY="2917"/>
      <dgm:spPr/>
    </dgm:pt>
  </dgm:ptLst>
  <dgm:cxnLst>
    <dgm:cxn modelId="{28AEE60A-BEF1-45FB-A2B6-68D21DC73B0D}" type="presOf" srcId="{25CC215C-D823-41CB-B66C-93CC9C25F392}" destId="{1A74712C-8DC7-4A46-BE86-0D48F75481B8}" srcOrd="0" destOrd="0" presId="urn:microsoft.com/office/officeart/2005/8/layout/hProcess3"/>
    <dgm:cxn modelId="{D9682D8C-2D31-4F80-A7C4-18FBA724D6C7}" type="presParOf" srcId="{1A74712C-8DC7-4A46-BE86-0D48F75481B8}" destId="{91CFA921-7FD5-4603-9EDA-32FD264CC96A}" srcOrd="0" destOrd="0" presId="urn:microsoft.com/office/officeart/2005/8/layout/hProcess3"/>
    <dgm:cxn modelId="{CFBF275B-2915-4380-98B0-1342E3CE8E54}" type="presParOf" srcId="{1A74712C-8DC7-4A46-BE86-0D48F75481B8}" destId="{27E907BE-2F4D-4A88-A8FD-B8ED46F7B01F}" srcOrd="1" destOrd="0" presId="urn:microsoft.com/office/officeart/2005/8/layout/hProcess3"/>
    <dgm:cxn modelId="{887F7448-FD64-4DAB-B0E5-2E45D087C96A}" type="presParOf" srcId="{27E907BE-2F4D-4A88-A8FD-B8ED46F7B01F}" destId="{050CD990-984C-42FC-A8CC-7B626EC8EA49}" srcOrd="0" destOrd="0" presId="urn:microsoft.com/office/officeart/2005/8/layout/hProcess3"/>
    <dgm:cxn modelId="{4D2A3E04-75C7-47DB-BE47-8604DF313369}" type="presParOf" srcId="{27E907BE-2F4D-4A88-A8FD-B8ED46F7B01F}" destId="{FD893575-0659-4438-9D32-6E39AADD9D47}" srcOrd="1" destOrd="0" presId="urn:microsoft.com/office/officeart/2005/8/layout/hProcess3"/>
    <dgm:cxn modelId="{BEF0C620-8AFC-4BBF-9CE1-0FB09685781D}" type="presParOf" srcId="{27E907BE-2F4D-4A88-A8FD-B8ED46F7B01F}" destId="{11BA9C6D-010C-4558-AA87-2AEB4B44A851}" srcOrd="2" destOrd="0" presId="urn:microsoft.com/office/officeart/2005/8/layout/hProcess3"/>
    <dgm:cxn modelId="{A8D5B675-5C4E-4DB4-B893-379D211D30E5}" type="presParOf" srcId="{27E907BE-2F4D-4A88-A8FD-B8ED46F7B01F}" destId="{F4F05C34-97DF-4252-93FF-893E2C82141A}" srcOrd="3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27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5E15280B-BA7B-4F0F-9E65-80F50A9355CB}" type="doc">
      <dgm:prSet loTypeId="urn:microsoft.com/office/officeart/2005/8/layout/arrow5" loCatId="process" qsTypeId="urn:microsoft.com/office/officeart/2005/8/quickstyle/simple1" qsCatId="simple" csTypeId="urn:microsoft.com/office/officeart/2005/8/colors/accent0_2" csCatId="mainScheme" phldr="0"/>
      <dgm:spPr/>
      <dgm:t>
        <a:bodyPr/>
        <a:lstStyle/>
        <a:p>
          <a:endParaRPr lang="en-IN"/>
        </a:p>
      </dgm:t>
    </dgm:pt>
    <dgm:pt modelId="{0346AA25-B2C1-48AF-A1CD-19C2AA7BDBB5}">
      <dgm:prSet phldrT="[Text]" phldr="1"/>
      <dgm:spPr/>
      <dgm:t>
        <a:bodyPr/>
        <a:lstStyle/>
        <a:p>
          <a:endParaRPr lang="en-IN" dirty="0"/>
        </a:p>
      </dgm:t>
    </dgm:pt>
    <dgm:pt modelId="{2331DD70-E3E5-4154-8CC9-2ECCB615DE5C}" type="parTrans" cxnId="{CF20873E-99B1-42BF-B4F5-CDC7B5E2839F}">
      <dgm:prSet/>
      <dgm:spPr/>
      <dgm:t>
        <a:bodyPr/>
        <a:lstStyle/>
        <a:p>
          <a:endParaRPr lang="en-IN"/>
        </a:p>
      </dgm:t>
    </dgm:pt>
    <dgm:pt modelId="{299DD02A-BCC6-4456-88A4-BFF26121FC7C}" type="sibTrans" cxnId="{CF20873E-99B1-42BF-B4F5-CDC7B5E2839F}">
      <dgm:prSet/>
      <dgm:spPr/>
      <dgm:t>
        <a:bodyPr/>
        <a:lstStyle/>
        <a:p>
          <a:endParaRPr lang="en-IN"/>
        </a:p>
      </dgm:t>
    </dgm:pt>
    <dgm:pt modelId="{BADF92FD-C267-481F-A779-6A9FE11EEDBD}">
      <dgm:prSet phldrT="[Text]" phldr="1"/>
      <dgm:spPr/>
      <dgm:t>
        <a:bodyPr/>
        <a:lstStyle/>
        <a:p>
          <a:endParaRPr lang="en-IN" dirty="0"/>
        </a:p>
      </dgm:t>
    </dgm:pt>
    <dgm:pt modelId="{DFCB0C8A-4F75-44C5-902F-0131C8F9F715}" type="sibTrans" cxnId="{E5865954-CEB4-4CBF-9C91-226DFC96C25F}">
      <dgm:prSet/>
      <dgm:spPr/>
      <dgm:t>
        <a:bodyPr/>
        <a:lstStyle/>
        <a:p>
          <a:endParaRPr lang="en-IN"/>
        </a:p>
      </dgm:t>
    </dgm:pt>
    <dgm:pt modelId="{F9CC864E-75E8-4EF8-AB95-8E2833034B36}" type="parTrans" cxnId="{E5865954-CEB4-4CBF-9C91-226DFC96C25F}">
      <dgm:prSet/>
      <dgm:spPr/>
      <dgm:t>
        <a:bodyPr/>
        <a:lstStyle/>
        <a:p>
          <a:endParaRPr lang="en-IN"/>
        </a:p>
      </dgm:t>
    </dgm:pt>
    <dgm:pt modelId="{F2D8D2AB-F538-45E3-9C31-977BCAAD8FFD}" type="pres">
      <dgm:prSet presAssocID="{5E15280B-BA7B-4F0F-9E65-80F50A9355C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3E5A558A-521F-44C4-9184-89C94170CC11}" type="pres">
      <dgm:prSet presAssocID="{0346AA25-B2C1-48AF-A1CD-19C2AA7BDBB5}" presName="arrow" presStyleLbl="node1" presStyleIdx="0" presStyleCnt="2" custRadScaleRad="33358" custRadScaleInc="15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F35A9591-4FAE-4839-8D95-F34F6D3ECE9D}" type="pres">
      <dgm:prSet presAssocID="{BADF92FD-C267-481F-A779-6A9FE11EEDBD}" presName="arrow" presStyleLbl="node1" presStyleIdx="1" presStyleCnt="2" custRadScaleRad="100073" custRadScaleInc="-3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087CADBC-2528-440A-8192-16D192222793}" type="presOf" srcId="{0346AA25-B2C1-48AF-A1CD-19C2AA7BDBB5}" destId="{3E5A558A-521F-44C4-9184-89C94170CC11}" srcOrd="0" destOrd="0" presId="urn:microsoft.com/office/officeart/2005/8/layout/arrow5"/>
    <dgm:cxn modelId="{54113F90-CFB1-48F6-A675-2DD558D61420}" type="presOf" srcId="{5E15280B-BA7B-4F0F-9E65-80F50A9355CB}" destId="{F2D8D2AB-F538-45E3-9C31-977BCAAD8FFD}" srcOrd="0" destOrd="0" presId="urn:microsoft.com/office/officeart/2005/8/layout/arrow5"/>
    <dgm:cxn modelId="{F59EDEA5-26F3-4538-9340-C0900ECCBA76}" type="presOf" srcId="{BADF92FD-C267-481F-A779-6A9FE11EEDBD}" destId="{F35A9591-4FAE-4839-8D95-F34F6D3ECE9D}" srcOrd="0" destOrd="0" presId="urn:microsoft.com/office/officeart/2005/8/layout/arrow5"/>
    <dgm:cxn modelId="{CF20873E-99B1-42BF-B4F5-CDC7B5E2839F}" srcId="{5E15280B-BA7B-4F0F-9E65-80F50A9355CB}" destId="{0346AA25-B2C1-48AF-A1CD-19C2AA7BDBB5}" srcOrd="0" destOrd="0" parTransId="{2331DD70-E3E5-4154-8CC9-2ECCB615DE5C}" sibTransId="{299DD02A-BCC6-4456-88A4-BFF26121FC7C}"/>
    <dgm:cxn modelId="{E5865954-CEB4-4CBF-9C91-226DFC96C25F}" srcId="{5E15280B-BA7B-4F0F-9E65-80F50A9355CB}" destId="{BADF92FD-C267-481F-A779-6A9FE11EEDBD}" srcOrd="1" destOrd="0" parTransId="{F9CC864E-75E8-4EF8-AB95-8E2833034B36}" sibTransId="{DFCB0C8A-4F75-44C5-902F-0131C8F9F715}"/>
    <dgm:cxn modelId="{5DDFC910-0141-4FA7-B504-C965EC1EB5D7}" type="presParOf" srcId="{F2D8D2AB-F538-45E3-9C31-977BCAAD8FFD}" destId="{3E5A558A-521F-44C4-9184-89C94170CC11}" srcOrd="0" destOrd="0" presId="urn:microsoft.com/office/officeart/2005/8/layout/arrow5"/>
    <dgm:cxn modelId="{E5704974-AA17-41F6-AF9D-EAE7D8563320}" type="presParOf" srcId="{F2D8D2AB-F538-45E3-9C31-977BCAAD8FFD}" destId="{F35A9591-4FAE-4839-8D95-F34F6D3ECE9D}" srcOrd="1" destOrd="0" presId="urn:microsoft.com/office/officeart/2005/8/layout/arrow5"/>
  </dgm:cxnLst>
  <dgm:bg/>
  <dgm:whole/>
  <dgm:extLst>
    <a:ext uri="http://schemas.microsoft.com/office/drawing/2008/diagram">
      <dsp:dataModelExt xmlns:dsp="http://schemas.microsoft.com/office/drawing/2008/diagram" relId="rId32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5E15280B-BA7B-4F0F-9E65-80F50A9355CB}" type="doc">
      <dgm:prSet loTypeId="urn:microsoft.com/office/officeart/2005/8/layout/arrow5" loCatId="process" qsTypeId="urn:microsoft.com/office/officeart/2005/8/quickstyle/simple1" qsCatId="simple" csTypeId="urn:microsoft.com/office/officeart/2005/8/colors/accent0_2" csCatId="mainScheme" phldr="0"/>
      <dgm:spPr/>
      <dgm:t>
        <a:bodyPr/>
        <a:lstStyle/>
        <a:p>
          <a:endParaRPr lang="en-IN"/>
        </a:p>
      </dgm:t>
    </dgm:pt>
    <dgm:pt modelId="{0346AA25-B2C1-48AF-A1CD-19C2AA7BDBB5}">
      <dgm:prSet phldrT="[Text]" phldr="1"/>
      <dgm:spPr/>
      <dgm:t>
        <a:bodyPr/>
        <a:lstStyle/>
        <a:p>
          <a:endParaRPr lang="en-IN" dirty="0"/>
        </a:p>
      </dgm:t>
    </dgm:pt>
    <dgm:pt modelId="{2331DD70-E3E5-4154-8CC9-2ECCB615DE5C}" type="parTrans" cxnId="{CF20873E-99B1-42BF-B4F5-CDC7B5E2839F}">
      <dgm:prSet/>
      <dgm:spPr/>
      <dgm:t>
        <a:bodyPr/>
        <a:lstStyle/>
        <a:p>
          <a:endParaRPr lang="en-IN"/>
        </a:p>
      </dgm:t>
    </dgm:pt>
    <dgm:pt modelId="{299DD02A-BCC6-4456-88A4-BFF26121FC7C}" type="sibTrans" cxnId="{CF20873E-99B1-42BF-B4F5-CDC7B5E2839F}">
      <dgm:prSet/>
      <dgm:spPr/>
      <dgm:t>
        <a:bodyPr/>
        <a:lstStyle/>
        <a:p>
          <a:endParaRPr lang="en-IN"/>
        </a:p>
      </dgm:t>
    </dgm:pt>
    <dgm:pt modelId="{BADF92FD-C267-481F-A779-6A9FE11EEDBD}">
      <dgm:prSet phldrT="[Text]" phldr="1"/>
      <dgm:spPr/>
      <dgm:t>
        <a:bodyPr/>
        <a:lstStyle/>
        <a:p>
          <a:endParaRPr lang="en-IN" dirty="0"/>
        </a:p>
      </dgm:t>
    </dgm:pt>
    <dgm:pt modelId="{F9CC864E-75E8-4EF8-AB95-8E2833034B36}" type="parTrans" cxnId="{E5865954-CEB4-4CBF-9C91-226DFC96C25F}">
      <dgm:prSet/>
      <dgm:spPr/>
      <dgm:t>
        <a:bodyPr/>
        <a:lstStyle/>
        <a:p>
          <a:endParaRPr lang="en-IN"/>
        </a:p>
      </dgm:t>
    </dgm:pt>
    <dgm:pt modelId="{DFCB0C8A-4F75-44C5-902F-0131C8F9F715}" type="sibTrans" cxnId="{E5865954-CEB4-4CBF-9C91-226DFC96C25F}">
      <dgm:prSet/>
      <dgm:spPr/>
      <dgm:t>
        <a:bodyPr/>
        <a:lstStyle/>
        <a:p>
          <a:endParaRPr lang="en-IN"/>
        </a:p>
      </dgm:t>
    </dgm:pt>
    <dgm:pt modelId="{F2D8D2AB-F538-45E3-9C31-977BCAAD8FFD}" type="pres">
      <dgm:prSet presAssocID="{5E15280B-BA7B-4F0F-9E65-80F50A9355C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3E5A558A-521F-44C4-9184-89C94170CC11}" type="pres">
      <dgm:prSet presAssocID="{0346AA25-B2C1-48AF-A1CD-19C2AA7BDBB5}" presName="arrow" presStyleLbl="node1" presStyleIdx="0" presStyleCnt="2" custRadScaleRad="33358" custRadScaleInc="15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F35A9591-4FAE-4839-8D95-F34F6D3ECE9D}" type="pres">
      <dgm:prSet presAssocID="{BADF92FD-C267-481F-A779-6A9FE11EEDBD}" presName="arrow" presStyleLbl="node1" presStyleIdx="1" presStyleCnt="2" custRadScaleRad="100073" custRadScaleInc="-3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5B34B2C0-6DA1-4201-BBDF-4BE3EBF7AD09}" type="presOf" srcId="{5E15280B-BA7B-4F0F-9E65-80F50A9355CB}" destId="{F2D8D2AB-F538-45E3-9C31-977BCAAD8FFD}" srcOrd="0" destOrd="0" presId="urn:microsoft.com/office/officeart/2005/8/layout/arrow5"/>
    <dgm:cxn modelId="{64CC96A2-E74B-4DB4-9755-7BC4EC8C5426}" type="presOf" srcId="{BADF92FD-C267-481F-A779-6A9FE11EEDBD}" destId="{F35A9591-4FAE-4839-8D95-F34F6D3ECE9D}" srcOrd="0" destOrd="0" presId="urn:microsoft.com/office/officeart/2005/8/layout/arrow5"/>
    <dgm:cxn modelId="{CF20873E-99B1-42BF-B4F5-CDC7B5E2839F}" srcId="{5E15280B-BA7B-4F0F-9E65-80F50A9355CB}" destId="{0346AA25-B2C1-48AF-A1CD-19C2AA7BDBB5}" srcOrd="0" destOrd="0" parTransId="{2331DD70-E3E5-4154-8CC9-2ECCB615DE5C}" sibTransId="{299DD02A-BCC6-4456-88A4-BFF26121FC7C}"/>
    <dgm:cxn modelId="{E5865954-CEB4-4CBF-9C91-226DFC96C25F}" srcId="{5E15280B-BA7B-4F0F-9E65-80F50A9355CB}" destId="{BADF92FD-C267-481F-A779-6A9FE11EEDBD}" srcOrd="1" destOrd="0" parTransId="{F9CC864E-75E8-4EF8-AB95-8E2833034B36}" sibTransId="{DFCB0C8A-4F75-44C5-902F-0131C8F9F715}"/>
    <dgm:cxn modelId="{D35E182B-F79C-428F-A39B-B8BE4CA9CA57}" type="presOf" srcId="{0346AA25-B2C1-48AF-A1CD-19C2AA7BDBB5}" destId="{3E5A558A-521F-44C4-9184-89C94170CC11}" srcOrd="0" destOrd="0" presId="urn:microsoft.com/office/officeart/2005/8/layout/arrow5"/>
    <dgm:cxn modelId="{36B875C2-5351-49F9-86E9-55B5C700003A}" type="presParOf" srcId="{F2D8D2AB-F538-45E3-9C31-977BCAAD8FFD}" destId="{3E5A558A-521F-44C4-9184-89C94170CC11}" srcOrd="0" destOrd="0" presId="urn:microsoft.com/office/officeart/2005/8/layout/arrow5"/>
    <dgm:cxn modelId="{88DB303F-A45F-4DEA-9737-955CE233E64A}" type="presParOf" srcId="{F2D8D2AB-F538-45E3-9C31-977BCAAD8FFD}" destId="{F35A9591-4FAE-4839-8D95-F34F6D3ECE9D}" srcOrd="1" destOrd="0" presId="urn:microsoft.com/office/officeart/2005/8/layout/arrow5"/>
  </dgm:cxnLst>
  <dgm:bg/>
  <dgm:whole/>
  <dgm:extLst>
    <a:ext uri="http://schemas.microsoft.com/office/drawing/2008/diagram">
      <dsp:dataModelExt xmlns:dsp="http://schemas.microsoft.com/office/drawing/2008/diagram" relId="rId37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5E15280B-BA7B-4F0F-9E65-80F50A9355CB}" type="doc">
      <dgm:prSet loTypeId="urn:microsoft.com/office/officeart/2005/8/layout/arrow5" loCatId="process" qsTypeId="urn:microsoft.com/office/officeart/2005/8/quickstyle/simple1" qsCatId="simple" csTypeId="urn:microsoft.com/office/officeart/2005/8/colors/accent0_2" csCatId="mainScheme" phldr="0"/>
      <dgm:spPr/>
      <dgm:t>
        <a:bodyPr/>
        <a:lstStyle/>
        <a:p>
          <a:endParaRPr lang="en-IN"/>
        </a:p>
      </dgm:t>
    </dgm:pt>
    <dgm:pt modelId="{0346AA25-B2C1-48AF-A1CD-19C2AA7BDBB5}">
      <dgm:prSet phldrT="[Text]" phldr="1"/>
      <dgm:spPr/>
      <dgm:t>
        <a:bodyPr/>
        <a:lstStyle/>
        <a:p>
          <a:endParaRPr lang="en-IN" dirty="0"/>
        </a:p>
      </dgm:t>
    </dgm:pt>
    <dgm:pt modelId="{2331DD70-E3E5-4154-8CC9-2ECCB615DE5C}" type="parTrans" cxnId="{CF20873E-99B1-42BF-B4F5-CDC7B5E2839F}">
      <dgm:prSet/>
      <dgm:spPr/>
      <dgm:t>
        <a:bodyPr/>
        <a:lstStyle/>
        <a:p>
          <a:endParaRPr lang="en-IN"/>
        </a:p>
      </dgm:t>
    </dgm:pt>
    <dgm:pt modelId="{299DD02A-BCC6-4456-88A4-BFF26121FC7C}" type="sibTrans" cxnId="{CF20873E-99B1-42BF-B4F5-CDC7B5E2839F}">
      <dgm:prSet/>
      <dgm:spPr/>
      <dgm:t>
        <a:bodyPr/>
        <a:lstStyle/>
        <a:p>
          <a:endParaRPr lang="en-IN"/>
        </a:p>
      </dgm:t>
    </dgm:pt>
    <dgm:pt modelId="{BADF92FD-C267-481F-A779-6A9FE11EEDBD}">
      <dgm:prSet phldrT="[Text]" phldr="1"/>
      <dgm:spPr/>
      <dgm:t>
        <a:bodyPr/>
        <a:lstStyle/>
        <a:p>
          <a:endParaRPr lang="en-IN" dirty="0"/>
        </a:p>
      </dgm:t>
    </dgm:pt>
    <dgm:pt modelId="{F9CC864E-75E8-4EF8-AB95-8E2833034B36}" type="parTrans" cxnId="{E5865954-CEB4-4CBF-9C91-226DFC96C25F}">
      <dgm:prSet/>
      <dgm:spPr/>
      <dgm:t>
        <a:bodyPr/>
        <a:lstStyle/>
        <a:p>
          <a:endParaRPr lang="en-IN"/>
        </a:p>
      </dgm:t>
    </dgm:pt>
    <dgm:pt modelId="{DFCB0C8A-4F75-44C5-902F-0131C8F9F715}" type="sibTrans" cxnId="{E5865954-CEB4-4CBF-9C91-226DFC96C25F}">
      <dgm:prSet/>
      <dgm:spPr/>
      <dgm:t>
        <a:bodyPr/>
        <a:lstStyle/>
        <a:p>
          <a:endParaRPr lang="en-IN"/>
        </a:p>
      </dgm:t>
    </dgm:pt>
    <dgm:pt modelId="{F2D8D2AB-F538-45E3-9C31-977BCAAD8FFD}" type="pres">
      <dgm:prSet presAssocID="{5E15280B-BA7B-4F0F-9E65-80F50A9355C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3E5A558A-521F-44C4-9184-89C94170CC11}" type="pres">
      <dgm:prSet presAssocID="{0346AA25-B2C1-48AF-A1CD-19C2AA7BDBB5}" presName="arrow" presStyleLbl="node1" presStyleIdx="0" presStyleCnt="2" custRadScaleRad="33358" custRadScaleInc="15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F35A9591-4FAE-4839-8D95-F34F6D3ECE9D}" type="pres">
      <dgm:prSet presAssocID="{BADF92FD-C267-481F-A779-6A9FE11EEDBD}" presName="arrow" presStyleLbl="node1" presStyleIdx="1" presStyleCnt="2" custRadScaleRad="100073" custRadScaleInc="-3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26232750-019F-408F-A768-0FA0B36CA6BC}" type="presOf" srcId="{BADF92FD-C267-481F-A779-6A9FE11EEDBD}" destId="{F35A9591-4FAE-4839-8D95-F34F6D3ECE9D}" srcOrd="0" destOrd="0" presId="urn:microsoft.com/office/officeart/2005/8/layout/arrow5"/>
    <dgm:cxn modelId="{2E1A7977-FB21-43DF-9D01-D0207474BBD5}" type="presOf" srcId="{5E15280B-BA7B-4F0F-9E65-80F50A9355CB}" destId="{F2D8D2AB-F538-45E3-9C31-977BCAAD8FFD}" srcOrd="0" destOrd="0" presId="urn:microsoft.com/office/officeart/2005/8/layout/arrow5"/>
    <dgm:cxn modelId="{CF20873E-99B1-42BF-B4F5-CDC7B5E2839F}" srcId="{5E15280B-BA7B-4F0F-9E65-80F50A9355CB}" destId="{0346AA25-B2C1-48AF-A1CD-19C2AA7BDBB5}" srcOrd="0" destOrd="0" parTransId="{2331DD70-E3E5-4154-8CC9-2ECCB615DE5C}" sibTransId="{299DD02A-BCC6-4456-88A4-BFF26121FC7C}"/>
    <dgm:cxn modelId="{E5865954-CEB4-4CBF-9C91-226DFC96C25F}" srcId="{5E15280B-BA7B-4F0F-9E65-80F50A9355CB}" destId="{BADF92FD-C267-481F-A779-6A9FE11EEDBD}" srcOrd="1" destOrd="0" parTransId="{F9CC864E-75E8-4EF8-AB95-8E2833034B36}" sibTransId="{DFCB0C8A-4F75-44C5-902F-0131C8F9F715}"/>
    <dgm:cxn modelId="{C3441049-AB3C-4264-8C9B-0AA1861219C5}" type="presOf" srcId="{0346AA25-B2C1-48AF-A1CD-19C2AA7BDBB5}" destId="{3E5A558A-521F-44C4-9184-89C94170CC11}" srcOrd="0" destOrd="0" presId="urn:microsoft.com/office/officeart/2005/8/layout/arrow5"/>
    <dgm:cxn modelId="{3C483680-B811-47CC-AD1B-E3614298CE56}" type="presParOf" srcId="{F2D8D2AB-F538-45E3-9C31-977BCAAD8FFD}" destId="{3E5A558A-521F-44C4-9184-89C94170CC11}" srcOrd="0" destOrd="0" presId="urn:microsoft.com/office/officeart/2005/8/layout/arrow5"/>
    <dgm:cxn modelId="{A5117715-D088-4E71-8E3B-C19A5A4149BE}" type="presParOf" srcId="{F2D8D2AB-F538-45E3-9C31-977BCAAD8FFD}" destId="{F35A9591-4FAE-4839-8D95-F34F6D3ECE9D}" srcOrd="1" destOrd="0" presId="urn:microsoft.com/office/officeart/2005/8/layout/arrow5"/>
  </dgm:cxnLst>
  <dgm:bg/>
  <dgm:whole/>
  <dgm:extLst>
    <a:ext uri="http://schemas.microsoft.com/office/drawing/2008/diagram">
      <dsp:dataModelExt xmlns:dsp="http://schemas.microsoft.com/office/drawing/2008/diagram" relId="rId42" minVer="http://schemas.openxmlformats.org/drawingml/2006/diagram"/>
    </a:ext>
  </dgm:extLst>
</dgm:dataModel>
</file>

<file path=ppt/diagrams/data9.xml><?xml version="1.0" encoding="utf-8"?>
<dgm:dataModel xmlns:dgm="http://schemas.openxmlformats.org/drawingml/2006/diagram" xmlns:a="http://schemas.openxmlformats.org/drawingml/2006/main">
  <dgm:ptLst>
    <dgm:pt modelId="{5E15280B-BA7B-4F0F-9E65-80F50A9355CB}" type="doc">
      <dgm:prSet loTypeId="urn:microsoft.com/office/officeart/2005/8/layout/arrow5" loCatId="process" qsTypeId="urn:microsoft.com/office/officeart/2005/8/quickstyle/simple1" qsCatId="simple" csTypeId="urn:microsoft.com/office/officeart/2005/8/colors/accent0_2" csCatId="mainScheme" phldr="0"/>
      <dgm:spPr/>
      <dgm:t>
        <a:bodyPr/>
        <a:lstStyle/>
        <a:p>
          <a:endParaRPr lang="en-IN"/>
        </a:p>
      </dgm:t>
    </dgm:pt>
    <dgm:pt modelId="{0346AA25-B2C1-48AF-A1CD-19C2AA7BDBB5}">
      <dgm:prSet phldrT="[Text]" phldr="1"/>
      <dgm:spPr/>
      <dgm:t>
        <a:bodyPr/>
        <a:lstStyle/>
        <a:p>
          <a:endParaRPr lang="en-IN" dirty="0"/>
        </a:p>
      </dgm:t>
    </dgm:pt>
    <dgm:pt modelId="{2331DD70-E3E5-4154-8CC9-2ECCB615DE5C}" type="parTrans" cxnId="{CF20873E-99B1-42BF-B4F5-CDC7B5E2839F}">
      <dgm:prSet/>
      <dgm:spPr/>
      <dgm:t>
        <a:bodyPr/>
        <a:lstStyle/>
        <a:p>
          <a:endParaRPr lang="en-IN"/>
        </a:p>
      </dgm:t>
    </dgm:pt>
    <dgm:pt modelId="{299DD02A-BCC6-4456-88A4-BFF26121FC7C}" type="sibTrans" cxnId="{CF20873E-99B1-42BF-B4F5-CDC7B5E2839F}">
      <dgm:prSet/>
      <dgm:spPr/>
      <dgm:t>
        <a:bodyPr/>
        <a:lstStyle/>
        <a:p>
          <a:endParaRPr lang="en-IN"/>
        </a:p>
      </dgm:t>
    </dgm:pt>
    <dgm:pt modelId="{BADF92FD-C267-481F-A779-6A9FE11EEDBD}">
      <dgm:prSet phldrT="[Text]" phldr="1"/>
      <dgm:spPr/>
      <dgm:t>
        <a:bodyPr/>
        <a:lstStyle/>
        <a:p>
          <a:endParaRPr lang="en-IN" dirty="0"/>
        </a:p>
      </dgm:t>
    </dgm:pt>
    <dgm:pt modelId="{F9CC864E-75E8-4EF8-AB95-8E2833034B36}" type="parTrans" cxnId="{E5865954-CEB4-4CBF-9C91-226DFC96C25F}">
      <dgm:prSet/>
      <dgm:spPr/>
      <dgm:t>
        <a:bodyPr/>
        <a:lstStyle/>
        <a:p>
          <a:endParaRPr lang="en-IN"/>
        </a:p>
      </dgm:t>
    </dgm:pt>
    <dgm:pt modelId="{DFCB0C8A-4F75-44C5-902F-0131C8F9F715}" type="sibTrans" cxnId="{E5865954-CEB4-4CBF-9C91-226DFC96C25F}">
      <dgm:prSet/>
      <dgm:spPr/>
      <dgm:t>
        <a:bodyPr/>
        <a:lstStyle/>
        <a:p>
          <a:endParaRPr lang="en-IN"/>
        </a:p>
      </dgm:t>
    </dgm:pt>
    <dgm:pt modelId="{F2D8D2AB-F538-45E3-9C31-977BCAAD8FFD}" type="pres">
      <dgm:prSet presAssocID="{5E15280B-BA7B-4F0F-9E65-80F50A9355C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3E5A558A-521F-44C4-9184-89C94170CC11}" type="pres">
      <dgm:prSet presAssocID="{0346AA25-B2C1-48AF-A1CD-19C2AA7BDBB5}" presName="arrow" presStyleLbl="node1" presStyleIdx="0" presStyleCnt="2" custRadScaleRad="33358" custRadScaleInc="15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F35A9591-4FAE-4839-8D95-F34F6D3ECE9D}" type="pres">
      <dgm:prSet presAssocID="{BADF92FD-C267-481F-A779-6A9FE11EEDBD}" presName="arrow" presStyleLbl="node1" presStyleIdx="1" presStyleCnt="2" custRadScaleRad="100073" custRadScaleInc="-3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F86B6C87-351A-4C86-AAC3-21B18D6C4716}" type="presOf" srcId="{BADF92FD-C267-481F-A779-6A9FE11EEDBD}" destId="{F35A9591-4FAE-4839-8D95-F34F6D3ECE9D}" srcOrd="0" destOrd="0" presId="urn:microsoft.com/office/officeart/2005/8/layout/arrow5"/>
    <dgm:cxn modelId="{6864AB9C-E3D6-4251-B29E-CF1DCF2E5B25}" type="presOf" srcId="{0346AA25-B2C1-48AF-A1CD-19C2AA7BDBB5}" destId="{3E5A558A-521F-44C4-9184-89C94170CC11}" srcOrd="0" destOrd="0" presId="urn:microsoft.com/office/officeart/2005/8/layout/arrow5"/>
    <dgm:cxn modelId="{CF20873E-99B1-42BF-B4F5-CDC7B5E2839F}" srcId="{5E15280B-BA7B-4F0F-9E65-80F50A9355CB}" destId="{0346AA25-B2C1-48AF-A1CD-19C2AA7BDBB5}" srcOrd="0" destOrd="0" parTransId="{2331DD70-E3E5-4154-8CC9-2ECCB615DE5C}" sibTransId="{299DD02A-BCC6-4456-88A4-BFF26121FC7C}"/>
    <dgm:cxn modelId="{6E0470C3-60C7-41EB-9D3F-1548B3B7A380}" type="presOf" srcId="{5E15280B-BA7B-4F0F-9E65-80F50A9355CB}" destId="{F2D8D2AB-F538-45E3-9C31-977BCAAD8FFD}" srcOrd="0" destOrd="0" presId="urn:microsoft.com/office/officeart/2005/8/layout/arrow5"/>
    <dgm:cxn modelId="{E5865954-CEB4-4CBF-9C91-226DFC96C25F}" srcId="{5E15280B-BA7B-4F0F-9E65-80F50A9355CB}" destId="{BADF92FD-C267-481F-A779-6A9FE11EEDBD}" srcOrd="1" destOrd="0" parTransId="{F9CC864E-75E8-4EF8-AB95-8E2833034B36}" sibTransId="{DFCB0C8A-4F75-44C5-902F-0131C8F9F715}"/>
    <dgm:cxn modelId="{76F0BE2E-5A41-43D9-8A1E-2BA19B326A74}" type="presParOf" srcId="{F2D8D2AB-F538-45E3-9C31-977BCAAD8FFD}" destId="{3E5A558A-521F-44C4-9184-89C94170CC11}" srcOrd="0" destOrd="0" presId="urn:microsoft.com/office/officeart/2005/8/layout/arrow5"/>
    <dgm:cxn modelId="{FD1003F6-D19E-4449-A1AC-1905B9C67396}" type="presParOf" srcId="{F2D8D2AB-F538-45E3-9C31-977BCAAD8FFD}" destId="{F35A9591-4FAE-4839-8D95-F34F6D3ECE9D}" srcOrd="1" destOrd="0" presId="urn:microsoft.com/office/officeart/2005/8/layout/arrow5"/>
  </dgm:cxnLst>
  <dgm:bg/>
  <dgm:whole/>
  <dgm:extLst>
    <a:ext uri="http://schemas.microsoft.com/office/drawing/2008/diagram">
      <dsp:dataModelExt xmlns:dsp="http://schemas.microsoft.com/office/drawing/2008/diagram" relId="rId47" minVer="http://schemas.openxmlformats.org/drawingml/2006/diagram"/>
    </a:ext>
  </dgm:extLst>
</dgm:dataModel>
</file>

<file path=ppt/diagrams/data10.xml><?xml version="1.0" encoding="utf-8"?>
<dgm:dataModel xmlns:dgm="http://schemas.openxmlformats.org/drawingml/2006/diagram" xmlns:a="http://schemas.openxmlformats.org/drawingml/2006/main">
  <dgm:ptLst>
    <dgm:pt modelId="{5E15280B-BA7B-4F0F-9E65-80F50A9355CB}" type="doc">
      <dgm:prSet loTypeId="urn:microsoft.com/office/officeart/2005/8/layout/arrow5" loCatId="process" qsTypeId="urn:microsoft.com/office/officeart/2005/8/quickstyle/simple1" qsCatId="simple" csTypeId="urn:microsoft.com/office/officeart/2005/8/colors/accent0_2" csCatId="mainScheme" phldr="0"/>
      <dgm:spPr/>
      <dgm:t>
        <a:bodyPr/>
        <a:lstStyle/>
        <a:p>
          <a:endParaRPr lang="en-IN"/>
        </a:p>
      </dgm:t>
    </dgm:pt>
    <dgm:pt modelId="{0346AA25-B2C1-48AF-A1CD-19C2AA7BDBB5}">
      <dgm:prSet phldrT="[Text]" phldr="1"/>
      <dgm:spPr/>
      <dgm:t>
        <a:bodyPr/>
        <a:lstStyle/>
        <a:p>
          <a:endParaRPr lang="en-IN" dirty="0"/>
        </a:p>
      </dgm:t>
    </dgm:pt>
    <dgm:pt modelId="{2331DD70-E3E5-4154-8CC9-2ECCB615DE5C}" type="parTrans" cxnId="{CF20873E-99B1-42BF-B4F5-CDC7B5E2839F}">
      <dgm:prSet/>
      <dgm:spPr/>
      <dgm:t>
        <a:bodyPr/>
        <a:lstStyle/>
        <a:p>
          <a:endParaRPr lang="en-IN"/>
        </a:p>
      </dgm:t>
    </dgm:pt>
    <dgm:pt modelId="{299DD02A-BCC6-4456-88A4-BFF26121FC7C}" type="sibTrans" cxnId="{CF20873E-99B1-42BF-B4F5-CDC7B5E2839F}">
      <dgm:prSet/>
      <dgm:spPr/>
      <dgm:t>
        <a:bodyPr/>
        <a:lstStyle/>
        <a:p>
          <a:endParaRPr lang="en-IN"/>
        </a:p>
      </dgm:t>
    </dgm:pt>
    <dgm:pt modelId="{BADF92FD-C267-481F-A779-6A9FE11EEDBD}">
      <dgm:prSet phldrT="[Text]" phldr="1"/>
      <dgm:spPr/>
      <dgm:t>
        <a:bodyPr/>
        <a:lstStyle/>
        <a:p>
          <a:endParaRPr lang="en-IN" dirty="0"/>
        </a:p>
      </dgm:t>
    </dgm:pt>
    <dgm:pt modelId="{F9CC864E-75E8-4EF8-AB95-8E2833034B36}" type="parTrans" cxnId="{E5865954-CEB4-4CBF-9C91-226DFC96C25F}">
      <dgm:prSet/>
      <dgm:spPr/>
      <dgm:t>
        <a:bodyPr/>
        <a:lstStyle/>
        <a:p>
          <a:endParaRPr lang="en-IN"/>
        </a:p>
      </dgm:t>
    </dgm:pt>
    <dgm:pt modelId="{DFCB0C8A-4F75-44C5-902F-0131C8F9F715}" type="sibTrans" cxnId="{E5865954-CEB4-4CBF-9C91-226DFC96C25F}">
      <dgm:prSet/>
      <dgm:spPr/>
      <dgm:t>
        <a:bodyPr/>
        <a:lstStyle/>
        <a:p>
          <a:endParaRPr lang="en-IN"/>
        </a:p>
      </dgm:t>
    </dgm:pt>
    <dgm:pt modelId="{F2D8D2AB-F538-45E3-9C31-977BCAAD8FFD}" type="pres">
      <dgm:prSet presAssocID="{5E15280B-BA7B-4F0F-9E65-80F50A9355CB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3E5A558A-521F-44C4-9184-89C94170CC11}" type="pres">
      <dgm:prSet presAssocID="{0346AA25-B2C1-48AF-A1CD-19C2AA7BDBB5}" presName="arrow" presStyleLbl="node1" presStyleIdx="0" presStyleCnt="2" custRadScaleRad="33358" custRadScaleInc="15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F35A9591-4FAE-4839-8D95-F34F6D3ECE9D}" type="pres">
      <dgm:prSet presAssocID="{BADF92FD-C267-481F-A779-6A9FE11EEDBD}" presName="arrow" presStyleLbl="node1" presStyleIdx="1" presStyleCnt="2" custRadScaleRad="100073" custRadScaleInc="-3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9390E3C7-793E-4150-B68C-1061CEDFB0F9}" type="presOf" srcId="{0346AA25-B2C1-48AF-A1CD-19C2AA7BDBB5}" destId="{3E5A558A-521F-44C4-9184-89C94170CC11}" srcOrd="0" destOrd="0" presId="urn:microsoft.com/office/officeart/2005/8/layout/arrow5"/>
    <dgm:cxn modelId="{D89BD1BC-670E-4F3B-8351-492B67CEF4AF}" type="presOf" srcId="{5E15280B-BA7B-4F0F-9E65-80F50A9355CB}" destId="{F2D8D2AB-F538-45E3-9C31-977BCAAD8FFD}" srcOrd="0" destOrd="0" presId="urn:microsoft.com/office/officeart/2005/8/layout/arrow5"/>
    <dgm:cxn modelId="{F228D0D7-7E00-4809-9A96-3A12B5E4655F}" type="presOf" srcId="{BADF92FD-C267-481F-A779-6A9FE11EEDBD}" destId="{F35A9591-4FAE-4839-8D95-F34F6D3ECE9D}" srcOrd="0" destOrd="0" presId="urn:microsoft.com/office/officeart/2005/8/layout/arrow5"/>
    <dgm:cxn modelId="{CF20873E-99B1-42BF-B4F5-CDC7B5E2839F}" srcId="{5E15280B-BA7B-4F0F-9E65-80F50A9355CB}" destId="{0346AA25-B2C1-48AF-A1CD-19C2AA7BDBB5}" srcOrd="0" destOrd="0" parTransId="{2331DD70-E3E5-4154-8CC9-2ECCB615DE5C}" sibTransId="{299DD02A-BCC6-4456-88A4-BFF26121FC7C}"/>
    <dgm:cxn modelId="{E5865954-CEB4-4CBF-9C91-226DFC96C25F}" srcId="{5E15280B-BA7B-4F0F-9E65-80F50A9355CB}" destId="{BADF92FD-C267-481F-A779-6A9FE11EEDBD}" srcOrd="1" destOrd="0" parTransId="{F9CC864E-75E8-4EF8-AB95-8E2833034B36}" sibTransId="{DFCB0C8A-4F75-44C5-902F-0131C8F9F715}"/>
    <dgm:cxn modelId="{D8D1B4E1-805D-43B5-A6B3-6442E39E0FC0}" type="presParOf" srcId="{F2D8D2AB-F538-45E3-9C31-977BCAAD8FFD}" destId="{3E5A558A-521F-44C4-9184-89C94170CC11}" srcOrd="0" destOrd="0" presId="urn:microsoft.com/office/officeart/2005/8/layout/arrow5"/>
    <dgm:cxn modelId="{F2FC8A24-B2E1-4264-8F61-23D7013300C9}" type="presParOf" srcId="{F2D8D2AB-F538-45E3-9C31-977BCAAD8FFD}" destId="{F35A9591-4FAE-4839-8D95-F34F6D3ECE9D}" srcOrd="1" destOrd="0" presId="urn:microsoft.com/office/officeart/2005/8/layout/arrow5"/>
  </dgm:cxnLst>
  <dgm:bg/>
  <dgm:whole/>
  <dgm:extLst>
    <a:ext uri="http://schemas.microsoft.com/office/drawing/2008/diagram">
      <dsp:dataModelExt xmlns:dsp="http://schemas.microsoft.com/office/drawing/2008/diagram" relId="rId52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B7677DE-9EA9-474B-A716-66527E7CC0FA}">
      <dsp:nvSpPr>
        <dsp:cNvPr id="0" name=""/>
        <dsp:cNvSpPr/>
      </dsp:nvSpPr>
      <dsp:spPr>
        <a:xfrm>
          <a:off x="0" y="14699"/>
          <a:ext cx="533400" cy="504000"/>
        </a:xfrm>
        <a:prstGeom prst="rightArrow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487DD2C-3A54-4E84-84D7-91482C20419E}">
      <dsp:nvSpPr>
        <dsp:cNvPr id="0" name=""/>
        <dsp:cNvSpPr/>
      </dsp:nvSpPr>
      <dsp:spPr>
        <a:xfrm>
          <a:off x="0" y="47414"/>
          <a:ext cx="609600" cy="562185"/>
        </a:xfrm>
        <a:prstGeom prst="rightArrow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055A0EA-4144-4C71-8E7B-2AA0FE78F64A}">
      <dsp:nvSpPr>
        <dsp:cNvPr id="0" name=""/>
        <dsp:cNvSpPr/>
      </dsp:nvSpPr>
      <dsp:spPr>
        <a:xfrm>
          <a:off x="0" y="1"/>
          <a:ext cx="609600" cy="533398"/>
        </a:xfrm>
        <a:prstGeom prst="rightArrow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7899648-0411-4D24-BAEC-DA441E25830A}">
      <dsp:nvSpPr>
        <dsp:cNvPr id="0" name=""/>
        <dsp:cNvSpPr/>
      </dsp:nvSpPr>
      <dsp:spPr>
        <a:xfrm>
          <a:off x="0" y="8200"/>
          <a:ext cx="609600" cy="576000"/>
        </a:xfrm>
        <a:prstGeom prst="rightArrow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4F05C34-97DF-4252-93FF-893E2C82141A}">
      <dsp:nvSpPr>
        <dsp:cNvPr id="0" name=""/>
        <dsp:cNvSpPr/>
      </dsp:nvSpPr>
      <dsp:spPr>
        <a:xfrm>
          <a:off x="0" y="33599"/>
          <a:ext cx="685800" cy="576000"/>
        </a:xfrm>
        <a:prstGeom prst="rightArrow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E5A558A-521F-44C4-9184-89C94170CC11}">
      <dsp:nvSpPr>
        <dsp:cNvPr id="0" name=""/>
        <dsp:cNvSpPr/>
      </dsp:nvSpPr>
      <dsp:spPr>
        <a:xfrm rot="16200000">
          <a:off x="152401" y="1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5400000">
        <a:off x="152402" y="76181"/>
        <a:ext cx="251398" cy="152363"/>
      </dsp:txXfrm>
    </dsp:sp>
    <dsp:sp modelId="{F35A9591-4FAE-4839-8D95-F34F6D3ECE9D}">
      <dsp:nvSpPr>
        <dsp:cNvPr id="0" name=""/>
        <dsp:cNvSpPr/>
      </dsp:nvSpPr>
      <dsp:spPr>
        <a:xfrm rot="5400000">
          <a:off x="457274" y="15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-5400000">
        <a:off x="510602" y="76196"/>
        <a:ext cx="251398" cy="152363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E5A558A-521F-44C4-9184-89C94170CC11}">
      <dsp:nvSpPr>
        <dsp:cNvPr id="0" name=""/>
        <dsp:cNvSpPr/>
      </dsp:nvSpPr>
      <dsp:spPr>
        <a:xfrm rot="16200000">
          <a:off x="152401" y="1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5400000">
        <a:off x="152402" y="76181"/>
        <a:ext cx="251398" cy="152363"/>
      </dsp:txXfrm>
    </dsp:sp>
    <dsp:sp modelId="{F35A9591-4FAE-4839-8D95-F34F6D3ECE9D}">
      <dsp:nvSpPr>
        <dsp:cNvPr id="0" name=""/>
        <dsp:cNvSpPr/>
      </dsp:nvSpPr>
      <dsp:spPr>
        <a:xfrm rot="5400000">
          <a:off x="457274" y="15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-5400000">
        <a:off x="510602" y="76196"/>
        <a:ext cx="251398" cy="152363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E5A558A-521F-44C4-9184-89C94170CC11}">
      <dsp:nvSpPr>
        <dsp:cNvPr id="0" name=""/>
        <dsp:cNvSpPr/>
      </dsp:nvSpPr>
      <dsp:spPr>
        <a:xfrm rot="16200000">
          <a:off x="152401" y="1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5400000">
        <a:off x="152402" y="76181"/>
        <a:ext cx="251398" cy="152363"/>
      </dsp:txXfrm>
    </dsp:sp>
    <dsp:sp modelId="{F35A9591-4FAE-4839-8D95-F34F6D3ECE9D}">
      <dsp:nvSpPr>
        <dsp:cNvPr id="0" name=""/>
        <dsp:cNvSpPr/>
      </dsp:nvSpPr>
      <dsp:spPr>
        <a:xfrm rot="5400000">
          <a:off x="457274" y="15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-5400000">
        <a:off x="510602" y="76196"/>
        <a:ext cx="251398" cy="152363"/>
      </dsp:txXfrm>
    </dsp:sp>
  </dsp:spTree>
</dsp:drawing>
</file>

<file path=ppt/diagrams/drawing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E5A558A-521F-44C4-9184-89C94170CC11}">
      <dsp:nvSpPr>
        <dsp:cNvPr id="0" name=""/>
        <dsp:cNvSpPr/>
      </dsp:nvSpPr>
      <dsp:spPr>
        <a:xfrm rot="16200000">
          <a:off x="152401" y="1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5400000">
        <a:off x="152402" y="76181"/>
        <a:ext cx="251398" cy="152363"/>
      </dsp:txXfrm>
    </dsp:sp>
    <dsp:sp modelId="{F35A9591-4FAE-4839-8D95-F34F6D3ECE9D}">
      <dsp:nvSpPr>
        <dsp:cNvPr id="0" name=""/>
        <dsp:cNvSpPr/>
      </dsp:nvSpPr>
      <dsp:spPr>
        <a:xfrm rot="5400000">
          <a:off x="457274" y="15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-5400000">
        <a:off x="510602" y="76196"/>
        <a:ext cx="251398" cy="152363"/>
      </dsp:txXfrm>
    </dsp:sp>
  </dsp:spTree>
</dsp:drawing>
</file>

<file path=ppt/diagrams/drawing10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E5A558A-521F-44C4-9184-89C94170CC11}">
      <dsp:nvSpPr>
        <dsp:cNvPr id="0" name=""/>
        <dsp:cNvSpPr/>
      </dsp:nvSpPr>
      <dsp:spPr>
        <a:xfrm rot="16200000">
          <a:off x="152401" y="1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5400000">
        <a:off x="152402" y="76181"/>
        <a:ext cx="251398" cy="152363"/>
      </dsp:txXfrm>
    </dsp:sp>
    <dsp:sp modelId="{F35A9591-4FAE-4839-8D95-F34F6D3ECE9D}">
      <dsp:nvSpPr>
        <dsp:cNvPr id="0" name=""/>
        <dsp:cNvSpPr/>
      </dsp:nvSpPr>
      <dsp:spPr>
        <a:xfrm rot="5400000">
          <a:off x="457274" y="15"/>
          <a:ext cx="304725" cy="304725"/>
        </a:xfrm>
        <a:prstGeom prst="downArrow">
          <a:avLst>
            <a:gd name="adj1" fmla="val 50000"/>
            <a:gd name="adj2" fmla="val 35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IN" sz="500" kern="1200" dirty="0"/>
        </a:p>
      </dsp:txBody>
      <dsp:txXfrm rot="-5400000">
        <a:off x="510602" y="76196"/>
        <a:ext cx="251398" cy="15236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arrow5">
  <dgm:title val=""/>
  <dgm:desc val=""/>
  <dgm:catLst>
    <dgm:cat type="relationship" pri="6000"/>
    <dgm:cat type="process" pri="31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axis="ch" ptType="node" func="cnt" op="equ" val="2">
        <dgm:choose name="Name2">
          <dgm:if name="Name3" func="var" arg="dir" op="equ" val="norm">
            <dgm:alg type="cycle">
              <dgm:param type="rotPath" val="alongPath"/>
              <dgm:param type="stAng" val="270"/>
            </dgm:alg>
          </dgm:if>
          <dgm:else name="Name4">
            <dgm:alg type="cycle">
              <dgm:param type="rotPath" val="alongPath"/>
              <dgm:param type="stAng" val="90"/>
              <dgm:param type="spanAng" val="-360"/>
            </dgm:alg>
          </dgm:else>
        </dgm:choose>
      </dgm:if>
      <dgm:else name="Name5">
        <dgm:choose name="Name6">
          <dgm:if name="Name7" func="var" arg="dir" op="equ" val="norm">
            <dgm:alg type="cycle">
              <dgm:param type="rotPath" val="alongPath"/>
            </dgm:alg>
          </dgm:if>
          <dgm:else name="Name8">
            <dgm:alg type="cycle">
              <dgm:param type="rotPath" val="alongPath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lte" val="2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0.1"/>
          <dgm:constr type="sibSp" refType="h" op="lte" fact="0.1"/>
          <dgm:constr type="diam" refType="w" refFor="ch" refPtType="node" op="equ" fact="1.1"/>
        </dgm:constrLst>
      </dgm:if>
      <dgm:if name="Name11" axis="ch" ptType="node" func="cnt" op="equ" val="5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2"/>
          <dgm:constr type="sibSp" refType="h" op="lte" fact="0.1"/>
        </dgm:constrLst>
      </dgm:if>
      <dgm:if name="Name12" axis="ch" ptType="node" func="cnt" op="equ" val="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3" axis="ch" ptType="node" func="cnt" op="equ" val="7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4" axis="ch" ptType="node" func="cnt" op="equ" val="8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/>
          <dgm:constr type="sibSp" refType="h" op="lte" fact="0.1"/>
        </dgm:constrLst>
      </dgm:if>
      <dgm:if name="Name15" axis="ch" ptType="node" func="cnt" op="gte" val="9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else name="Name1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35"/>
        </dgm:constrLst>
      </dgm:else>
    </dgm:choose>
    <dgm:ruleLst/>
    <dgm:forEach name="Name17" axis="ch" ptType="node">
      <dgm:layoutNode name="arrow">
        <dgm:varLst>
          <dgm:bulletEnabled val="1"/>
        </dgm:varLst>
        <dgm:alg type="tx"/>
        <dgm:shape xmlns:r="http://schemas.openxmlformats.org/officeDocument/2006/relationships" type="downArrow" r:blip="">
          <dgm:adjLst>
            <dgm:adj idx="2" val="0.35"/>
          </dgm:adjLst>
        </dgm:shape>
        <dgm:presOf axis="desOrSelf" ptType="node"/>
        <dgm:constrLst/>
        <dgm:ruleLst>
          <dgm:rule type="primFontSz" val="5" fact="NaN" max="NaN"/>
        </dgm:ruleLst>
      </dgm:layoutNode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arrow5">
  <dgm:title val=""/>
  <dgm:desc val=""/>
  <dgm:catLst>
    <dgm:cat type="relationship" pri="6000"/>
    <dgm:cat type="process" pri="31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axis="ch" ptType="node" func="cnt" op="equ" val="2">
        <dgm:choose name="Name2">
          <dgm:if name="Name3" func="var" arg="dir" op="equ" val="norm">
            <dgm:alg type="cycle">
              <dgm:param type="rotPath" val="alongPath"/>
              <dgm:param type="stAng" val="270"/>
            </dgm:alg>
          </dgm:if>
          <dgm:else name="Name4">
            <dgm:alg type="cycle">
              <dgm:param type="rotPath" val="alongPath"/>
              <dgm:param type="stAng" val="90"/>
              <dgm:param type="spanAng" val="-360"/>
            </dgm:alg>
          </dgm:else>
        </dgm:choose>
      </dgm:if>
      <dgm:else name="Name5">
        <dgm:choose name="Name6">
          <dgm:if name="Name7" func="var" arg="dir" op="equ" val="norm">
            <dgm:alg type="cycle">
              <dgm:param type="rotPath" val="alongPath"/>
            </dgm:alg>
          </dgm:if>
          <dgm:else name="Name8">
            <dgm:alg type="cycle">
              <dgm:param type="rotPath" val="alongPath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lte" val="2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0.1"/>
          <dgm:constr type="sibSp" refType="h" op="lte" fact="0.1"/>
          <dgm:constr type="diam" refType="w" refFor="ch" refPtType="node" op="equ" fact="1.1"/>
        </dgm:constrLst>
      </dgm:if>
      <dgm:if name="Name11" axis="ch" ptType="node" func="cnt" op="equ" val="5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2"/>
          <dgm:constr type="sibSp" refType="h" op="lte" fact="0.1"/>
        </dgm:constrLst>
      </dgm:if>
      <dgm:if name="Name12" axis="ch" ptType="node" func="cnt" op="equ" val="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3" axis="ch" ptType="node" func="cnt" op="equ" val="7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4" axis="ch" ptType="node" func="cnt" op="equ" val="8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/>
          <dgm:constr type="sibSp" refType="h" op="lte" fact="0.1"/>
        </dgm:constrLst>
      </dgm:if>
      <dgm:if name="Name15" axis="ch" ptType="node" func="cnt" op="gte" val="9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else name="Name1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35"/>
        </dgm:constrLst>
      </dgm:else>
    </dgm:choose>
    <dgm:ruleLst/>
    <dgm:forEach name="Name17" axis="ch" ptType="node">
      <dgm:layoutNode name="arrow">
        <dgm:varLst>
          <dgm:bulletEnabled val="1"/>
        </dgm:varLst>
        <dgm:alg type="tx"/>
        <dgm:shape xmlns:r="http://schemas.openxmlformats.org/officeDocument/2006/relationships" type="downArrow" r:blip="">
          <dgm:adjLst>
            <dgm:adj idx="2" val="0.35"/>
          </dgm:adjLst>
        </dgm:shape>
        <dgm:presOf axis="desOrSelf" ptType="node"/>
        <dgm:constrLst/>
        <dgm:ruleLst>
          <dgm:rule type="primFontSz" val="5" fact="NaN" max="NaN"/>
        </dgm:ruleLst>
      </dgm:layoutNode>
    </dgm:forEach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arrow5">
  <dgm:title val=""/>
  <dgm:desc val=""/>
  <dgm:catLst>
    <dgm:cat type="relationship" pri="6000"/>
    <dgm:cat type="process" pri="31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axis="ch" ptType="node" func="cnt" op="equ" val="2">
        <dgm:choose name="Name2">
          <dgm:if name="Name3" func="var" arg="dir" op="equ" val="norm">
            <dgm:alg type="cycle">
              <dgm:param type="rotPath" val="alongPath"/>
              <dgm:param type="stAng" val="270"/>
            </dgm:alg>
          </dgm:if>
          <dgm:else name="Name4">
            <dgm:alg type="cycle">
              <dgm:param type="rotPath" val="alongPath"/>
              <dgm:param type="stAng" val="90"/>
              <dgm:param type="spanAng" val="-360"/>
            </dgm:alg>
          </dgm:else>
        </dgm:choose>
      </dgm:if>
      <dgm:else name="Name5">
        <dgm:choose name="Name6">
          <dgm:if name="Name7" func="var" arg="dir" op="equ" val="norm">
            <dgm:alg type="cycle">
              <dgm:param type="rotPath" val="alongPath"/>
            </dgm:alg>
          </dgm:if>
          <dgm:else name="Name8">
            <dgm:alg type="cycle">
              <dgm:param type="rotPath" val="alongPath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lte" val="2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0.1"/>
          <dgm:constr type="sibSp" refType="h" op="lte" fact="0.1"/>
          <dgm:constr type="diam" refType="w" refFor="ch" refPtType="node" op="equ" fact="1.1"/>
        </dgm:constrLst>
      </dgm:if>
      <dgm:if name="Name11" axis="ch" ptType="node" func="cnt" op="equ" val="5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2"/>
          <dgm:constr type="sibSp" refType="h" op="lte" fact="0.1"/>
        </dgm:constrLst>
      </dgm:if>
      <dgm:if name="Name12" axis="ch" ptType="node" func="cnt" op="equ" val="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3" axis="ch" ptType="node" func="cnt" op="equ" val="7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4" axis="ch" ptType="node" func="cnt" op="equ" val="8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/>
          <dgm:constr type="sibSp" refType="h" op="lte" fact="0.1"/>
        </dgm:constrLst>
      </dgm:if>
      <dgm:if name="Name15" axis="ch" ptType="node" func="cnt" op="gte" val="9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else name="Name1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35"/>
        </dgm:constrLst>
      </dgm:else>
    </dgm:choose>
    <dgm:ruleLst/>
    <dgm:forEach name="Name17" axis="ch" ptType="node">
      <dgm:layoutNode name="arrow">
        <dgm:varLst>
          <dgm:bulletEnabled val="1"/>
        </dgm:varLst>
        <dgm:alg type="tx"/>
        <dgm:shape xmlns:r="http://schemas.openxmlformats.org/officeDocument/2006/relationships" type="downArrow" r:blip="">
          <dgm:adjLst>
            <dgm:adj idx="2" val="0.35"/>
          </dgm:adjLst>
        </dgm:shape>
        <dgm:presOf axis="desOrSelf" ptType="node"/>
        <dgm:constrLst/>
        <dgm:ruleLst>
          <dgm:rule type="primFontSz" val="5" fact="NaN" max="NaN"/>
        </dgm:ruleLst>
      </dgm:layoutNode>
    </dgm:forEach>
  </dgm:layoutNode>
</dgm:layoutDef>
</file>

<file path=ppt/diagrams/layout9.xml><?xml version="1.0" encoding="utf-8"?>
<dgm:layoutDef xmlns:dgm="http://schemas.openxmlformats.org/drawingml/2006/diagram" xmlns:a="http://schemas.openxmlformats.org/drawingml/2006/main" uniqueId="urn:microsoft.com/office/officeart/2005/8/layout/arrow5">
  <dgm:title val=""/>
  <dgm:desc val=""/>
  <dgm:catLst>
    <dgm:cat type="relationship" pri="6000"/>
    <dgm:cat type="process" pri="31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axis="ch" ptType="node" func="cnt" op="equ" val="2">
        <dgm:choose name="Name2">
          <dgm:if name="Name3" func="var" arg="dir" op="equ" val="norm">
            <dgm:alg type="cycle">
              <dgm:param type="rotPath" val="alongPath"/>
              <dgm:param type="stAng" val="270"/>
            </dgm:alg>
          </dgm:if>
          <dgm:else name="Name4">
            <dgm:alg type="cycle">
              <dgm:param type="rotPath" val="alongPath"/>
              <dgm:param type="stAng" val="90"/>
              <dgm:param type="spanAng" val="-360"/>
            </dgm:alg>
          </dgm:else>
        </dgm:choose>
      </dgm:if>
      <dgm:else name="Name5">
        <dgm:choose name="Name6">
          <dgm:if name="Name7" func="var" arg="dir" op="equ" val="norm">
            <dgm:alg type="cycle">
              <dgm:param type="rotPath" val="alongPath"/>
            </dgm:alg>
          </dgm:if>
          <dgm:else name="Name8">
            <dgm:alg type="cycle">
              <dgm:param type="rotPath" val="alongPath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lte" val="2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0.1"/>
          <dgm:constr type="sibSp" refType="h" op="lte" fact="0.1"/>
          <dgm:constr type="diam" refType="w" refFor="ch" refPtType="node" op="equ" fact="1.1"/>
        </dgm:constrLst>
      </dgm:if>
      <dgm:if name="Name11" axis="ch" ptType="node" func="cnt" op="equ" val="5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2"/>
          <dgm:constr type="sibSp" refType="h" op="lte" fact="0.1"/>
        </dgm:constrLst>
      </dgm:if>
      <dgm:if name="Name12" axis="ch" ptType="node" func="cnt" op="equ" val="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3" axis="ch" ptType="node" func="cnt" op="equ" val="7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4" axis="ch" ptType="node" func="cnt" op="equ" val="8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/>
          <dgm:constr type="sibSp" refType="h" op="lte" fact="0.1"/>
        </dgm:constrLst>
      </dgm:if>
      <dgm:if name="Name15" axis="ch" ptType="node" func="cnt" op="gte" val="9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else name="Name1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35"/>
        </dgm:constrLst>
      </dgm:else>
    </dgm:choose>
    <dgm:ruleLst/>
    <dgm:forEach name="Name17" axis="ch" ptType="node">
      <dgm:layoutNode name="arrow">
        <dgm:varLst>
          <dgm:bulletEnabled val="1"/>
        </dgm:varLst>
        <dgm:alg type="tx"/>
        <dgm:shape xmlns:r="http://schemas.openxmlformats.org/officeDocument/2006/relationships" type="downArrow" r:blip="">
          <dgm:adjLst>
            <dgm:adj idx="2" val="0.35"/>
          </dgm:adjLst>
        </dgm:shape>
        <dgm:presOf axis="desOrSelf" ptType="node"/>
        <dgm:constrLst/>
        <dgm:ruleLst>
          <dgm:rule type="primFontSz" val="5" fact="NaN" max="NaN"/>
        </dgm:ruleLst>
      </dgm:layoutNode>
    </dgm:forEach>
  </dgm:layoutNode>
</dgm:layoutDef>
</file>

<file path=ppt/diagrams/layout10.xml><?xml version="1.0" encoding="utf-8"?>
<dgm:layoutDef xmlns:dgm="http://schemas.openxmlformats.org/drawingml/2006/diagram" xmlns:a="http://schemas.openxmlformats.org/drawingml/2006/main" uniqueId="urn:microsoft.com/office/officeart/2005/8/layout/arrow5">
  <dgm:title val=""/>
  <dgm:desc val=""/>
  <dgm:catLst>
    <dgm:cat type="relationship" pri="6000"/>
    <dgm:cat type="process" pri="31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axis="ch" ptType="node" func="cnt" op="equ" val="2">
        <dgm:choose name="Name2">
          <dgm:if name="Name3" func="var" arg="dir" op="equ" val="norm">
            <dgm:alg type="cycle">
              <dgm:param type="rotPath" val="alongPath"/>
              <dgm:param type="stAng" val="270"/>
            </dgm:alg>
          </dgm:if>
          <dgm:else name="Name4">
            <dgm:alg type="cycle">
              <dgm:param type="rotPath" val="alongPath"/>
              <dgm:param type="stAng" val="90"/>
              <dgm:param type="spanAng" val="-360"/>
            </dgm:alg>
          </dgm:else>
        </dgm:choose>
      </dgm:if>
      <dgm:else name="Name5">
        <dgm:choose name="Name6">
          <dgm:if name="Name7" func="var" arg="dir" op="equ" val="norm">
            <dgm:alg type="cycle">
              <dgm:param type="rotPath" val="alongPath"/>
            </dgm:alg>
          </dgm:if>
          <dgm:else name="Name8">
            <dgm:alg type="cycle">
              <dgm:param type="rotPath" val="alongPath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axis="ch" ptType="node" func="cnt" op="lte" val="2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0.1"/>
          <dgm:constr type="sibSp" refType="h" op="lte" fact="0.1"/>
          <dgm:constr type="diam" refType="w" refFor="ch" refPtType="node" op="equ" fact="1.1"/>
        </dgm:constrLst>
      </dgm:if>
      <dgm:if name="Name11" axis="ch" ptType="node" func="cnt" op="equ" val="5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2"/>
          <dgm:constr type="sibSp" refType="h" op="lte" fact="0.1"/>
        </dgm:constrLst>
      </dgm:if>
      <dgm:if name="Name12" axis="ch" ptType="node" func="cnt" op="equ" val="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3" axis="ch" ptType="node" func="cnt" op="equ" val="7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if name="Name14" axis="ch" ptType="node" func="cnt" op="equ" val="8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/>
          <dgm:constr type="sibSp" refType="h" op="lte" fact="0.1"/>
        </dgm:constrLst>
      </dgm:if>
      <dgm:if name="Name15" axis="ch" ptType="node" func="cnt" op="gte" val="9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1"/>
          <dgm:constr type="sibSp" refType="h" op="lte" fact="0.1"/>
        </dgm:constrLst>
      </dgm:if>
      <dgm:else name="Name16">
        <dgm:constrLst>
          <dgm:constr type="primFontSz" for="ch" ptType="node" op="equ" val="65"/>
          <dgm:constr type="w" for="ch" ptType="node" refType="w"/>
          <dgm:constr type="h" for="ch" ptType="node" refType="w" refFor="ch" refPtType="node" op="equ"/>
          <dgm:constr type="sibSp" refType="w" refFor="ch" refPtType="node" fact="-0.35"/>
        </dgm:constrLst>
      </dgm:else>
    </dgm:choose>
    <dgm:ruleLst/>
    <dgm:forEach name="Name17" axis="ch" ptType="node">
      <dgm:layoutNode name="arrow">
        <dgm:varLst>
          <dgm:bulletEnabled val="1"/>
        </dgm:varLst>
        <dgm:alg type="tx"/>
        <dgm:shape xmlns:r="http://schemas.openxmlformats.org/officeDocument/2006/relationships" type="downArrow" r:blip="">
          <dgm:adjLst>
            <dgm:adj idx="2" val="0.35"/>
          </dgm:adjLst>
        </dgm:shape>
        <dgm:presOf axis="desOrSelf" ptType="node"/>
        <dgm:constrLst/>
        <dgm:ruleLst>
          <dgm:rule type="primFontSz" val="5" fact="NaN" max="NaN"/>
        </dgm:ruleLst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9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0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EA8574D-52D8-4609-BAC6-9DDC9D02FFD7}" type="datetimeFigureOut">
              <a:rPr lang="en-IN" smtClean="0"/>
              <a:t>14-10-2020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78F278A-C0D0-42DE-B328-A27CDF71FD35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042651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9699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IN" smtClean="0"/>
          </a:p>
        </p:txBody>
      </p:sp>
      <p:sp>
        <p:nvSpPr>
          <p:cNvPr id="297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Verdana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Verdana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Verdana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Verdana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Verdana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erdana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erdana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erdana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erdana" pitchFamily="34" charset="0"/>
              </a:defRPr>
            </a:lvl9pPr>
          </a:lstStyle>
          <a:p>
            <a:fld id="{0EAEE099-74EF-4DF1-BF30-0F0E261EA91D}" type="slidenum">
              <a:rPr lang="en-US" smtClean="0">
                <a:latin typeface="Arial" charset="0"/>
              </a:rPr>
              <a:pPr/>
              <a:t>16</a:t>
            </a:fld>
            <a:endParaRPr lang="en-US" smtClean="0">
              <a:latin typeface="Arial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00">
            <a:alpha val="33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D44641-F14D-497F-9CCC-8B19FE0F35AC}" type="datetimeFigureOut">
              <a:rPr lang="en-US" smtClean="0"/>
              <a:pPr/>
              <a:t>10/14/2020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3" Type="http://schemas.openxmlformats.org/officeDocument/2006/relationships/diagramData" Target="../diagrams/data3.xml"/><Relationship Id="rId18" Type="http://schemas.openxmlformats.org/officeDocument/2006/relationships/diagramData" Target="../diagrams/data4.xml"/><Relationship Id="rId26" Type="http://schemas.openxmlformats.org/officeDocument/2006/relationships/diagramColors" Target="../diagrams/colors5.xml"/><Relationship Id="rId39" Type="http://schemas.openxmlformats.org/officeDocument/2006/relationships/diagramLayout" Target="../diagrams/layout8.xml"/><Relationship Id="rId3" Type="http://schemas.openxmlformats.org/officeDocument/2006/relationships/diagramData" Target="../diagrams/data1.xml"/><Relationship Id="rId21" Type="http://schemas.openxmlformats.org/officeDocument/2006/relationships/diagramColors" Target="../diagrams/colors4.xml"/><Relationship Id="rId34" Type="http://schemas.openxmlformats.org/officeDocument/2006/relationships/diagramLayout" Target="../diagrams/layout7.xml"/><Relationship Id="rId42" Type="http://schemas.microsoft.com/office/2007/relationships/diagramDrawing" Target="../diagrams/drawing8.xml"/><Relationship Id="rId47" Type="http://schemas.microsoft.com/office/2007/relationships/diagramDrawing" Target="../diagrams/drawing9.xml"/><Relationship Id="rId50" Type="http://schemas.openxmlformats.org/officeDocument/2006/relationships/diagramQuickStyle" Target="../diagrams/quickStyle10.xml"/><Relationship Id="rId7" Type="http://schemas.microsoft.com/office/2007/relationships/diagramDrawing" Target="../diagrams/drawing1.xml"/><Relationship Id="rId12" Type="http://schemas.microsoft.com/office/2007/relationships/diagramDrawing" Target="../diagrams/drawing2.xml"/><Relationship Id="rId17" Type="http://schemas.microsoft.com/office/2007/relationships/diagramDrawing" Target="../diagrams/drawing3.xml"/><Relationship Id="rId25" Type="http://schemas.openxmlformats.org/officeDocument/2006/relationships/diagramQuickStyle" Target="../diagrams/quickStyle5.xml"/><Relationship Id="rId33" Type="http://schemas.openxmlformats.org/officeDocument/2006/relationships/diagramData" Target="../diagrams/data7.xml"/><Relationship Id="rId38" Type="http://schemas.openxmlformats.org/officeDocument/2006/relationships/diagramData" Target="../diagrams/data8.xml"/><Relationship Id="rId46" Type="http://schemas.openxmlformats.org/officeDocument/2006/relationships/diagramColors" Target="../diagrams/colors9.xml"/><Relationship Id="rId2" Type="http://schemas.openxmlformats.org/officeDocument/2006/relationships/notesSlide" Target="../notesSlides/notesSlide1.xml"/><Relationship Id="rId16" Type="http://schemas.openxmlformats.org/officeDocument/2006/relationships/diagramColors" Target="../diagrams/colors3.xml"/><Relationship Id="rId20" Type="http://schemas.openxmlformats.org/officeDocument/2006/relationships/diagramQuickStyle" Target="../diagrams/quickStyle4.xml"/><Relationship Id="rId29" Type="http://schemas.openxmlformats.org/officeDocument/2006/relationships/diagramLayout" Target="../diagrams/layout6.xml"/><Relationship Id="rId41" Type="http://schemas.openxmlformats.org/officeDocument/2006/relationships/diagramColors" Target="../diagrams/colors8.xml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1.xml"/><Relationship Id="rId11" Type="http://schemas.openxmlformats.org/officeDocument/2006/relationships/diagramColors" Target="../diagrams/colors2.xml"/><Relationship Id="rId24" Type="http://schemas.openxmlformats.org/officeDocument/2006/relationships/diagramLayout" Target="../diagrams/layout5.xml"/><Relationship Id="rId32" Type="http://schemas.microsoft.com/office/2007/relationships/diagramDrawing" Target="../diagrams/drawing6.xml"/><Relationship Id="rId37" Type="http://schemas.microsoft.com/office/2007/relationships/diagramDrawing" Target="../diagrams/drawing7.xml"/><Relationship Id="rId40" Type="http://schemas.openxmlformats.org/officeDocument/2006/relationships/diagramQuickStyle" Target="../diagrams/quickStyle8.xml"/><Relationship Id="rId45" Type="http://schemas.openxmlformats.org/officeDocument/2006/relationships/diagramQuickStyle" Target="../diagrams/quickStyle9.xml"/><Relationship Id="rId5" Type="http://schemas.openxmlformats.org/officeDocument/2006/relationships/diagramQuickStyle" Target="../diagrams/quickStyle1.xml"/><Relationship Id="rId15" Type="http://schemas.openxmlformats.org/officeDocument/2006/relationships/diagramQuickStyle" Target="../diagrams/quickStyle3.xml"/><Relationship Id="rId23" Type="http://schemas.openxmlformats.org/officeDocument/2006/relationships/diagramData" Target="../diagrams/data5.xml"/><Relationship Id="rId28" Type="http://schemas.openxmlformats.org/officeDocument/2006/relationships/diagramData" Target="../diagrams/data6.xml"/><Relationship Id="rId36" Type="http://schemas.openxmlformats.org/officeDocument/2006/relationships/diagramColors" Target="../diagrams/colors7.xml"/><Relationship Id="rId49" Type="http://schemas.openxmlformats.org/officeDocument/2006/relationships/diagramLayout" Target="../diagrams/layout10.xml"/><Relationship Id="rId10" Type="http://schemas.openxmlformats.org/officeDocument/2006/relationships/diagramQuickStyle" Target="../diagrams/quickStyle2.xml"/><Relationship Id="rId19" Type="http://schemas.openxmlformats.org/officeDocument/2006/relationships/diagramLayout" Target="../diagrams/layout4.xml"/><Relationship Id="rId31" Type="http://schemas.openxmlformats.org/officeDocument/2006/relationships/diagramColors" Target="../diagrams/colors6.xml"/><Relationship Id="rId44" Type="http://schemas.openxmlformats.org/officeDocument/2006/relationships/diagramLayout" Target="../diagrams/layout9.xml"/><Relationship Id="rId52" Type="http://schemas.microsoft.com/office/2007/relationships/diagramDrawing" Target="../diagrams/drawing10.xml"/><Relationship Id="rId4" Type="http://schemas.openxmlformats.org/officeDocument/2006/relationships/diagramLayout" Target="../diagrams/layout1.xml"/><Relationship Id="rId9" Type="http://schemas.openxmlformats.org/officeDocument/2006/relationships/diagramLayout" Target="../diagrams/layout2.xml"/><Relationship Id="rId14" Type="http://schemas.openxmlformats.org/officeDocument/2006/relationships/diagramLayout" Target="../diagrams/layout3.xml"/><Relationship Id="rId22" Type="http://schemas.microsoft.com/office/2007/relationships/diagramDrawing" Target="../diagrams/drawing4.xml"/><Relationship Id="rId27" Type="http://schemas.microsoft.com/office/2007/relationships/diagramDrawing" Target="../diagrams/drawing5.xml"/><Relationship Id="rId30" Type="http://schemas.openxmlformats.org/officeDocument/2006/relationships/diagramQuickStyle" Target="../diagrams/quickStyle6.xml"/><Relationship Id="rId35" Type="http://schemas.openxmlformats.org/officeDocument/2006/relationships/diagramQuickStyle" Target="../diagrams/quickStyle7.xml"/><Relationship Id="rId43" Type="http://schemas.openxmlformats.org/officeDocument/2006/relationships/diagramData" Target="../diagrams/data9.xml"/><Relationship Id="rId48" Type="http://schemas.openxmlformats.org/officeDocument/2006/relationships/diagramData" Target="../diagrams/data10.xml"/><Relationship Id="rId8" Type="http://schemas.openxmlformats.org/officeDocument/2006/relationships/diagramData" Target="../diagrams/data2.xml"/><Relationship Id="rId51" Type="http://schemas.openxmlformats.org/officeDocument/2006/relationships/diagramColors" Target="../diagrams/colors10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" y="228600"/>
            <a:ext cx="8382000" cy="6400800"/>
          </a:xfrm>
        </p:spPr>
        <p:txBody>
          <a:bodyPr>
            <a:normAutofit/>
          </a:bodyPr>
          <a:lstStyle/>
          <a:p>
            <a:r>
              <a:rPr lang="en-IN" sz="2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UNIT-02 (EXTENSION EDUCATION AND DEVELOPMENT</a:t>
            </a:r>
            <a:r>
              <a:rPr lang="en-IN" sz="24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)</a:t>
            </a:r>
          </a:p>
          <a:p>
            <a:endParaRPr lang="en-IN" sz="2400" b="1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US" sz="2400" b="1" dirty="0" err="1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Puspendra</a:t>
            </a:r>
            <a:r>
              <a:rPr lang="en-US" sz="24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Kumar Singh</a:t>
            </a:r>
            <a:endParaRPr lang="en-IN" sz="2400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IN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Department of Veterinary &amp; Animal Husbandry Extension Education, BVC</a:t>
            </a:r>
            <a:endParaRPr lang="en-IN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95400" y="1295400"/>
            <a:ext cx="3200400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95400" y="3048000"/>
            <a:ext cx="32004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495800" y="3048000"/>
            <a:ext cx="31750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622354" y="1143000"/>
            <a:ext cx="3023491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69651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2514600" y="380999"/>
            <a:ext cx="6324600" cy="1133475"/>
          </a:xfrm>
        </p:spPr>
        <p:txBody>
          <a:bodyPr>
            <a:normAutofit fontScale="77500" lnSpcReduction="20000"/>
          </a:bodyPr>
          <a:lstStyle/>
          <a:p>
            <a:pPr eaLnBrk="1" hangingPunct="1">
              <a:defRPr/>
            </a:pPr>
            <a:r>
              <a:rPr lang="en-US" sz="4800" b="0" dirty="0" smtClean="0">
                <a:solidFill>
                  <a:srgbClr val="FF0000"/>
                </a:solidFill>
                <a:latin typeface="Times New Roman" pitchFamily="18" charset="0"/>
              </a:rPr>
              <a:t>Panchayat Raj </a:t>
            </a:r>
          </a:p>
          <a:p>
            <a:pPr eaLnBrk="1" hangingPunct="1">
              <a:defRPr/>
            </a:pPr>
            <a:r>
              <a:rPr lang="en-US" sz="3600" b="0" dirty="0" smtClean="0">
                <a:solidFill>
                  <a:srgbClr val="FF0000"/>
                </a:solidFill>
                <a:latin typeface="Times New Roman" pitchFamily="18" charset="0"/>
              </a:rPr>
              <a:t>(</a:t>
            </a:r>
            <a:r>
              <a:rPr lang="en-US" sz="3600" b="0" dirty="0" smtClean="0">
                <a:solidFill>
                  <a:srgbClr val="0000FF"/>
                </a:solidFill>
                <a:latin typeface="Times New Roman" pitchFamily="18" charset="0"/>
              </a:rPr>
              <a:t>Democratic Decentralization</a:t>
            </a:r>
            <a:r>
              <a:rPr lang="en-US" sz="3600" b="0" dirty="0" smtClean="0">
                <a:solidFill>
                  <a:srgbClr val="FF0000"/>
                </a:solidFill>
                <a:latin typeface="Times New Roman" pitchFamily="18" charset="0"/>
              </a:rPr>
              <a:t>)</a:t>
            </a:r>
            <a:r>
              <a:rPr lang="en-US" sz="4800" b="0" dirty="0" smtClean="0">
                <a:solidFill>
                  <a:srgbClr val="FF0000"/>
                </a:solidFill>
                <a:latin typeface="Times New Roman" pitchFamily="18" charset="0"/>
              </a:rPr>
              <a:t> </a:t>
            </a:r>
          </a:p>
        </p:txBody>
      </p:sp>
      <p:pic>
        <p:nvPicPr>
          <p:cNvPr id="307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1450" y="57150"/>
            <a:ext cx="2417763" cy="2914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28600" y="3276600"/>
            <a:ext cx="8839200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>
              <a:spcBef>
                <a:spcPct val="20000"/>
              </a:spcBef>
              <a:defRPr/>
            </a:pPr>
            <a:r>
              <a:rPr lang="en-US" sz="2800" b="1" kern="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Democracy Greek roots</a:t>
            </a:r>
            <a:r>
              <a:rPr lang="en-US" sz="3200" b="1" kern="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 -</a:t>
            </a:r>
            <a:r>
              <a:rPr lang="en-US" sz="2400" kern="0" dirty="0">
                <a:latin typeface="Times New Roman" pitchFamily="18" charset="0"/>
                <a:cs typeface="Times New Roman" pitchFamily="18" charset="0"/>
              </a:rPr>
              <a:t>‘</a:t>
            </a:r>
            <a:r>
              <a:rPr lang="en-US" sz="2400" i="1" kern="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demos</a:t>
            </a:r>
            <a:r>
              <a:rPr lang="en-US" sz="2400" kern="0" dirty="0">
                <a:latin typeface="Times New Roman" pitchFamily="18" charset="0"/>
                <a:cs typeface="Times New Roman" pitchFamily="18" charset="0"/>
              </a:rPr>
              <a:t>’ – the </a:t>
            </a:r>
            <a:r>
              <a:rPr lang="en-US" sz="2400" kern="0" dirty="0" smtClean="0">
                <a:latin typeface="Times New Roman" pitchFamily="18" charset="0"/>
                <a:cs typeface="Times New Roman" pitchFamily="18" charset="0"/>
              </a:rPr>
              <a:t>people  </a:t>
            </a:r>
            <a:r>
              <a:rPr lang="en-US" sz="2400" kern="0" dirty="0">
                <a:latin typeface="Times New Roman" pitchFamily="18" charset="0"/>
                <a:cs typeface="Times New Roman" pitchFamily="18" charset="0"/>
              </a:rPr>
              <a:t>‘</a:t>
            </a:r>
            <a:r>
              <a:rPr lang="en-US" sz="2400" i="1" kern="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cracy</a:t>
            </a:r>
            <a:r>
              <a:rPr lang="en-US" sz="2400" kern="0" dirty="0">
                <a:latin typeface="Times New Roman" pitchFamily="18" charset="0"/>
                <a:cs typeface="Times New Roman" pitchFamily="18" charset="0"/>
              </a:rPr>
              <a:t>’  - rule of</a:t>
            </a:r>
          </a:p>
          <a:p>
            <a:pPr>
              <a:spcBef>
                <a:spcPct val="20000"/>
              </a:spcBef>
              <a:defRPr/>
            </a:pPr>
            <a:r>
              <a:rPr lang="en-US" sz="2800" b="1" kern="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cs typeface="Times New Roman" pitchFamily="18" charset="0"/>
              </a:rPr>
              <a:t>Decentralization – </a:t>
            </a:r>
          </a:p>
          <a:p>
            <a:pPr marL="742950" lvl="1" indent="-285750">
              <a:spcBef>
                <a:spcPct val="20000"/>
              </a:spcBef>
              <a:defRPr/>
            </a:pPr>
            <a:r>
              <a:rPr lang="en-US" sz="2800" kern="0" dirty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2800" kern="0" dirty="0">
                <a:solidFill>
                  <a:schemeClr val="accent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Devolution of central authority among local units close to the area served.</a:t>
            </a:r>
            <a:endParaRPr lang="en-IN" sz="2800" kern="0" dirty="0">
              <a:solidFill>
                <a:schemeClr val="accent2">
                  <a:lumMod val="7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571246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"/>
            <a:ext cx="8839200" cy="8382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Meaning of Democratic Decentralization</a:t>
            </a:r>
            <a:endParaRPr lang="en-IN" sz="32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099" name="Content Placeholder 3"/>
          <p:cNvSpPr>
            <a:spLocks noGrp="1"/>
          </p:cNvSpPr>
          <p:nvPr>
            <p:ph idx="1"/>
          </p:nvPr>
        </p:nvSpPr>
        <p:spPr>
          <a:xfrm>
            <a:off x="228600" y="1143000"/>
            <a:ext cx="8763000" cy="48006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The governance </a:t>
            </a:r>
            <a:r>
              <a:rPr lang="en-US" sz="2800" dirty="0" smtClean="0">
                <a:solidFill>
                  <a:schemeClr val="accent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of the people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8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by the people 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&amp; </a:t>
            </a:r>
            <a:r>
              <a:rPr lang="en-US" sz="28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for the </a:t>
            </a:r>
            <a:r>
              <a:rPr lang="en-US" sz="28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people.</a:t>
            </a:r>
            <a:endParaRPr lang="en-US" sz="2800" dirty="0" smtClean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System of </a:t>
            </a:r>
            <a:r>
              <a:rPr lang="en-US" sz="28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Govt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, horizontally it is a network of </a:t>
            </a:r>
            <a:r>
              <a:rPr lang="en-US" sz="2800" i="1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&amp; 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vertically an organized growth of </a:t>
            </a:r>
            <a:r>
              <a:rPr lang="en-US" sz="2800" i="1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800" i="1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.</a:t>
            </a:r>
            <a:endParaRPr lang="en-US" sz="2800" i="1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Rule by majority and consultation</a:t>
            </a: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Pooling the intelligence and experience  </a:t>
            </a:r>
            <a:endParaRPr lang="en-IN" sz="28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141028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5"/>
          <p:cNvSpPr>
            <a:spLocks noGrp="1" noChangeArrowheads="1"/>
          </p:cNvSpPr>
          <p:nvPr>
            <p:ph type="body" idx="1"/>
          </p:nvPr>
        </p:nvSpPr>
        <p:spPr>
          <a:xfrm>
            <a:off x="2209800" y="1143000"/>
            <a:ext cx="6553200" cy="17526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sz="2400" b="1" dirty="0" err="1" smtClean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  <a:t>Gandhiji</a:t>
            </a:r>
            <a:r>
              <a:rPr lang="en-US" sz="2400" b="1" dirty="0" smtClean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  <a:t> asserted that </a:t>
            </a:r>
          </a:p>
          <a:p>
            <a:pPr algn="r" eaLnBrk="1" hangingPunct="1">
              <a:lnSpc>
                <a:spcPct val="90000"/>
              </a:lnSpc>
              <a:buFontTx/>
              <a:buNone/>
            </a:pPr>
            <a:r>
              <a:rPr lang="en-US" sz="2400" b="1" dirty="0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“Unless </a:t>
            </a:r>
            <a:r>
              <a:rPr lang="en-US" sz="2400" b="1" i="1" dirty="0" err="1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panchayats</a:t>
            </a:r>
            <a:r>
              <a:rPr lang="en-US" sz="2400" b="1" dirty="0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 were invested</a:t>
            </a:r>
          </a:p>
          <a:p>
            <a:pPr algn="r" eaLnBrk="1" hangingPunct="1">
              <a:lnSpc>
                <a:spcPct val="90000"/>
              </a:lnSpc>
              <a:buFontTx/>
              <a:buNone/>
            </a:pPr>
            <a:r>
              <a:rPr lang="en-US" sz="2400" b="1" dirty="0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 with adequate powers, villagers</a:t>
            </a:r>
          </a:p>
          <a:p>
            <a:pPr algn="r" eaLnBrk="1" hangingPunct="1">
              <a:lnSpc>
                <a:spcPct val="90000"/>
              </a:lnSpc>
              <a:buFontTx/>
              <a:buNone/>
            </a:pPr>
            <a:r>
              <a:rPr lang="en-US" sz="2400" b="1" dirty="0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 cannot have real </a:t>
            </a:r>
            <a:r>
              <a:rPr lang="en-US" sz="2400" b="1" i="1" dirty="0" err="1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Swaraj</a:t>
            </a:r>
            <a:r>
              <a:rPr lang="en-US" sz="2400" b="1" dirty="0" smtClean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.”</a:t>
            </a:r>
          </a:p>
        </p:txBody>
      </p:sp>
      <p:pic>
        <p:nvPicPr>
          <p:cNvPr id="5123" name="Picture 6" descr="gandhiji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675" y="990600"/>
            <a:ext cx="1636713" cy="213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4" name="Rectangle 7"/>
          <p:cNvSpPr>
            <a:spLocks noChangeArrowheads="1"/>
          </p:cNvSpPr>
          <p:nvPr/>
        </p:nvSpPr>
        <p:spPr bwMode="auto">
          <a:xfrm>
            <a:off x="152400" y="3387725"/>
            <a:ext cx="8763000" cy="23083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marL="342900" indent="-342900" algn="just">
              <a:lnSpc>
                <a:spcPct val="150000"/>
              </a:lnSpc>
              <a:buFont typeface="Arial" pitchFamily="34" charset="0"/>
              <a:buChar char="•"/>
            </a:pP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In </a:t>
            </a:r>
            <a:r>
              <a:rPr lang="en-US" sz="2400" b="1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January 1957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, GOI appointed a committee under the chairmanship of </a:t>
            </a:r>
            <a:r>
              <a:rPr lang="en-US" sz="24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Balwantray</a:t>
            </a:r>
            <a:r>
              <a:rPr lang="en-US" sz="24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Mehta 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to review the CD </a:t>
            </a:r>
            <a:r>
              <a:rPr lang="en-US" sz="2400" dirty="0" err="1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programme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342900" indent="-342900" algn="just">
              <a:lnSpc>
                <a:spcPct val="150000"/>
              </a:lnSpc>
              <a:buFont typeface="Arial" pitchFamily="34" charset="0"/>
              <a:buChar char="•"/>
            </a:pPr>
            <a:r>
              <a:rPr lang="en-US" sz="2400" dirty="0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Committee 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recommended a </a:t>
            </a:r>
            <a:r>
              <a:rPr lang="en-US" sz="24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three-tier system 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of local government.</a:t>
            </a:r>
          </a:p>
          <a:p>
            <a:pPr marL="342900" indent="-342900" algn="just">
              <a:lnSpc>
                <a:spcPct val="150000"/>
              </a:lnSpc>
              <a:buFont typeface="Arial" pitchFamily="34" charset="0"/>
              <a:buChar char="•"/>
            </a:pPr>
            <a:r>
              <a:rPr lang="en-US" sz="2400" dirty="0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Launched 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“</a:t>
            </a:r>
            <a:r>
              <a:rPr lang="en-US" sz="24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4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Raj</a:t>
            </a:r>
            <a:r>
              <a:rPr lang="en-US" sz="2400" dirty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” by Jawaharlal Nehru.</a:t>
            </a:r>
          </a:p>
        </p:txBody>
      </p:sp>
    </p:spTree>
    <p:extLst>
      <p:ext uri="{BB962C8B-B14F-4D97-AF65-F5344CB8AC3E}">
        <p14:creationId xmlns:p14="http://schemas.microsoft.com/office/powerpoint/2010/main" val="15653257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0" y="0"/>
            <a:ext cx="9144000" cy="1371600"/>
          </a:xfrm>
        </p:spPr>
        <p:txBody>
          <a:bodyPr/>
          <a:lstStyle/>
          <a:p>
            <a:pPr eaLnBrk="1" hangingPunct="1">
              <a:defRPr/>
            </a:pPr>
            <a:endParaRPr lang="en-US" sz="1800" b="0" dirty="0" smtClean="0">
              <a:solidFill>
                <a:srgbClr val="FF0000"/>
              </a:solidFill>
              <a:latin typeface="Times New Roman" pitchFamily="18" charset="0"/>
            </a:endParaRPr>
          </a:p>
          <a:p>
            <a:pPr eaLnBrk="1" hangingPunct="1">
              <a:defRPr/>
            </a:pPr>
            <a:r>
              <a:rPr lang="en-US" dirty="0" smtClean="0">
                <a:solidFill>
                  <a:srgbClr val="002060"/>
                </a:solidFill>
                <a:latin typeface="Times New Roman" pitchFamily="18" charset="0"/>
              </a:rPr>
              <a:t>Difference between </a:t>
            </a:r>
            <a:r>
              <a:rPr lang="en-US" dirty="0" smtClean="0">
                <a:solidFill>
                  <a:srgbClr val="660033"/>
                </a:solidFill>
                <a:latin typeface="Times New Roman" pitchFamily="18" charset="0"/>
              </a:rPr>
              <a:t>CD PROGRAMME &amp; PRI </a:t>
            </a:r>
          </a:p>
        </p:txBody>
      </p:sp>
      <p:sp>
        <p:nvSpPr>
          <p:cNvPr id="6147" name="Rectangle 6"/>
          <p:cNvSpPr>
            <a:spLocks noChangeArrowheads="1"/>
          </p:cNvSpPr>
          <p:nvPr/>
        </p:nvSpPr>
        <p:spPr bwMode="auto">
          <a:xfrm>
            <a:off x="228600" y="1905000"/>
            <a:ext cx="6324600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/>
          <a:p>
            <a:pPr algn="just">
              <a:buFontTx/>
              <a:buBlip>
                <a:blip r:embed="rId2"/>
              </a:buBlip>
            </a:pPr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CDP relies entirely on </a:t>
            </a:r>
            <a:r>
              <a:rPr lang="en-US" sz="24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persuasion</a:t>
            </a:r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, </a:t>
            </a:r>
          </a:p>
          <a:p>
            <a:pPr algn="just"/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works with </a:t>
            </a:r>
            <a:r>
              <a:rPr lang="en-US" sz="24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ad-hoc groups </a:t>
            </a:r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through</a:t>
            </a:r>
          </a:p>
          <a:p>
            <a:pPr algn="just"/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their </a:t>
            </a:r>
            <a:r>
              <a:rPr lang="en-US" sz="24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natural leaders </a:t>
            </a:r>
          </a:p>
        </p:txBody>
      </p:sp>
      <p:sp>
        <p:nvSpPr>
          <p:cNvPr id="6148" name="Rectangle 7"/>
          <p:cNvSpPr>
            <a:spLocks noChangeArrowheads="1"/>
          </p:cNvSpPr>
          <p:nvPr/>
        </p:nvSpPr>
        <p:spPr bwMode="auto">
          <a:xfrm>
            <a:off x="1981200" y="4147016"/>
            <a:ext cx="6781800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/>
          <a:p>
            <a:pPr algn="just">
              <a:buFontTx/>
              <a:buBlip>
                <a:blip r:embed="rId2"/>
              </a:buBlip>
            </a:pPr>
            <a:r>
              <a:rPr lang="en-US" sz="2400" b="1" dirty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While, PRI functions on the basis of </a:t>
            </a:r>
            <a:r>
              <a:rPr lang="en-US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legal compulsion</a:t>
            </a:r>
            <a:r>
              <a:rPr lang="en-US" sz="2400" b="1" dirty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, works with entire community through its </a:t>
            </a:r>
            <a:r>
              <a:rPr lang="en-US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chosen leaders</a:t>
            </a:r>
            <a:r>
              <a:rPr lang="en-US" sz="2400" b="1" dirty="0">
                <a:solidFill>
                  <a:srgbClr val="660033"/>
                </a:solidFill>
                <a:latin typeface="Times New Roman" pitchFamily="18" charset="0"/>
                <a:cs typeface="Times New Roman" pitchFamily="18" charset="0"/>
              </a:rPr>
              <a:t>, according to some laid down procedure, discharge functions as the state or central govt. agent </a:t>
            </a:r>
          </a:p>
        </p:txBody>
      </p:sp>
    </p:spTree>
    <p:extLst>
      <p:ext uri="{BB962C8B-B14F-4D97-AF65-F5344CB8AC3E}">
        <p14:creationId xmlns:p14="http://schemas.microsoft.com/office/powerpoint/2010/main" val="10535299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8382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Need for democratic decentralization</a:t>
            </a:r>
            <a:endParaRPr lang="en-IN" sz="32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228600" y="1219200"/>
            <a:ext cx="8686800" cy="5486400"/>
          </a:xfrm>
        </p:spPr>
        <p:txBody>
          <a:bodyPr>
            <a:normAutofit/>
          </a:bodyPr>
          <a:lstStyle/>
          <a:p>
            <a:pPr algn="just">
              <a:lnSpc>
                <a:spcPct val="150000"/>
              </a:lnSpc>
              <a:spcBef>
                <a:spcPts val="1200"/>
              </a:spcBef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After independence Indian administration was described as 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democracy at the top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dictatorship at the bottom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>
              <a:lnSpc>
                <a:spcPct val="150000"/>
              </a:lnSpc>
              <a:spcBef>
                <a:spcPts val="1200"/>
              </a:spcBef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People were not associated with the administration in lower tiers, from the district downwards.</a:t>
            </a:r>
          </a:p>
          <a:p>
            <a:pPr algn="just">
              <a:lnSpc>
                <a:spcPct val="150000"/>
              </a:lnSpc>
              <a:spcBef>
                <a:spcPts val="1200"/>
              </a:spcBef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CDP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review committee recommended in their report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that</a:t>
            </a:r>
          </a:p>
          <a:p>
            <a:pPr marL="0" indent="0" algn="just">
              <a:lnSpc>
                <a:spcPct val="150000"/>
              </a:lnSpc>
              <a:spcBef>
                <a:spcPts val="1200"/>
              </a:spcBef>
              <a:buNone/>
            </a:pPr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“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the time had arrived for India to have greater faith and trust in the people for their own welfare. </a:t>
            </a:r>
            <a:r>
              <a:rPr lang="en-US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”</a:t>
            </a:r>
            <a:endParaRPr lang="en-IN" sz="2400" b="1" dirty="0" smtClean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977345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103188"/>
            <a:ext cx="8243887" cy="735012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Implementation</a:t>
            </a: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381000" y="838200"/>
            <a:ext cx="8458200" cy="5715000"/>
          </a:xfrm>
        </p:spPr>
        <p:txBody>
          <a:bodyPr>
            <a:normAutofit fontScale="92500"/>
          </a:bodyPr>
          <a:lstStyle/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Approved by NDC in 1958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Pilot blocks :  Madras state – 1957</a:t>
            </a:r>
          </a:p>
          <a:p>
            <a:pPr>
              <a:lnSpc>
                <a:spcPct val="150000"/>
              </a:lnSpc>
              <a:buFontTx/>
              <a:buNone/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		</a:t>
            </a:r>
            <a:r>
              <a:rPr lang="en-US" sz="2400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             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Andra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Pradesh – July 1958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Rajasthan – 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pioneer state 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– 2 Oct.1959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Andhra Pradesh – 1 Nov. 1959 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Maharashtra –1962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Inter state variation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To grant constitutional status &amp; uniformity, 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73rd Amendment Act, 1992 </a:t>
            </a:r>
            <a:r>
              <a:rPr lang="en-US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w.e.f</a:t>
            </a:r>
            <a:r>
              <a:rPr lang="en-US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24th April 1993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en-IN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Ministry of </a:t>
            </a:r>
            <a:r>
              <a:rPr lang="en-IN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Panchayati</a:t>
            </a:r>
            <a:r>
              <a:rPr lang="en-IN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Raj- 27th May 2004 </a:t>
            </a:r>
            <a:endParaRPr lang="en-US" sz="24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endParaRPr lang="en-IN" sz="24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1191252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82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152400"/>
            <a:ext cx="8686800" cy="533400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Constitution (73</a:t>
            </a:r>
            <a:r>
              <a:rPr lang="en-US" sz="2800" b="1" baseline="30000" dirty="0" smtClean="0">
                <a:latin typeface="Times New Roman" pitchFamily="18" charset="0"/>
                <a:cs typeface="Times New Roman" pitchFamily="18" charset="0"/>
              </a:rPr>
              <a:t>rd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 Amendment) Act, 1992</a:t>
            </a:r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839200" cy="6172200"/>
          </a:xfrm>
        </p:spPr>
        <p:txBody>
          <a:bodyPr>
            <a:noAutofit/>
          </a:bodyPr>
          <a:lstStyle/>
          <a:p>
            <a:pPr marL="506412">
              <a:spcBef>
                <a:spcPct val="0"/>
              </a:spcBef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Establishment </a:t>
            </a: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of Gram </a:t>
            </a:r>
            <a:r>
              <a:rPr lang="en-US" sz="2400" b="1" dirty="0" err="1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Sabha</a:t>
            </a: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Establishment of three tier (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Middle level not in the states having population less than 20 lakh</a:t>
            </a: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)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Member selection by indirect election, whereas president decided by direct election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Ex-officio member at every level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 1/3 reservation for women 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 Reservation to SC, ST in proportion to their population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Term of five years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State finance commission governing financial authority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State election commission to conduct election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Representatives &amp; officials training</a:t>
            </a:r>
          </a:p>
        </p:txBody>
      </p:sp>
    </p:spTree>
    <p:extLst>
      <p:ext uri="{BB962C8B-B14F-4D97-AF65-F5344CB8AC3E}">
        <p14:creationId xmlns:p14="http://schemas.microsoft.com/office/powerpoint/2010/main" val="24939927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82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103188"/>
            <a:ext cx="8686800" cy="811212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z="2800" b="1" dirty="0" smtClean="0"/>
              <a:t>Finding of survey conducted before enforcement of 73</a:t>
            </a:r>
            <a:r>
              <a:rPr lang="en-US" sz="2800" b="1" baseline="30000" dirty="0" smtClean="0"/>
              <a:t>rd</a:t>
            </a:r>
            <a:r>
              <a:rPr lang="en-US" sz="2800" b="1" dirty="0" smtClean="0"/>
              <a:t> Amendment</a:t>
            </a:r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1066800"/>
            <a:ext cx="8839200" cy="5486400"/>
          </a:xfrm>
        </p:spPr>
        <p:txBody>
          <a:bodyPr>
            <a:normAutofit lnSpcReduction="10000"/>
          </a:bodyPr>
          <a:lstStyle/>
          <a:p>
            <a:pPr indent="-179388" eaLnBrk="1" hangingPunct="1">
              <a:spcBef>
                <a:spcPct val="0"/>
              </a:spcBef>
              <a:buFontTx/>
              <a:buNone/>
            </a:pPr>
            <a:r>
              <a:rPr lang="en-US" sz="2400" b="1" u="sng" smtClean="0">
                <a:solidFill>
                  <a:srgbClr val="0000FF"/>
                </a:solidFill>
              </a:rPr>
              <a:t>Findings: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000" b="1" smtClean="0">
                <a:solidFill>
                  <a:srgbClr val="003300"/>
                </a:solidFill>
              </a:rPr>
              <a:t>  Out of the chairpersons of panchayat</a:t>
            </a:r>
          </a:p>
          <a:p>
            <a:pPr indent="-179388" eaLnBrk="1" hangingPunct="1">
              <a:spcBef>
                <a:spcPts val="600"/>
              </a:spcBef>
              <a:buFontTx/>
              <a:buBlip>
                <a:blip r:embed="rId3"/>
              </a:buBlip>
            </a:pPr>
            <a:r>
              <a:rPr lang="en-US" sz="2000" b="1" smtClean="0">
                <a:solidFill>
                  <a:srgbClr val="993300"/>
                </a:solidFill>
              </a:rPr>
              <a:t>  25% big farmers</a:t>
            </a:r>
          </a:p>
          <a:p>
            <a:pPr indent="-179388" eaLnBrk="1" hangingPunct="1">
              <a:spcBef>
                <a:spcPts val="600"/>
              </a:spcBef>
              <a:buFontTx/>
              <a:buBlip>
                <a:blip r:embed="rId3"/>
              </a:buBlip>
            </a:pPr>
            <a:r>
              <a:rPr lang="en-US" sz="2000" b="1" smtClean="0">
                <a:solidFill>
                  <a:srgbClr val="993300"/>
                </a:solidFill>
              </a:rPr>
              <a:t>  77% from upper class</a:t>
            </a:r>
          </a:p>
          <a:p>
            <a:pPr indent="-179388" eaLnBrk="1" hangingPunct="1">
              <a:spcBef>
                <a:spcPts val="600"/>
              </a:spcBef>
              <a:buFontTx/>
              <a:buBlip>
                <a:blip r:embed="rId3"/>
              </a:buBlip>
            </a:pPr>
            <a:r>
              <a:rPr lang="en-US" sz="2000" b="1" smtClean="0">
                <a:solidFill>
                  <a:srgbClr val="993300"/>
                </a:solidFill>
              </a:rPr>
              <a:t>  Only 7% SC &amp; 15% ST</a:t>
            </a:r>
          </a:p>
          <a:p>
            <a:pPr indent="-179388" eaLnBrk="1" hangingPunct="1">
              <a:spcBef>
                <a:spcPts val="600"/>
              </a:spcBef>
              <a:buFontTx/>
              <a:buBlip>
                <a:blip r:embed="rId3"/>
              </a:buBlip>
            </a:pPr>
            <a:r>
              <a:rPr lang="en-US" sz="2000" b="1" smtClean="0">
                <a:solidFill>
                  <a:srgbClr val="993300"/>
                </a:solidFill>
              </a:rPr>
              <a:t>  3% women (41% SC)</a:t>
            </a:r>
          </a:p>
          <a:p>
            <a:pPr indent="-179388" eaLnBrk="1" hangingPunct="1">
              <a:spcBef>
                <a:spcPts val="600"/>
              </a:spcBef>
              <a:buFontTx/>
              <a:buBlip>
                <a:blip r:embed="rId3"/>
              </a:buBlip>
            </a:pPr>
            <a:r>
              <a:rPr lang="en-US" sz="2000" b="1" smtClean="0">
                <a:solidFill>
                  <a:srgbClr val="993300"/>
                </a:solidFill>
              </a:rPr>
              <a:t>  13% graduates,24% primary level, 7% illiterate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000" b="1" smtClean="0">
                <a:solidFill>
                  <a:srgbClr val="003300"/>
                </a:solidFill>
              </a:rPr>
              <a:t>  Extremely poor deliberations in panchayat level meeting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000" b="1" smtClean="0">
                <a:solidFill>
                  <a:srgbClr val="003300"/>
                </a:solidFill>
              </a:rPr>
              <a:t>  During 12 month of survey, 39% sample panchayat did not conduct meeting even once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000" b="1" smtClean="0">
                <a:solidFill>
                  <a:srgbClr val="003300"/>
                </a:solidFill>
              </a:rPr>
              <a:t>  Women entrance in panchayat due to persuasion of family, community or political parties</a:t>
            </a:r>
          </a:p>
          <a:p>
            <a:pPr indent="-179388" eaLnBrk="1" hangingPunct="1">
              <a:spcBef>
                <a:spcPts val="1200"/>
              </a:spcBef>
              <a:buFontTx/>
              <a:buBlip>
                <a:blip r:embed="rId2"/>
              </a:buBlip>
            </a:pPr>
            <a:r>
              <a:rPr lang="en-US" sz="2000" b="1" smtClean="0">
                <a:solidFill>
                  <a:srgbClr val="003300"/>
                </a:solidFill>
              </a:rPr>
              <a:t>  However, women show greater maturity in outlook,         enthusiasm, consciousness of their role &amp; responsibilities</a:t>
            </a:r>
          </a:p>
        </p:txBody>
      </p:sp>
    </p:spTree>
    <p:extLst>
      <p:ext uri="{BB962C8B-B14F-4D97-AF65-F5344CB8AC3E}">
        <p14:creationId xmlns:p14="http://schemas.microsoft.com/office/powerpoint/2010/main" val="19042980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 Same Side Corner Rectangle 6"/>
          <p:cNvSpPr/>
          <p:nvPr/>
        </p:nvSpPr>
        <p:spPr bwMode="auto">
          <a:xfrm>
            <a:off x="685800" y="3657600"/>
            <a:ext cx="7620000" cy="1524000"/>
          </a:xfrm>
          <a:prstGeom prst="round2SameRect">
            <a:avLst/>
          </a:prstGeom>
          <a:solidFill>
            <a:schemeClr val="accent6">
              <a:lumMod val="60000"/>
              <a:lumOff val="40000"/>
            </a:schemeClr>
          </a:solidFill>
          <a:ln w="9525" cap="flat" cmpd="sng" algn="ctr">
            <a:solidFill>
              <a:schemeClr val="accent2">
                <a:lumMod val="40000"/>
                <a:lumOff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algn="just" eaLnBrk="1" hangingPunct="1">
              <a:lnSpc>
                <a:spcPct val="90000"/>
              </a:lnSpc>
              <a:defRPr/>
            </a:pPr>
            <a:r>
              <a:rPr lang="en-US" sz="2400" b="1" kern="0" dirty="0">
                <a:solidFill>
                  <a:srgbClr val="002060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However, success will depend on the extent transfer of rural development functions &amp; devolution of financial &amp; administrative powers</a:t>
            </a:r>
          </a:p>
        </p:txBody>
      </p:sp>
      <p:sp>
        <p:nvSpPr>
          <p:cNvPr id="11267" name="Rounded Rectangle 8"/>
          <p:cNvSpPr>
            <a:spLocks noChangeArrowheads="1"/>
          </p:cNvSpPr>
          <p:nvPr/>
        </p:nvSpPr>
        <p:spPr bwMode="auto">
          <a:xfrm>
            <a:off x="762000" y="1219200"/>
            <a:ext cx="7467600" cy="1371600"/>
          </a:xfrm>
          <a:prstGeom prst="roundRect">
            <a:avLst>
              <a:gd name="adj" fmla="val 16667"/>
            </a:avLst>
          </a:prstGeom>
          <a:solidFill>
            <a:srgbClr val="FFFF00"/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sz="2400" b="1" dirty="0">
                <a:solidFill>
                  <a:srgbClr val="0033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After enforcement of 73</a:t>
            </a:r>
            <a:r>
              <a:rPr lang="en-US" sz="2400" b="1" baseline="30000" dirty="0">
                <a:solidFill>
                  <a:srgbClr val="0033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rd</a:t>
            </a:r>
            <a:r>
              <a:rPr lang="en-US" sz="2400" b="1" dirty="0">
                <a:solidFill>
                  <a:srgbClr val="0033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amendment, it is hoped that PRI will emerge more strong &amp; dynamic</a:t>
            </a:r>
            <a:endParaRPr lang="en-IN" sz="2400" dirty="0">
              <a:solidFill>
                <a:srgbClr val="0033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4647141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810" name="Rectangle 2"/>
          <p:cNvSpPr>
            <a:spLocks noGrp="1" noChangeArrowheads="1"/>
          </p:cNvSpPr>
          <p:nvPr>
            <p:ph type="title"/>
          </p:nvPr>
        </p:nvSpPr>
        <p:spPr>
          <a:xfrm>
            <a:off x="442913" y="103188"/>
            <a:ext cx="8243887" cy="811212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/>
              <a:t>Three tier system</a:t>
            </a:r>
          </a:p>
        </p:txBody>
      </p:sp>
      <p:sp>
        <p:nvSpPr>
          <p:cNvPr id="12291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152400" y="1066800"/>
            <a:ext cx="8839200" cy="1371600"/>
          </a:xfrm>
        </p:spPr>
        <p:txBody>
          <a:bodyPr/>
          <a:lstStyle/>
          <a:p>
            <a:pPr eaLnBrk="1" hangingPunct="1"/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Village level (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grassroot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) – Village/Gram 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endParaRPr lang="en-US" sz="24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  <a:p>
            <a:pPr eaLnBrk="1" hangingPunct="1"/>
            <a:r>
              <a:rPr lang="en-US" sz="2400" dirty="0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Block level (middle)	    – </a:t>
            </a:r>
            <a:r>
              <a:rPr lang="en-US" sz="2400" dirty="0" err="1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400" dirty="0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003300"/>
                </a:solidFill>
                <a:latin typeface="Times New Roman" pitchFamily="18" charset="0"/>
                <a:cs typeface="Times New Roman" pitchFamily="18" charset="0"/>
              </a:rPr>
              <a:t>Samitis</a:t>
            </a:r>
            <a:endParaRPr lang="en-US" sz="2400" dirty="0" smtClean="0">
              <a:solidFill>
                <a:srgbClr val="003300"/>
              </a:solidFill>
              <a:latin typeface="Times New Roman" pitchFamily="18" charset="0"/>
              <a:cs typeface="Times New Roman" pitchFamily="18" charset="0"/>
            </a:endParaRPr>
          </a:p>
          <a:p>
            <a:pPr eaLnBrk="1" hangingPunct="1"/>
            <a:r>
              <a:rPr lang="en-US" sz="2400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District level (apex)       – </a:t>
            </a:r>
            <a:r>
              <a:rPr lang="en-US" sz="2400" dirty="0" err="1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Zila</a:t>
            </a:r>
            <a:r>
              <a:rPr lang="en-US" sz="2400" dirty="0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Parishad</a:t>
            </a:r>
            <a:endParaRPr lang="en-US" sz="2400" dirty="0" smtClean="0">
              <a:solidFill>
                <a:srgbClr val="9933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2292" name="Rectangle 5"/>
          <p:cNvSpPr>
            <a:spLocks noChangeArrowheads="1"/>
          </p:cNvSpPr>
          <p:nvPr/>
        </p:nvSpPr>
        <p:spPr bwMode="auto">
          <a:xfrm>
            <a:off x="762000" y="2895600"/>
            <a:ext cx="8153400" cy="335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342900" indent="-342900" eaLnBrk="1" hangingPunct="1">
              <a:spcBef>
                <a:spcPct val="20000"/>
              </a:spcBef>
            </a:pPr>
            <a:r>
              <a:rPr lang="en-US" sz="2400" u="sng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Recommendation of Committee</a:t>
            </a:r>
            <a:r>
              <a:rPr lang="en-US" sz="2400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</a:pPr>
            <a:r>
              <a:rPr lang="en-US" sz="2400" dirty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New bodies were to have wide power &amp; adequate finance</a:t>
            </a:r>
          </a:p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</a:pPr>
            <a:endParaRPr lang="en-US" sz="2400" dirty="0">
              <a:solidFill>
                <a:srgbClr val="9933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</a:pPr>
            <a:r>
              <a:rPr lang="en-US" sz="2400" dirty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Administrative decentralization for effective execution</a:t>
            </a:r>
          </a:p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</a:pPr>
            <a:endParaRPr lang="en-US" sz="2400" dirty="0">
              <a:solidFill>
                <a:srgbClr val="9933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</a:pPr>
            <a:r>
              <a:rPr lang="en-US" sz="2400" dirty="0">
                <a:solidFill>
                  <a:srgbClr val="993300"/>
                </a:solidFill>
                <a:latin typeface="Times New Roman" pitchFamily="18" charset="0"/>
                <a:cs typeface="Times New Roman" pitchFamily="18" charset="0"/>
              </a:rPr>
              <a:t>Administrative system under control of elected bodies</a:t>
            </a:r>
          </a:p>
        </p:txBody>
      </p:sp>
    </p:spTree>
    <p:extLst>
      <p:ext uri="{BB962C8B-B14F-4D97-AF65-F5344CB8AC3E}">
        <p14:creationId xmlns:p14="http://schemas.microsoft.com/office/powerpoint/2010/main" val="30418936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Election to PRI</a:t>
            </a:r>
            <a:endParaRPr lang="en-IN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315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Under the supervision of </a:t>
            </a:r>
            <a:r>
              <a:rPr lang="en-US" sz="28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Raj Election Commission of the state</a:t>
            </a: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Members of </a:t>
            </a:r>
            <a:r>
              <a:rPr lang="en-US" sz="28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Panchayats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elected indirectly</a:t>
            </a: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President of Village </a:t>
            </a:r>
            <a:r>
              <a:rPr lang="en-US" sz="28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has to be decided by direct election.</a:t>
            </a:r>
            <a:endParaRPr lang="en-IN" sz="28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4111561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Reservation of seats</a:t>
            </a:r>
            <a:endParaRPr lang="en-IN" dirty="0"/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Reservation for the weaker sections (SC &amp; ST) in proportion to their population &amp; area to ensure participation in decision making process</a:t>
            </a: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1/3 seats reserved for women (including SC, ST women’s reserved seats)</a:t>
            </a:r>
          </a:p>
          <a:p>
            <a:pPr>
              <a:lnSpc>
                <a:spcPct val="150000"/>
              </a:lnSpc>
            </a:pPr>
            <a:r>
              <a:rPr lang="en-US" sz="28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Not less than 1/3 of the total number of chairpersons reserved for women likewise SC &amp; ST categories.  </a:t>
            </a:r>
            <a:endParaRPr lang="en-IN" sz="28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8049729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90550"/>
            <a:ext cx="8243887" cy="1314450"/>
          </a:xfrm>
        </p:spPr>
        <p:txBody>
          <a:bodyPr/>
          <a:lstStyle/>
          <a:p>
            <a:pPr>
              <a:defRPr/>
            </a:pPr>
            <a:r>
              <a:rPr lang="en-US" dirty="0" smtClean="0"/>
              <a:t>Tenure</a:t>
            </a:r>
            <a:endParaRPr lang="en-IN" dirty="0"/>
          </a:p>
        </p:txBody>
      </p:sp>
      <p:sp>
        <p:nvSpPr>
          <p:cNvPr id="15363" name="Content Placeholder 2"/>
          <p:cNvSpPr>
            <a:spLocks noGrp="1"/>
          </p:cNvSpPr>
          <p:nvPr>
            <p:ph idx="1"/>
          </p:nvPr>
        </p:nvSpPr>
        <p:spPr>
          <a:xfrm>
            <a:off x="457200" y="2743200"/>
            <a:ext cx="8229600" cy="1828800"/>
          </a:xfrm>
        </p:spPr>
        <p:txBody>
          <a:bodyPr/>
          <a:lstStyle/>
          <a:p>
            <a:pPr algn="ctr">
              <a:buFontTx/>
              <a:buNone/>
            </a:pPr>
            <a:r>
              <a:rPr lang="en-US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Five years for every </a:t>
            </a:r>
            <a:r>
              <a:rPr lang="en-US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unless dissolved earlier</a:t>
            </a:r>
            <a:endParaRPr lang="en-IN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8033073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Resources</a:t>
            </a:r>
            <a:endParaRPr lang="en-IN" dirty="0"/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Authorized to levy, collect and appropriate suitable local taxes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State grants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State Finance Commission appointed to review, to assess financial position of 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and to recommend to the states the pattern of distribution of funds between the state and PRIs.</a:t>
            </a:r>
          </a:p>
          <a:p>
            <a:pPr>
              <a:lnSpc>
                <a:spcPct val="150000"/>
              </a:lnSpc>
            </a:pPr>
            <a:endParaRPr lang="en-IN" sz="24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827921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743200" y="228600"/>
            <a:ext cx="4086375" cy="369332"/>
          </a:xfrm>
          <a:prstGeom prst="rect">
            <a:avLst/>
          </a:prstGeom>
          <a:solidFill>
            <a:srgbClr val="FFFF00"/>
          </a:solidFill>
          <a:ln>
            <a:solidFill>
              <a:srgbClr val="FF0000"/>
            </a:solidFill>
          </a:ln>
          <a:scene3d>
            <a:camera prst="orthographicFront"/>
            <a:lightRig rig="threePt" dir="t"/>
          </a:scene3d>
          <a:sp3d>
            <a:bevelT prst="relaxedInset"/>
          </a:sp3d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b="1" dirty="0"/>
              <a:t>Extension Organization in PRI</a:t>
            </a:r>
            <a:endParaRPr lang="en-IN" b="1" dirty="0"/>
          </a:p>
        </p:txBody>
      </p:sp>
      <p:sp>
        <p:nvSpPr>
          <p:cNvPr id="3" name="Rectangle 2"/>
          <p:cNvSpPr/>
          <p:nvPr/>
        </p:nvSpPr>
        <p:spPr>
          <a:xfrm>
            <a:off x="3124200" y="990600"/>
            <a:ext cx="1905000" cy="369888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solidFill>
              <a:srgbClr val="00206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spAutoFit/>
          </a:bodyPr>
          <a:lstStyle/>
          <a:p>
            <a:pPr>
              <a:defRPr/>
            </a:pPr>
            <a:r>
              <a:rPr lang="en-US" b="1" dirty="0"/>
              <a:t>Non - Official</a:t>
            </a:r>
            <a:endParaRPr lang="en-IN" b="1" dirty="0"/>
          </a:p>
        </p:txBody>
      </p:sp>
      <p:sp>
        <p:nvSpPr>
          <p:cNvPr id="6" name="Rectangle 5"/>
          <p:cNvSpPr/>
          <p:nvPr/>
        </p:nvSpPr>
        <p:spPr>
          <a:xfrm>
            <a:off x="76200" y="1840468"/>
            <a:ext cx="2057400" cy="369332"/>
          </a:xfrm>
          <a:prstGeom prst="rect">
            <a:avLst/>
          </a:prstGeom>
          <a:solidFill>
            <a:schemeClr val="accent5">
              <a:lumMod val="75000"/>
            </a:schemeClr>
          </a:solidFill>
          <a:ln w="57150">
            <a:solidFill>
              <a:srgbClr val="C8046B"/>
            </a:solidFill>
          </a:ln>
          <a:scene3d>
            <a:camera prst="perspectiveRelaxedModerately"/>
            <a:lightRig rig="threePt" dir="t"/>
          </a:scene3d>
        </p:spPr>
        <p:txBody>
          <a:bodyPr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srgbClr val="FF0000"/>
                </a:solidFill>
              </a:rPr>
              <a:t>National Level</a:t>
            </a:r>
            <a:endParaRPr lang="en-IN" b="1" dirty="0">
              <a:solidFill>
                <a:srgbClr val="FF0000"/>
              </a:solidFill>
            </a:endParaRPr>
          </a:p>
        </p:txBody>
      </p:sp>
      <p:sp>
        <p:nvSpPr>
          <p:cNvPr id="17415" name="Rectangle 6"/>
          <p:cNvSpPr>
            <a:spLocks noChangeArrowheads="1"/>
          </p:cNvSpPr>
          <p:nvPr/>
        </p:nvSpPr>
        <p:spPr bwMode="auto">
          <a:xfrm>
            <a:off x="2667000" y="1524000"/>
            <a:ext cx="3200400" cy="738188"/>
          </a:xfrm>
          <a:prstGeom prst="rect">
            <a:avLst/>
          </a:prstGeom>
          <a:noFill/>
          <a:ln w="28575">
            <a:solidFill>
              <a:srgbClr val="C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Parliament</a:t>
            </a:r>
          </a:p>
          <a:p>
            <a:pPr algn="ctr"/>
            <a:r>
              <a:rPr lang="en-US" sz="1400" b="1"/>
              <a:t>National Development Council</a:t>
            </a:r>
          </a:p>
          <a:p>
            <a:pPr algn="ctr"/>
            <a:r>
              <a:rPr lang="en-US" sz="1400" b="1"/>
              <a:t>Prime Minister (Chairman)</a:t>
            </a:r>
            <a:endParaRPr lang="en-IN" sz="1400" b="1"/>
          </a:p>
        </p:txBody>
      </p:sp>
      <p:sp>
        <p:nvSpPr>
          <p:cNvPr id="8" name="Rectangle 7"/>
          <p:cNvSpPr/>
          <p:nvPr/>
        </p:nvSpPr>
        <p:spPr>
          <a:xfrm>
            <a:off x="7239000" y="990600"/>
            <a:ext cx="1143000" cy="369332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solidFill>
              <a:srgbClr val="00206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  <a:reflection blurRad="6350" stA="52000" endA="300" endPos="35000" dir="5400000" sy="-100000" algn="bl" rotWithShape="0"/>
          </a:effectLst>
        </p:spPr>
        <p:txBody>
          <a:bodyPr>
            <a:spAutoFit/>
          </a:bodyPr>
          <a:lstStyle/>
          <a:p>
            <a:pPr>
              <a:defRPr/>
            </a:pPr>
            <a:r>
              <a:rPr lang="en-US" b="1" dirty="0"/>
              <a:t>Official</a:t>
            </a:r>
            <a:endParaRPr lang="en-IN" b="1" dirty="0"/>
          </a:p>
        </p:txBody>
      </p:sp>
      <p:sp>
        <p:nvSpPr>
          <p:cNvPr id="17417" name="Rectangle 8"/>
          <p:cNvSpPr>
            <a:spLocks noChangeArrowheads="1"/>
          </p:cNvSpPr>
          <p:nvPr/>
        </p:nvSpPr>
        <p:spPr bwMode="auto">
          <a:xfrm>
            <a:off x="6400800" y="1524000"/>
            <a:ext cx="2667000" cy="738188"/>
          </a:xfrm>
          <a:prstGeom prst="rect">
            <a:avLst/>
          </a:prstGeom>
          <a:noFill/>
          <a:ln w="28575">
            <a:solidFill>
              <a:srgbClr val="660033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Secretary</a:t>
            </a:r>
          </a:p>
          <a:p>
            <a:pPr algn="ctr"/>
            <a:r>
              <a:rPr lang="en-US" sz="1400" b="1"/>
              <a:t>Ministry of Panchayat Raj</a:t>
            </a:r>
            <a:endParaRPr lang="en-IN" sz="1400" b="1"/>
          </a:p>
        </p:txBody>
      </p:sp>
      <p:sp>
        <p:nvSpPr>
          <p:cNvPr id="17418" name="Rectangle 9"/>
          <p:cNvSpPr>
            <a:spLocks noChangeArrowheads="1"/>
          </p:cNvSpPr>
          <p:nvPr/>
        </p:nvSpPr>
        <p:spPr bwMode="auto">
          <a:xfrm>
            <a:off x="2667000" y="2590800"/>
            <a:ext cx="3200400" cy="954088"/>
          </a:xfrm>
          <a:prstGeom prst="rect">
            <a:avLst/>
          </a:prstGeom>
          <a:noFill/>
          <a:ln w="28575">
            <a:solidFill>
              <a:srgbClr val="CC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State Legislative Development Committee</a:t>
            </a:r>
          </a:p>
          <a:p>
            <a:pPr algn="ctr"/>
            <a:r>
              <a:rPr lang="en-US" sz="1400" b="1"/>
              <a:t>Chief Minister (Chairman)</a:t>
            </a:r>
          </a:p>
          <a:p>
            <a:pPr algn="ctr"/>
            <a:r>
              <a:rPr lang="en-US" sz="1400" b="1"/>
              <a:t>State chamber of PR</a:t>
            </a:r>
            <a:endParaRPr lang="en-IN" sz="1400" b="1"/>
          </a:p>
        </p:txBody>
      </p:sp>
      <p:sp>
        <p:nvSpPr>
          <p:cNvPr id="17419" name="Rectangle 10"/>
          <p:cNvSpPr>
            <a:spLocks noChangeArrowheads="1"/>
          </p:cNvSpPr>
          <p:nvPr/>
        </p:nvSpPr>
        <p:spPr bwMode="auto">
          <a:xfrm>
            <a:off x="6400800" y="2690813"/>
            <a:ext cx="2667000" cy="738187"/>
          </a:xfrm>
          <a:prstGeom prst="rect">
            <a:avLst/>
          </a:prstGeom>
          <a:noFill/>
          <a:ln w="28575">
            <a:solidFill>
              <a:srgbClr val="660033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just"/>
            <a:r>
              <a:rPr lang="en-US" sz="1400" b="1"/>
              <a:t>State Dev.Commissioner</a:t>
            </a:r>
          </a:p>
          <a:p>
            <a:pPr algn="just"/>
            <a:r>
              <a:rPr lang="en-US" sz="1400" b="1"/>
              <a:t>Additional ..,,..  ..,,.. </a:t>
            </a:r>
          </a:p>
          <a:p>
            <a:pPr algn="just"/>
            <a:r>
              <a:rPr lang="en-US" sz="1400" b="1"/>
              <a:t>Panchayat Raj ..,,.. ..,,..</a:t>
            </a:r>
            <a:endParaRPr lang="en-IN" sz="1400" b="1"/>
          </a:p>
        </p:txBody>
      </p:sp>
      <p:sp>
        <p:nvSpPr>
          <p:cNvPr id="17420" name="Rectangle 11"/>
          <p:cNvSpPr>
            <a:spLocks noChangeArrowheads="1"/>
          </p:cNvSpPr>
          <p:nvPr/>
        </p:nvSpPr>
        <p:spPr bwMode="auto">
          <a:xfrm>
            <a:off x="6400800" y="3810000"/>
            <a:ext cx="2667000" cy="738188"/>
          </a:xfrm>
          <a:prstGeom prst="rect">
            <a:avLst/>
          </a:prstGeom>
          <a:noFill/>
          <a:ln w="28575">
            <a:solidFill>
              <a:srgbClr val="660033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Secretary, CEO/Collector/Dy.Commissioner</a:t>
            </a:r>
            <a:endParaRPr lang="en-IN" sz="1400" b="1"/>
          </a:p>
        </p:txBody>
      </p:sp>
      <p:sp>
        <p:nvSpPr>
          <p:cNvPr id="17421" name="Rectangle 12"/>
          <p:cNvSpPr>
            <a:spLocks noChangeArrowheads="1"/>
          </p:cNvSpPr>
          <p:nvPr/>
        </p:nvSpPr>
        <p:spPr bwMode="auto">
          <a:xfrm>
            <a:off x="6400800" y="4876800"/>
            <a:ext cx="2667000" cy="523875"/>
          </a:xfrm>
          <a:prstGeom prst="rect">
            <a:avLst/>
          </a:prstGeom>
          <a:noFill/>
          <a:ln w="28575">
            <a:solidFill>
              <a:srgbClr val="660033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Panchayat Union Commissioner/BDO</a:t>
            </a:r>
          </a:p>
        </p:txBody>
      </p:sp>
      <p:sp>
        <p:nvSpPr>
          <p:cNvPr id="17422" name="Rectangle 13"/>
          <p:cNvSpPr>
            <a:spLocks noChangeArrowheads="1"/>
          </p:cNvSpPr>
          <p:nvPr/>
        </p:nvSpPr>
        <p:spPr bwMode="auto">
          <a:xfrm>
            <a:off x="6324600" y="5867400"/>
            <a:ext cx="2667000" cy="523875"/>
          </a:xfrm>
          <a:prstGeom prst="rect">
            <a:avLst/>
          </a:prstGeom>
          <a:noFill/>
          <a:ln w="28575">
            <a:solidFill>
              <a:srgbClr val="660033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Village Development Officer</a:t>
            </a:r>
            <a:endParaRPr lang="en-IN" sz="1400" b="1"/>
          </a:p>
        </p:txBody>
      </p:sp>
      <p:sp>
        <p:nvSpPr>
          <p:cNvPr id="17423" name="Rectangle 14"/>
          <p:cNvSpPr>
            <a:spLocks noChangeArrowheads="1"/>
          </p:cNvSpPr>
          <p:nvPr/>
        </p:nvSpPr>
        <p:spPr bwMode="auto">
          <a:xfrm>
            <a:off x="2667000" y="3962400"/>
            <a:ext cx="3200400" cy="307975"/>
          </a:xfrm>
          <a:prstGeom prst="rect">
            <a:avLst/>
          </a:prstGeom>
          <a:noFill/>
          <a:ln w="28575">
            <a:solidFill>
              <a:srgbClr val="CC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Chairman, Zilla Parishad</a:t>
            </a:r>
            <a:endParaRPr lang="en-IN" sz="1400" b="1"/>
          </a:p>
        </p:txBody>
      </p:sp>
      <p:sp>
        <p:nvSpPr>
          <p:cNvPr id="17424" name="Rectangle 15"/>
          <p:cNvSpPr>
            <a:spLocks noChangeArrowheads="1"/>
          </p:cNvSpPr>
          <p:nvPr/>
        </p:nvSpPr>
        <p:spPr bwMode="auto">
          <a:xfrm>
            <a:off x="2667000" y="4949825"/>
            <a:ext cx="3200400" cy="307975"/>
          </a:xfrm>
          <a:prstGeom prst="rect">
            <a:avLst/>
          </a:prstGeom>
          <a:noFill/>
          <a:ln w="28575">
            <a:solidFill>
              <a:srgbClr val="CC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Chairman, Panchayat Samiti</a:t>
            </a:r>
            <a:endParaRPr lang="en-IN" sz="1400" b="1"/>
          </a:p>
        </p:txBody>
      </p:sp>
      <p:sp>
        <p:nvSpPr>
          <p:cNvPr id="17425" name="Rectangle 16"/>
          <p:cNvSpPr>
            <a:spLocks noChangeArrowheads="1"/>
          </p:cNvSpPr>
          <p:nvPr/>
        </p:nvSpPr>
        <p:spPr bwMode="auto">
          <a:xfrm>
            <a:off x="2667000" y="5940425"/>
            <a:ext cx="3200400" cy="307975"/>
          </a:xfrm>
          <a:prstGeom prst="rect">
            <a:avLst/>
          </a:prstGeom>
          <a:noFill/>
          <a:ln w="28575">
            <a:solidFill>
              <a:srgbClr val="CC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400" b="1"/>
              <a:t>President, Village Panchayat</a:t>
            </a:r>
            <a:endParaRPr lang="en-IN" sz="1400" b="1"/>
          </a:p>
        </p:txBody>
      </p:sp>
      <p:sp>
        <p:nvSpPr>
          <p:cNvPr id="18" name="Rectangle 17"/>
          <p:cNvSpPr/>
          <p:nvPr/>
        </p:nvSpPr>
        <p:spPr>
          <a:xfrm>
            <a:off x="76200" y="2907268"/>
            <a:ext cx="2057400" cy="369332"/>
          </a:xfrm>
          <a:prstGeom prst="rect">
            <a:avLst/>
          </a:prstGeom>
          <a:solidFill>
            <a:schemeClr val="accent5">
              <a:lumMod val="75000"/>
            </a:schemeClr>
          </a:solidFill>
          <a:ln w="57150">
            <a:solidFill>
              <a:srgbClr val="C8046B"/>
            </a:solidFill>
          </a:ln>
          <a:scene3d>
            <a:camera prst="perspectiveRelaxedModerately"/>
            <a:lightRig rig="threePt" dir="t"/>
          </a:scene3d>
        </p:spPr>
        <p:txBody>
          <a:bodyPr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srgbClr val="FF0000"/>
                </a:solidFill>
              </a:rPr>
              <a:t>State Level</a:t>
            </a:r>
            <a:endParaRPr lang="en-IN" b="1" dirty="0">
              <a:solidFill>
                <a:srgbClr val="FF0000"/>
              </a:solidFill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76200" y="3897868"/>
            <a:ext cx="2057400" cy="369332"/>
          </a:xfrm>
          <a:prstGeom prst="rect">
            <a:avLst/>
          </a:prstGeom>
          <a:solidFill>
            <a:schemeClr val="accent5">
              <a:lumMod val="75000"/>
            </a:schemeClr>
          </a:solidFill>
          <a:ln w="57150">
            <a:solidFill>
              <a:srgbClr val="C8046B"/>
            </a:solidFill>
          </a:ln>
          <a:scene3d>
            <a:camera prst="perspectiveRelaxedModerately"/>
            <a:lightRig rig="threePt" dir="t"/>
          </a:scene3d>
        </p:spPr>
        <p:txBody>
          <a:bodyPr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srgbClr val="FF0000"/>
                </a:solidFill>
              </a:rPr>
              <a:t>District Level</a:t>
            </a:r>
            <a:endParaRPr lang="en-IN" b="1" dirty="0">
              <a:solidFill>
                <a:srgbClr val="FF0000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76200" y="4964668"/>
            <a:ext cx="2057400" cy="369332"/>
          </a:xfrm>
          <a:prstGeom prst="rect">
            <a:avLst/>
          </a:prstGeom>
          <a:solidFill>
            <a:schemeClr val="accent5">
              <a:lumMod val="75000"/>
            </a:schemeClr>
          </a:solidFill>
          <a:ln w="57150">
            <a:solidFill>
              <a:srgbClr val="C8046B"/>
            </a:solidFill>
          </a:ln>
          <a:scene3d>
            <a:camera prst="perspectiveRelaxedModerately"/>
            <a:lightRig rig="threePt" dir="t"/>
          </a:scene3d>
        </p:spPr>
        <p:txBody>
          <a:bodyPr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srgbClr val="FF0000"/>
                </a:solidFill>
              </a:rPr>
              <a:t>Block Level</a:t>
            </a:r>
            <a:endParaRPr lang="en-IN" b="1" dirty="0">
              <a:solidFill>
                <a:srgbClr val="FF0000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76200" y="5955268"/>
            <a:ext cx="2057400" cy="369332"/>
          </a:xfrm>
          <a:prstGeom prst="rect">
            <a:avLst/>
          </a:prstGeom>
          <a:solidFill>
            <a:schemeClr val="accent5">
              <a:lumMod val="75000"/>
            </a:schemeClr>
          </a:solidFill>
          <a:ln w="57150">
            <a:solidFill>
              <a:srgbClr val="C8046B"/>
            </a:solidFill>
          </a:ln>
          <a:scene3d>
            <a:camera prst="perspectiveRelaxedModerately"/>
            <a:lightRig rig="threePt" dir="t"/>
          </a:scene3d>
        </p:spPr>
        <p:txBody>
          <a:bodyPr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srgbClr val="FF0000"/>
                </a:solidFill>
              </a:rPr>
              <a:t>Village Level</a:t>
            </a:r>
            <a:endParaRPr lang="en-IN" b="1" dirty="0">
              <a:solidFill>
                <a:srgbClr val="FF0000"/>
              </a:solidFill>
            </a:endParaRPr>
          </a:p>
        </p:txBody>
      </p:sp>
      <p:graphicFrame>
        <p:nvGraphicFramePr>
          <p:cNvPr id="22" name="Diagram 21"/>
          <p:cNvGraphicFramePr/>
          <p:nvPr/>
        </p:nvGraphicFramePr>
        <p:xfrm>
          <a:off x="2133600" y="1752600"/>
          <a:ext cx="533400" cy="533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graphicFrame>
        <p:nvGraphicFramePr>
          <p:cNvPr id="29" name="Diagram 28"/>
          <p:cNvGraphicFramePr/>
          <p:nvPr/>
        </p:nvGraphicFramePr>
        <p:xfrm>
          <a:off x="2133600" y="2743200"/>
          <a:ext cx="609600" cy="609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8" r:lo="rId9" r:qs="rId10" r:cs="rId11"/>
          </a:graphicData>
        </a:graphic>
      </p:graphicFrame>
      <p:graphicFrame>
        <p:nvGraphicFramePr>
          <p:cNvPr id="31" name="Diagram 30"/>
          <p:cNvGraphicFramePr/>
          <p:nvPr/>
        </p:nvGraphicFramePr>
        <p:xfrm>
          <a:off x="2133600" y="3810000"/>
          <a:ext cx="609600" cy="533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3" r:lo="rId14" r:qs="rId15" r:cs="rId16"/>
          </a:graphicData>
        </a:graphic>
      </p:graphicFrame>
      <p:graphicFrame>
        <p:nvGraphicFramePr>
          <p:cNvPr id="32" name="Diagram 31"/>
          <p:cNvGraphicFramePr/>
          <p:nvPr/>
        </p:nvGraphicFramePr>
        <p:xfrm>
          <a:off x="2133600" y="4876800"/>
          <a:ext cx="609600" cy="584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8" r:lo="rId19" r:qs="rId20" r:cs="rId21"/>
          </a:graphicData>
        </a:graphic>
      </p:graphicFrame>
      <p:graphicFrame>
        <p:nvGraphicFramePr>
          <p:cNvPr id="33" name="Diagram 32"/>
          <p:cNvGraphicFramePr/>
          <p:nvPr/>
        </p:nvGraphicFramePr>
        <p:xfrm>
          <a:off x="2057400" y="5791200"/>
          <a:ext cx="685800" cy="609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3" r:lo="rId24" r:qs="rId25" r:cs="rId26"/>
          </a:graphicData>
        </a:graphic>
      </p:graphicFrame>
      <p:sp>
        <p:nvSpPr>
          <p:cNvPr id="36" name="Down Arrow 35"/>
          <p:cNvSpPr/>
          <p:nvPr/>
        </p:nvSpPr>
        <p:spPr>
          <a:xfrm>
            <a:off x="7620000" y="2209800"/>
            <a:ext cx="457200" cy="4572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37" name="Down Arrow 36"/>
          <p:cNvSpPr/>
          <p:nvPr/>
        </p:nvSpPr>
        <p:spPr>
          <a:xfrm>
            <a:off x="3962400" y="2209800"/>
            <a:ext cx="457200" cy="5334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38" name="Down Arrow 37"/>
          <p:cNvSpPr/>
          <p:nvPr/>
        </p:nvSpPr>
        <p:spPr>
          <a:xfrm>
            <a:off x="7620000" y="3429000"/>
            <a:ext cx="457200" cy="4572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39" name="Down Arrow 38"/>
          <p:cNvSpPr/>
          <p:nvPr/>
        </p:nvSpPr>
        <p:spPr>
          <a:xfrm>
            <a:off x="7620000" y="4419600"/>
            <a:ext cx="457200" cy="4572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40" name="Down Arrow 39"/>
          <p:cNvSpPr/>
          <p:nvPr/>
        </p:nvSpPr>
        <p:spPr>
          <a:xfrm>
            <a:off x="7620000" y="5410200"/>
            <a:ext cx="457200" cy="5334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41" name="Down Arrow 40"/>
          <p:cNvSpPr/>
          <p:nvPr/>
        </p:nvSpPr>
        <p:spPr>
          <a:xfrm>
            <a:off x="3962400" y="3429000"/>
            <a:ext cx="457200" cy="5334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42" name="Down Arrow 41"/>
          <p:cNvSpPr/>
          <p:nvPr/>
        </p:nvSpPr>
        <p:spPr>
          <a:xfrm>
            <a:off x="3962400" y="4267200"/>
            <a:ext cx="457200" cy="6858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43" name="Down Arrow 42"/>
          <p:cNvSpPr/>
          <p:nvPr/>
        </p:nvSpPr>
        <p:spPr>
          <a:xfrm>
            <a:off x="3962400" y="5257800"/>
            <a:ext cx="457200" cy="685800"/>
          </a:xfrm>
          <a:prstGeom prst="downArrow">
            <a:avLst/>
          </a:prstGeom>
          <a:ln>
            <a:solidFill>
              <a:srgbClr val="C8046B"/>
            </a:solidFill>
          </a:ln>
        </p:spPr>
        <p:style>
          <a:lnRef idx="2">
            <a:scrgbClr r="0" g="0" b="0"/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graphicFrame>
        <p:nvGraphicFramePr>
          <p:cNvPr id="45" name="Diagram 44"/>
          <p:cNvGraphicFramePr/>
          <p:nvPr/>
        </p:nvGraphicFramePr>
        <p:xfrm>
          <a:off x="5715000" y="1752600"/>
          <a:ext cx="762000" cy="304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8" r:lo="rId29" r:qs="rId30" r:cs="rId31"/>
          </a:graphicData>
        </a:graphic>
      </p:graphicFrame>
      <p:graphicFrame>
        <p:nvGraphicFramePr>
          <p:cNvPr id="46" name="Diagram 45"/>
          <p:cNvGraphicFramePr/>
          <p:nvPr/>
        </p:nvGraphicFramePr>
        <p:xfrm>
          <a:off x="5638800" y="2895600"/>
          <a:ext cx="762000" cy="304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3" r:lo="rId34" r:qs="rId35" r:cs="rId36"/>
          </a:graphicData>
        </a:graphic>
      </p:graphicFrame>
      <p:graphicFrame>
        <p:nvGraphicFramePr>
          <p:cNvPr id="47" name="Diagram 46"/>
          <p:cNvGraphicFramePr/>
          <p:nvPr/>
        </p:nvGraphicFramePr>
        <p:xfrm>
          <a:off x="5638800" y="3962400"/>
          <a:ext cx="762000" cy="304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8" r:lo="rId39" r:qs="rId40" r:cs="rId41"/>
          </a:graphicData>
        </a:graphic>
      </p:graphicFrame>
      <p:graphicFrame>
        <p:nvGraphicFramePr>
          <p:cNvPr id="48" name="Diagram 47"/>
          <p:cNvGraphicFramePr/>
          <p:nvPr/>
        </p:nvGraphicFramePr>
        <p:xfrm>
          <a:off x="5638800" y="4953000"/>
          <a:ext cx="762000" cy="304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3" r:lo="rId44" r:qs="rId45" r:cs="rId46"/>
          </a:graphicData>
        </a:graphic>
      </p:graphicFrame>
      <p:graphicFrame>
        <p:nvGraphicFramePr>
          <p:cNvPr id="49" name="Diagram 48"/>
          <p:cNvGraphicFramePr/>
          <p:nvPr/>
        </p:nvGraphicFramePr>
        <p:xfrm>
          <a:off x="5638800" y="5943600"/>
          <a:ext cx="762000" cy="304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8" r:lo="rId49" r:qs="rId50" r:cs="rId51"/>
          </a:graphicData>
        </a:graphic>
      </p:graphicFrame>
      <p:sp>
        <p:nvSpPr>
          <p:cNvPr id="52" name="Bent-Up Arrow 51"/>
          <p:cNvSpPr/>
          <p:nvPr/>
        </p:nvSpPr>
        <p:spPr>
          <a:xfrm rot="16200000" flipH="1">
            <a:off x="7048500" y="6057900"/>
            <a:ext cx="457200" cy="990600"/>
          </a:xfrm>
          <a:prstGeom prst="bentUpArrow">
            <a:avLst/>
          </a:prstGeom>
        </p:spPr>
        <p:style>
          <a:lnRef idx="2">
            <a:schemeClr val="lt2">
              <a:hueOff val="0"/>
              <a:satOff val="0"/>
              <a:lumOff val="0"/>
              <a:alphaOff val="0"/>
            </a:schemeClr>
          </a:lnRef>
          <a:fillRef idx="1">
            <a:schemeClr val="dk2">
              <a:hueOff val="0"/>
              <a:satOff val="0"/>
              <a:lumOff val="0"/>
              <a:alphaOff val="0"/>
            </a:schemeClr>
          </a:fillRef>
          <a:effectRef idx="0">
            <a:schemeClr val="dk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53" name="Rectangle 52"/>
          <p:cNvSpPr/>
          <p:nvPr/>
        </p:nvSpPr>
        <p:spPr>
          <a:xfrm>
            <a:off x="5534025" y="6400800"/>
            <a:ext cx="1171575" cy="369888"/>
          </a:xfrm>
          <a:prstGeom prst="rect">
            <a:avLst/>
          </a:prstGeom>
          <a:solidFill>
            <a:schemeClr val="accent6">
              <a:lumMod val="50000"/>
            </a:schemeClr>
          </a:solidFill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solidFill>
                  <a:schemeClr val="bg2">
                    <a:lumMod val="50000"/>
                  </a:schemeClr>
                </a:solidFill>
              </a:rPr>
              <a:t>Villagers</a:t>
            </a:r>
            <a:endParaRPr lang="en-IN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4" name="Bent-Up Arrow 43"/>
          <p:cNvSpPr/>
          <p:nvPr/>
        </p:nvSpPr>
        <p:spPr>
          <a:xfrm rot="16200000" flipH="1" flipV="1">
            <a:off x="4648200" y="5943600"/>
            <a:ext cx="457200" cy="1066800"/>
          </a:xfrm>
          <a:prstGeom prst="bentUpArrow">
            <a:avLst/>
          </a:prstGeom>
        </p:spPr>
        <p:style>
          <a:lnRef idx="2">
            <a:schemeClr val="lt2">
              <a:hueOff val="0"/>
              <a:satOff val="0"/>
              <a:lumOff val="0"/>
              <a:alphaOff val="0"/>
            </a:schemeClr>
          </a:lnRef>
          <a:fillRef idx="1">
            <a:schemeClr val="dk2">
              <a:hueOff val="0"/>
              <a:satOff val="0"/>
              <a:lumOff val="0"/>
              <a:alphaOff val="0"/>
            </a:schemeClr>
          </a:fillRef>
          <a:effectRef idx="0">
            <a:schemeClr val="dk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23016307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http://www.kabir.org.in/images/campiagn_images/DSC05115.JPG"/>
          <p:cNvPicPr>
            <a:picLocks noChangeAspect="1" noChangeArrowheads="1"/>
          </p:cNvPicPr>
          <p:nvPr/>
        </p:nvPicPr>
        <p:blipFill>
          <a:blip r:embed="rId2">
            <a:lum bright="6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860" b="17395"/>
          <a:stretch>
            <a:fillRect/>
          </a:stretch>
        </p:blipFill>
        <p:spPr bwMode="auto">
          <a:xfrm>
            <a:off x="120650" y="381000"/>
            <a:ext cx="8794750" cy="6248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603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600" b="1" dirty="0" smtClean="0">
                <a:solidFill>
                  <a:srgbClr val="CC0099"/>
                </a:solidFill>
              </a:rPr>
              <a:t>Gram/Village </a:t>
            </a:r>
            <a:r>
              <a:rPr lang="en-US" sz="3600" b="1" dirty="0" err="1" smtClean="0">
                <a:solidFill>
                  <a:srgbClr val="CC0099"/>
                </a:solidFill>
              </a:rPr>
              <a:t>Panchayat</a:t>
            </a:r>
            <a:r>
              <a:rPr lang="en-US" sz="3600" b="1" dirty="0" smtClean="0">
                <a:solidFill>
                  <a:srgbClr val="CC0099"/>
                </a:solidFill>
              </a:rPr>
              <a:t> </a:t>
            </a:r>
            <a:endParaRPr lang="en-IN" sz="3600" b="1" dirty="0" smtClean="0">
              <a:solidFill>
                <a:srgbClr val="CC0099"/>
              </a:solidFill>
            </a:endParaRPr>
          </a:p>
        </p:txBody>
      </p:sp>
      <p:sp>
        <p:nvSpPr>
          <p:cNvPr id="18436" name="Content Placeholder 2"/>
          <p:cNvSpPr>
            <a:spLocks noGrp="1"/>
          </p:cNvSpPr>
          <p:nvPr>
            <p:ph idx="1"/>
          </p:nvPr>
        </p:nvSpPr>
        <p:spPr>
          <a:xfrm>
            <a:off x="457200" y="1716088"/>
            <a:ext cx="8229600" cy="4456112"/>
          </a:xfrm>
        </p:spPr>
        <p:txBody>
          <a:bodyPr/>
          <a:lstStyle/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Gram Sabha consists of all adult members registered as voters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It provides effective peoples’ participation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It considered as the only means of direct democracy where all important decisions have to be arrived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Also, serve the purpose of training ground especially the younger generation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Gram Sabha has to meet atleast thrice in a year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Quorum shall be 1/3 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Presided over by President</a:t>
            </a:r>
          </a:p>
        </p:txBody>
      </p:sp>
    </p:spTree>
    <p:extLst>
      <p:ext uri="{BB962C8B-B14F-4D97-AF65-F5344CB8AC3E}">
        <p14:creationId xmlns:p14="http://schemas.microsoft.com/office/powerpoint/2010/main" val="3293601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://unkreative.com/musings/uploaded_images/vil07-737458.jpg"/>
          <p:cNvPicPr>
            <a:picLocks noChangeAspect="1" noChangeArrowheads="1"/>
          </p:cNvPicPr>
          <p:nvPr/>
        </p:nvPicPr>
        <p:blipFill>
          <a:blip r:embed="rId2">
            <a:lum bright="6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188" y="457200"/>
            <a:ext cx="8126412" cy="579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603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chemeClr val="accent6">
                    <a:lumMod val="10000"/>
                  </a:schemeClr>
                </a:solidFill>
              </a:rPr>
              <a:t>Functions of Gram Panchayat </a:t>
            </a:r>
            <a:endParaRPr lang="en-IN" sz="3200" b="1" dirty="0" smtClean="0">
              <a:solidFill>
                <a:schemeClr val="accent6">
                  <a:lumMod val="10000"/>
                </a:schemeClr>
              </a:solidFill>
            </a:endParaRPr>
          </a:p>
        </p:txBody>
      </p:sp>
      <p:sp>
        <p:nvSpPr>
          <p:cNvPr id="19460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456113"/>
          </a:xfrm>
        </p:spPr>
        <p:txBody>
          <a:bodyPr/>
          <a:lstStyle/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Constitution, repair and maintenance of ward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Lighting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Construction of drains &amp; disposal of sewage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Cleaning of streets &amp; improvement of sanitary condition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Provisions for public latrines &amp; its cleanliness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Opening and maintaining burial grounds</a:t>
            </a:r>
          </a:p>
          <a:p>
            <a:pPr eaLnBrk="1" hangingPunct="1"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Sinking &amp; repairing of wells, repair and maintenance of ponds, tanks, construction and maintenance of water works. </a:t>
            </a:r>
          </a:p>
          <a:p>
            <a:pPr eaLnBrk="1" hangingPunct="1">
              <a:buFontTx/>
              <a:buBlip>
                <a:blip r:embed="rId3"/>
              </a:buBlip>
            </a:pPr>
            <a:endParaRPr lang="en-US" sz="2400" b="1" smtClean="0">
              <a:solidFill>
                <a:srgbClr val="993300"/>
              </a:solidFill>
            </a:endParaRPr>
          </a:p>
          <a:p>
            <a:pPr eaLnBrk="1" hangingPunct="1">
              <a:buFontTx/>
              <a:buBlip>
                <a:blip r:embed="rId3"/>
              </a:buBlip>
            </a:pPr>
            <a:endParaRPr lang="en-US" sz="2400" b="1" smtClean="0">
              <a:solidFill>
                <a:srgbClr val="0033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409225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603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rgbClr val="CC0099"/>
                </a:solidFill>
              </a:rPr>
              <a:t>Powers of Gram Panchayat </a:t>
            </a:r>
            <a:endParaRPr lang="en-IN" sz="3200" b="1" dirty="0" smtClean="0">
              <a:solidFill>
                <a:srgbClr val="CC0099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456113"/>
          </a:xfrm>
        </p:spPr>
        <p:txBody>
          <a:bodyPr>
            <a:normAutofit lnSpcReduction="10000"/>
          </a:bodyPr>
          <a:lstStyle/>
          <a:p>
            <a:pPr eaLnBrk="1" hangingPunct="1">
              <a:buFontTx/>
              <a:buBlip>
                <a:blip r:embed="rId2"/>
              </a:buBlip>
              <a:defRPr/>
            </a:pPr>
            <a:r>
              <a:rPr lang="en-US" sz="2400" b="1" dirty="0" smtClean="0">
                <a:solidFill>
                  <a:srgbClr val="0000FF"/>
                </a:solidFill>
              </a:rPr>
              <a:t>Planting and preservation of trees</a:t>
            </a:r>
          </a:p>
          <a:p>
            <a:pPr eaLnBrk="1" hangingPunct="1">
              <a:buFontTx/>
              <a:buBlip>
                <a:blip r:embed="rId2"/>
              </a:buBlip>
              <a:defRPr/>
            </a:pPr>
            <a:r>
              <a:rPr lang="en-US" sz="2400" b="1" dirty="0" smtClean="0">
                <a:solidFill>
                  <a:srgbClr val="0000FF"/>
                </a:solidFill>
              </a:rPr>
              <a:t>Lighting of public roads &amp; places</a:t>
            </a:r>
          </a:p>
          <a:p>
            <a:pPr eaLnBrk="1" hangingPunct="1">
              <a:buFontTx/>
              <a:buBlip>
                <a:blip r:embed="rId2"/>
              </a:buBlip>
              <a:defRPr/>
            </a:pPr>
            <a:r>
              <a:rPr lang="en-US" sz="2400" b="1" dirty="0" smtClean="0">
                <a:solidFill>
                  <a:srgbClr val="0000FF"/>
                </a:solidFill>
              </a:rPr>
              <a:t>Control of fairs and festivals</a:t>
            </a:r>
          </a:p>
          <a:p>
            <a:pPr eaLnBrk="1" hangingPunct="1">
              <a:buFontTx/>
              <a:buBlip>
                <a:blip r:embed="rId2"/>
              </a:buBlip>
              <a:defRPr/>
            </a:pPr>
            <a:r>
              <a:rPr lang="en-US" sz="2400" b="1" dirty="0" smtClean="0">
                <a:solidFill>
                  <a:srgbClr val="0000FF"/>
                </a:solidFill>
              </a:rPr>
              <a:t>Construction of works of public utility, provision of facilities for safety, health, comfort, conveyance, culture or recreation. </a:t>
            </a:r>
          </a:p>
          <a:p>
            <a:pPr eaLnBrk="1" hangingPunct="1">
              <a:buFontTx/>
              <a:buBlip>
                <a:blip r:embed="rId2"/>
              </a:buBlip>
              <a:defRPr/>
            </a:pPr>
            <a:r>
              <a:rPr lang="en-US" sz="2400" b="1" dirty="0" smtClean="0">
                <a:solidFill>
                  <a:srgbClr val="0000FF"/>
                </a:solidFill>
              </a:rPr>
              <a:t>Opening and maintenance </a:t>
            </a:r>
          </a:p>
          <a:p>
            <a:pPr indent="9525" eaLnBrk="1" hangingPunct="1">
              <a:buFontTx/>
              <a:buNone/>
              <a:defRPr/>
            </a:pPr>
            <a:r>
              <a:rPr lang="en-US" sz="2400" b="1" dirty="0" smtClean="0">
                <a:solidFill>
                  <a:srgbClr val="993300"/>
                </a:solidFill>
              </a:rPr>
              <a:t>Public markets, Cart stands, Halting places, Public cattle sheds, Public slaughter house, Reading home, Community TV sets, Playgrounds, Parks, Sports clubs, Literacy </a:t>
            </a:r>
            <a:r>
              <a:rPr lang="en-US" sz="2400" b="1" dirty="0" err="1" smtClean="0">
                <a:solidFill>
                  <a:srgbClr val="993300"/>
                </a:solidFill>
              </a:rPr>
              <a:t>centres</a:t>
            </a:r>
            <a:r>
              <a:rPr lang="en-US" sz="2400" b="1" dirty="0" smtClean="0">
                <a:solidFill>
                  <a:srgbClr val="993300"/>
                </a:solidFill>
              </a:rPr>
              <a:t> for imparting social education.</a:t>
            </a:r>
            <a:endParaRPr lang="en-US" sz="2400" b="1" dirty="0" smtClean="0">
              <a:solidFill>
                <a:srgbClr val="0033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0960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603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rgbClr val="CC0099"/>
                </a:solidFill>
              </a:rPr>
              <a:t>Taxation and finance of Gram Panchayat </a:t>
            </a:r>
            <a:endParaRPr lang="en-IN" sz="3200" b="1" dirty="0" smtClean="0">
              <a:solidFill>
                <a:srgbClr val="CC0099"/>
              </a:solidFill>
            </a:endParaRPr>
          </a:p>
        </p:txBody>
      </p:sp>
      <p:sp>
        <p:nvSpPr>
          <p:cNvPr id="21507" name="Content Placeholder 2"/>
          <p:cNvSpPr>
            <a:spLocks noGrp="1"/>
          </p:cNvSpPr>
          <p:nvPr>
            <p:ph idx="1"/>
          </p:nvPr>
        </p:nvSpPr>
        <p:spPr>
          <a:xfrm>
            <a:off x="457200" y="1639888"/>
            <a:ext cx="8229600" cy="1941512"/>
          </a:xfrm>
        </p:spPr>
        <p:txBody>
          <a:bodyPr/>
          <a:lstStyle/>
          <a:p>
            <a:pPr eaLnBrk="1" hangingPunct="1">
              <a:buFontTx/>
              <a:buBlip>
                <a:blip r:embed="rId2"/>
              </a:buBlip>
            </a:pPr>
            <a:r>
              <a:rPr lang="en-US" sz="2400" b="1" smtClean="0">
                <a:solidFill>
                  <a:srgbClr val="0000FF"/>
                </a:solidFill>
              </a:rPr>
              <a:t>Shares of local cess, house tax, vehicle tax, stamp duty surcharge, house tax matching grants, tolls, fee for markets, income from endowment, share of entertainment tax, fine and penalties.</a:t>
            </a:r>
          </a:p>
          <a:p>
            <a:pPr eaLnBrk="1" hangingPunct="1">
              <a:buFontTx/>
              <a:buBlip>
                <a:blip r:embed="rId2"/>
              </a:buBlip>
            </a:pPr>
            <a:endParaRPr lang="en-US" sz="2400" b="1" smtClean="0">
              <a:solidFill>
                <a:srgbClr val="0000FF"/>
              </a:solidFill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 bwMode="auto">
          <a:xfrm>
            <a:off x="442913" y="3913188"/>
            <a:ext cx="8243887" cy="7350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ctr" eaLnBrk="1" hangingPunct="1">
              <a:lnSpc>
                <a:spcPct val="90000"/>
              </a:lnSpc>
              <a:defRPr/>
            </a:pPr>
            <a:r>
              <a:rPr lang="en-US" sz="3200" b="1" kern="0" dirty="0">
                <a:solidFill>
                  <a:srgbClr val="CC0099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+mj-lt"/>
                <a:ea typeface="+mj-ea"/>
                <a:cs typeface="+mj-cs"/>
              </a:rPr>
              <a:t>Economic development and social justice</a:t>
            </a:r>
            <a:endParaRPr lang="en-IN" sz="3200" b="1" kern="0" dirty="0">
              <a:solidFill>
                <a:srgbClr val="CC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457200" y="4800600"/>
            <a:ext cx="82296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  <a:defRPr/>
            </a:pPr>
            <a:r>
              <a:rPr lang="en-US" sz="2400" b="1" kern="0" dirty="0">
                <a:solidFill>
                  <a:srgbClr val="0000FF"/>
                </a:solidFill>
                <a:latin typeface="+mn-lt"/>
              </a:rPr>
              <a:t>Each village </a:t>
            </a:r>
            <a:r>
              <a:rPr lang="en-US" sz="2400" b="1" kern="0" dirty="0" err="1">
                <a:solidFill>
                  <a:srgbClr val="0000FF"/>
                </a:solidFill>
                <a:latin typeface="+mn-lt"/>
              </a:rPr>
              <a:t>panchayat</a:t>
            </a:r>
            <a:r>
              <a:rPr lang="en-US" sz="2400" b="1" kern="0" dirty="0">
                <a:solidFill>
                  <a:srgbClr val="0000FF"/>
                </a:solidFill>
                <a:latin typeface="+mn-lt"/>
              </a:rPr>
              <a:t> will prepare a plan for economic development and social justice including implementation of programmes and schemes of the government.</a:t>
            </a:r>
          </a:p>
        </p:txBody>
      </p:sp>
    </p:spTree>
    <p:extLst>
      <p:ext uri="{BB962C8B-B14F-4D97-AF65-F5344CB8AC3E}">
        <p14:creationId xmlns:p14="http://schemas.microsoft.com/office/powerpoint/2010/main" val="25473483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-76200"/>
            <a:ext cx="8243887" cy="735013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solidFill>
                  <a:srgbClr val="CC0099"/>
                </a:solidFill>
              </a:rPr>
              <a:t>Functions Panchayat </a:t>
            </a:r>
            <a:r>
              <a:rPr lang="en-US" sz="2800" b="1" dirty="0" err="1" smtClean="0">
                <a:solidFill>
                  <a:srgbClr val="CC0099"/>
                </a:solidFill>
              </a:rPr>
              <a:t>Samiti</a:t>
            </a:r>
            <a:endParaRPr lang="en-IN" sz="2800" b="1" dirty="0" smtClean="0">
              <a:solidFill>
                <a:srgbClr val="CC0099"/>
              </a:solidFill>
            </a:endParaRPr>
          </a:p>
        </p:txBody>
      </p:sp>
      <p:sp>
        <p:nvSpPr>
          <p:cNvPr id="22531" name="Content Placeholder 2"/>
          <p:cNvSpPr>
            <a:spLocks noGrp="1"/>
          </p:cNvSpPr>
          <p:nvPr>
            <p:ph idx="1"/>
          </p:nvPr>
        </p:nvSpPr>
        <p:spPr>
          <a:xfrm>
            <a:off x="228600" y="609600"/>
            <a:ext cx="8458200" cy="6096000"/>
          </a:xfrm>
        </p:spPr>
        <p:txBody>
          <a:bodyPr>
            <a:normAutofit fontScale="92500"/>
          </a:bodyPr>
          <a:lstStyle/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Construction&amp; maintenance of </a:t>
            </a:r>
            <a:r>
              <a:rPr lang="en-US" sz="22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Public roads, house for the poor, shops and stalls, elementary schools.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Maintenance of dispensaries, maternity &amp; child welfare </a:t>
            </a:r>
            <a:r>
              <a:rPr lang="en-US" sz="22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centres</a:t>
            </a:r>
            <a:endParaRPr lang="en-US" sz="22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Preventive &amp; remedial measures of epidemics or malaria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Control of notified fairs and festivals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Veterinary relief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Regulation of buildings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Opening &amp; maintenance of public market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Maintenance of statistics of birth and deaths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Promotion of agriculture, cottage industries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Other duties mentioned by the govt. relating to agri., AH, village industries and schemes for economic development and also reviews of schemes, </a:t>
            </a:r>
            <a:r>
              <a:rPr lang="en-US" sz="22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programmes</a:t>
            </a:r>
            <a:r>
              <a:rPr lang="en-US" sz="22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&amp; other activities </a:t>
            </a:r>
          </a:p>
          <a:p>
            <a:pPr algn="just" eaLnBrk="1" hangingPunct="1">
              <a:lnSpc>
                <a:spcPct val="150000"/>
              </a:lnSpc>
              <a:spcBef>
                <a:spcPct val="0"/>
              </a:spcBef>
              <a:buFontTx/>
              <a:buBlip>
                <a:blip r:embed="rId2"/>
              </a:buBlip>
            </a:pPr>
            <a:endParaRPr lang="en-US" sz="22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950515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5603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rgbClr val="CC0099"/>
                </a:solidFill>
              </a:rPr>
              <a:t>Taxation and finance of Panchayat </a:t>
            </a:r>
            <a:r>
              <a:rPr lang="en-US" sz="3200" b="1" dirty="0" err="1" smtClean="0">
                <a:solidFill>
                  <a:srgbClr val="CC0099"/>
                </a:solidFill>
              </a:rPr>
              <a:t>Samiti</a:t>
            </a:r>
            <a:r>
              <a:rPr lang="en-US" sz="3200" b="1" dirty="0" smtClean="0">
                <a:solidFill>
                  <a:srgbClr val="CC0099"/>
                </a:solidFill>
              </a:rPr>
              <a:t> </a:t>
            </a:r>
            <a:endParaRPr lang="en-IN" sz="3200" b="1" dirty="0" smtClean="0">
              <a:solidFill>
                <a:srgbClr val="CC0099"/>
              </a:solidFill>
            </a:endParaRPr>
          </a:p>
        </p:txBody>
      </p:sp>
      <p:sp>
        <p:nvSpPr>
          <p:cNvPr id="23555" name="Content Placeholder 2"/>
          <p:cNvSpPr>
            <a:spLocks noGrp="1"/>
          </p:cNvSpPr>
          <p:nvPr>
            <p:ph idx="1"/>
          </p:nvPr>
        </p:nvSpPr>
        <p:spPr>
          <a:xfrm>
            <a:off x="457200" y="1639888"/>
            <a:ext cx="8229600" cy="3236912"/>
          </a:xfrm>
        </p:spPr>
        <p:txBody>
          <a:bodyPr>
            <a:normAutofit fontScale="85000" lnSpcReduction="10000"/>
          </a:bodyPr>
          <a:lstStyle/>
          <a:p>
            <a:pPr algn="just" eaLnBrk="1" hangingPunct="1">
              <a:lnSpc>
                <a:spcPct val="160000"/>
              </a:lnSpc>
              <a:buFontTx/>
              <a:buBlip>
                <a:blip r:embed="rId2"/>
              </a:buBlip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Shares of local 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cess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, house tax, matching grants, rental of common property resources, local educational grants, local road grants, fee on </a:t>
            </a:r>
            <a:r>
              <a:rPr lang="en-US" sz="2400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licences</a:t>
            </a: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, fees levied by public market, fees for temporary occupation, receipts from dispensaries and income from endowments, entry/parking fee for vehicles. </a:t>
            </a:r>
          </a:p>
          <a:p>
            <a:pPr algn="just" eaLnBrk="1" hangingPunct="1">
              <a:lnSpc>
                <a:spcPct val="160000"/>
              </a:lnSpc>
              <a:buFontTx/>
              <a:buBlip>
                <a:blip r:embed="rId2"/>
              </a:buBlip>
            </a:pPr>
            <a:r>
              <a:rPr lang="en-US" sz="2400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Proportionate share from tax, income from ferries, interest on investments, fines and penalties. </a:t>
            </a:r>
          </a:p>
          <a:p>
            <a:pPr algn="just" eaLnBrk="1" hangingPunct="1">
              <a:lnSpc>
                <a:spcPct val="160000"/>
              </a:lnSpc>
              <a:buFontTx/>
              <a:buBlip>
                <a:blip r:embed="rId2"/>
              </a:buBlip>
            </a:pPr>
            <a:endParaRPr lang="en-US" sz="2400" dirty="0" smtClean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89856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rgbClr val="CC0099"/>
                </a:solidFill>
              </a:rPr>
              <a:t>Economic development and social justice</a:t>
            </a:r>
            <a:endParaRPr lang="en-IN" sz="3200" b="1" dirty="0" smtClean="0">
              <a:solidFill>
                <a:srgbClr val="CC0099"/>
              </a:solidFill>
            </a:endParaRPr>
          </a:p>
        </p:txBody>
      </p:sp>
      <p:sp>
        <p:nvSpPr>
          <p:cNvPr id="2457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 eaLnBrk="1" hangingPunct="1">
              <a:lnSpc>
                <a:spcPct val="150000"/>
              </a:lnSpc>
              <a:buFontTx/>
              <a:buBlip>
                <a:blip r:embed="rId2"/>
              </a:buBlip>
            </a:pPr>
            <a:r>
              <a:rPr lang="en-US" sz="2400" b="1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Each </a:t>
            </a:r>
            <a:r>
              <a:rPr lang="en-US" sz="2400" b="1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400" b="1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union/</a:t>
            </a:r>
            <a:r>
              <a:rPr lang="en-US" sz="2400" b="1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samiti</a:t>
            </a:r>
            <a:r>
              <a:rPr lang="en-US" sz="2400" b="1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will prepare a plan for economic development and social justice including implementation of </a:t>
            </a:r>
            <a:r>
              <a:rPr lang="en-US" sz="2400" b="1" dirty="0" err="1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programmes</a:t>
            </a:r>
            <a:r>
              <a:rPr lang="en-US" sz="2400" b="1" dirty="0" smtClean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and schemes of the government.</a:t>
            </a:r>
          </a:p>
        </p:txBody>
      </p:sp>
    </p:spTree>
    <p:extLst>
      <p:ext uri="{BB962C8B-B14F-4D97-AF65-F5344CB8AC3E}">
        <p14:creationId xmlns:p14="http://schemas.microsoft.com/office/powerpoint/2010/main" val="326664849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103188"/>
            <a:ext cx="8243887" cy="735012"/>
          </a:xfrm>
        </p:spPr>
        <p:txBody>
          <a:bodyPr/>
          <a:lstStyle/>
          <a:p>
            <a:pPr eaLnBrk="1" hangingPunct="1">
              <a:defRPr/>
            </a:pPr>
            <a:r>
              <a:rPr lang="en-US" sz="3600" b="1" dirty="0" err="1" smtClean="0">
                <a:solidFill>
                  <a:srgbClr val="CC0099"/>
                </a:solidFill>
              </a:rPr>
              <a:t>Zilla</a:t>
            </a:r>
            <a:r>
              <a:rPr lang="en-US" sz="3600" b="1" dirty="0" smtClean="0">
                <a:solidFill>
                  <a:srgbClr val="CC0099"/>
                </a:solidFill>
              </a:rPr>
              <a:t> </a:t>
            </a:r>
            <a:r>
              <a:rPr lang="en-US" sz="3600" b="1" dirty="0" err="1" smtClean="0">
                <a:solidFill>
                  <a:srgbClr val="CC0099"/>
                </a:solidFill>
              </a:rPr>
              <a:t>Parishad</a:t>
            </a:r>
            <a:endParaRPr lang="en-IN" sz="3600" b="1" dirty="0" smtClean="0">
              <a:solidFill>
                <a:srgbClr val="CC0099"/>
              </a:solidFill>
            </a:endParaRPr>
          </a:p>
        </p:txBody>
      </p:sp>
      <p:sp>
        <p:nvSpPr>
          <p:cNvPr id="2560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456113"/>
          </a:xfrm>
        </p:spPr>
        <p:txBody>
          <a:bodyPr/>
          <a:lstStyle/>
          <a:p>
            <a:pPr eaLnBrk="1" hangingPunct="1">
              <a:buFontTx/>
              <a:buBlip>
                <a:blip r:embed="rId2"/>
              </a:buBlip>
            </a:pPr>
            <a:r>
              <a:rPr lang="en-US" sz="2800" b="1" smtClean="0">
                <a:solidFill>
                  <a:srgbClr val="993300"/>
                </a:solidFill>
              </a:rPr>
              <a:t>Functions</a:t>
            </a:r>
            <a:r>
              <a:rPr lang="en-US" sz="2800" b="1" smtClean="0">
                <a:solidFill>
                  <a:srgbClr val="003300"/>
                </a:solidFill>
              </a:rPr>
              <a:t>:</a:t>
            </a:r>
          </a:p>
          <a:p>
            <a:pPr algn="just" eaLnBrk="1" hangingPunct="1">
              <a:spcBef>
                <a:spcPct val="0"/>
              </a:spcBef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3300"/>
                </a:solidFill>
              </a:rPr>
              <a:t>Advise on all matters of development undertaken by panchayats and panchayat unions to the Government</a:t>
            </a:r>
          </a:p>
          <a:p>
            <a:pPr algn="just" eaLnBrk="1" hangingPunct="1">
              <a:spcBef>
                <a:spcPct val="0"/>
              </a:spcBef>
              <a:buFontTx/>
              <a:buBlip>
                <a:blip r:embed="rId3"/>
              </a:buBlip>
            </a:pPr>
            <a:endParaRPr lang="en-US" sz="2400" b="1" smtClean="0">
              <a:solidFill>
                <a:srgbClr val="003300"/>
              </a:solidFill>
            </a:endParaRPr>
          </a:p>
          <a:p>
            <a:pPr algn="just" eaLnBrk="1" hangingPunct="1">
              <a:spcBef>
                <a:spcPct val="0"/>
              </a:spcBef>
              <a:buFontTx/>
              <a:buBlip>
                <a:blip r:embed="rId3"/>
              </a:buBlip>
            </a:pPr>
            <a:r>
              <a:rPr lang="en-US" sz="2400" b="1" smtClean="0">
                <a:solidFill>
                  <a:srgbClr val="003300"/>
                </a:solidFill>
              </a:rPr>
              <a:t>Watching and reviewing the progress of the programme</a:t>
            </a:r>
            <a:endParaRPr lang="en-IN" sz="2400" b="1" smtClean="0">
              <a:solidFill>
                <a:srgbClr val="003300"/>
              </a:solidFill>
            </a:endParaRPr>
          </a:p>
          <a:p>
            <a:pPr eaLnBrk="1" hangingPunct="1">
              <a:spcBef>
                <a:spcPct val="0"/>
              </a:spcBef>
              <a:buFontTx/>
              <a:buBlip>
                <a:blip r:embed="rId3"/>
              </a:buBlip>
            </a:pPr>
            <a:endParaRPr lang="en-US" sz="2400" b="1" smtClean="0">
              <a:solidFill>
                <a:srgbClr val="003300"/>
              </a:solidFill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 bwMode="auto">
          <a:xfrm>
            <a:off x="442913" y="3810000"/>
            <a:ext cx="8243887" cy="7350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ctr" eaLnBrk="1" hangingPunct="1">
              <a:lnSpc>
                <a:spcPct val="90000"/>
              </a:lnSpc>
              <a:defRPr/>
            </a:pPr>
            <a:r>
              <a:rPr lang="en-US" sz="3200" b="1" kern="0" dirty="0">
                <a:solidFill>
                  <a:srgbClr val="CC0099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+mj-lt"/>
                <a:ea typeface="+mj-ea"/>
                <a:cs typeface="+mj-cs"/>
              </a:rPr>
              <a:t>Taxation and finance</a:t>
            </a:r>
            <a:endParaRPr lang="en-IN" sz="3200" b="1" kern="0" dirty="0">
              <a:solidFill>
                <a:srgbClr val="CC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304800" y="4495800"/>
            <a:ext cx="8229600" cy="14843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eaLnBrk="1" hangingPunct="1">
              <a:spcBef>
                <a:spcPct val="20000"/>
              </a:spcBef>
              <a:buFontTx/>
              <a:buBlip>
                <a:blip r:embed="rId2"/>
              </a:buBlip>
              <a:defRPr/>
            </a:pPr>
            <a:r>
              <a:rPr lang="en-US" sz="2400" b="1" kern="0" dirty="0">
                <a:solidFill>
                  <a:srgbClr val="003300"/>
                </a:solidFill>
                <a:latin typeface="+mn-lt"/>
              </a:rPr>
              <a:t>All grants, all rents from lands or other property, interest on securities and penalties</a:t>
            </a:r>
            <a:endParaRPr lang="en-IN" sz="2400" b="1" kern="0" dirty="0">
              <a:solidFill>
                <a:srgbClr val="003300"/>
              </a:solidFill>
              <a:latin typeface="+mn-lt"/>
            </a:endParaRPr>
          </a:p>
          <a:p>
            <a:pPr marL="342900" indent="-342900" eaLnBrk="1" hangingPunct="1">
              <a:buFontTx/>
              <a:buBlip>
                <a:blip r:embed="rId3"/>
              </a:buBlip>
              <a:defRPr/>
            </a:pPr>
            <a:endParaRPr lang="en-US" sz="2400" b="1" kern="0" dirty="0">
              <a:solidFill>
                <a:srgbClr val="003300"/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708996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 bwMode="auto">
          <a:xfrm>
            <a:off x="595313" y="255588"/>
            <a:ext cx="8243887" cy="657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ctr" eaLnBrk="1" hangingPunct="1">
              <a:lnSpc>
                <a:spcPct val="90000"/>
              </a:lnSpc>
              <a:defRPr/>
            </a:pPr>
            <a:r>
              <a:rPr lang="en-US" sz="3200" b="1" kern="0" dirty="0">
                <a:solidFill>
                  <a:srgbClr val="CC0099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+mj-lt"/>
                <a:ea typeface="+mj-ea"/>
                <a:cs typeface="+mj-cs"/>
              </a:rPr>
              <a:t>Economic development and social justice</a:t>
            </a:r>
            <a:endParaRPr lang="en-IN" sz="3200" b="1" kern="0" dirty="0">
              <a:solidFill>
                <a:srgbClr val="CC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609600" y="1371600"/>
            <a:ext cx="8229600" cy="167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algn="just" eaLnBrk="1" hangingPunct="1">
              <a:lnSpc>
                <a:spcPct val="150000"/>
              </a:lnSpc>
              <a:spcBef>
                <a:spcPct val="20000"/>
              </a:spcBef>
              <a:buFontTx/>
              <a:buBlip>
                <a:blip r:embed="rId2"/>
              </a:buBlip>
              <a:defRPr/>
            </a:pPr>
            <a:r>
              <a:rPr lang="en-US" sz="2400" kern="0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Each  District </a:t>
            </a:r>
            <a:r>
              <a:rPr lang="en-US" sz="2400" kern="0" dirty="0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panchayat</a:t>
            </a:r>
            <a:r>
              <a:rPr lang="en-US" sz="2400" kern="0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will prepare a plan for economic development and social justice including implementation of programmes and schemes of the government.</a:t>
            </a:r>
          </a:p>
        </p:txBody>
      </p:sp>
      <p:sp>
        <p:nvSpPr>
          <p:cNvPr id="6" name="Title 1"/>
          <p:cNvSpPr txBox="1">
            <a:spLocks/>
          </p:cNvSpPr>
          <p:nvPr/>
        </p:nvSpPr>
        <p:spPr bwMode="auto">
          <a:xfrm>
            <a:off x="533400" y="3276600"/>
            <a:ext cx="8243888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ctr" eaLnBrk="1" hangingPunct="1">
              <a:lnSpc>
                <a:spcPct val="90000"/>
              </a:lnSpc>
              <a:defRPr/>
            </a:pPr>
            <a:r>
              <a:rPr lang="en-US" sz="3200" b="1" kern="0" dirty="0">
                <a:solidFill>
                  <a:srgbClr val="CC0099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+mj-lt"/>
                <a:ea typeface="+mj-ea"/>
                <a:cs typeface="+mj-cs"/>
              </a:rPr>
              <a:t>District planning committee</a:t>
            </a:r>
            <a:endParaRPr lang="en-IN" sz="3200" b="1" kern="0" dirty="0">
              <a:solidFill>
                <a:srgbClr val="CC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+mj-lt"/>
              <a:ea typeface="+mj-ea"/>
              <a:cs typeface="+mj-cs"/>
            </a:endParaRPr>
          </a:p>
        </p:txBody>
      </p:sp>
      <p:sp>
        <p:nvSpPr>
          <p:cNvPr id="7" name="Title 1"/>
          <p:cNvSpPr txBox="1">
            <a:spLocks/>
          </p:cNvSpPr>
          <p:nvPr/>
        </p:nvSpPr>
        <p:spPr bwMode="auto">
          <a:xfrm>
            <a:off x="533400" y="4114800"/>
            <a:ext cx="8243888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eaLnBrk="1" hangingPunct="1">
              <a:lnSpc>
                <a:spcPct val="150000"/>
              </a:lnSpc>
              <a:defRPr/>
            </a:pP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MP, MLAs, Chairman of the district </a:t>
            </a:r>
            <a:r>
              <a:rPr lang="en-US" sz="2400" kern="0" dirty="0" err="1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panchayat</a:t>
            </a:r>
            <a:endParaRPr lang="en-US" sz="2400" kern="0" dirty="0">
              <a:solidFill>
                <a:srgbClr val="0000FF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  <a:ea typeface="+mj-ea"/>
              <a:cs typeface="Times New Roman" pitchFamily="18" charset="0"/>
            </a:endParaRPr>
          </a:p>
          <a:p>
            <a:pPr eaLnBrk="1" hangingPunct="1">
              <a:lnSpc>
                <a:spcPct val="150000"/>
              </a:lnSpc>
              <a:defRPr/>
            </a:pPr>
            <a:r>
              <a:rPr lang="en-US" sz="2400" kern="0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Functions</a:t>
            </a: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:</a:t>
            </a:r>
          </a:p>
          <a:p>
            <a:pPr eaLnBrk="1" hangingPunct="1">
              <a:lnSpc>
                <a:spcPct val="150000"/>
              </a:lnSpc>
              <a:defRPr/>
            </a:pP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Consolidate the plans ZP, PS, </a:t>
            </a: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GP, </a:t>
            </a: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Municipal Councils &amp; Municipal Corporations</a:t>
            </a:r>
          </a:p>
          <a:p>
            <a:pPr eaLnBrk="1" hangingPunct="1">
              <a:lnSpc>
                <a:spcPct val="150000"/>
              </a:lnSpc>
              <a:defRPr/>
            </a:pPr>
            <a:r>
              <a:rPr lang="en-US" sz="2400" kern="0" dirty="0">
                <a:solidFill>
                  <a:srgbClr val="0000FF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  <a:ea typeface="+mj-ea"/>
                <a:cs typeface="Times New Roman" pitchFamily="18" charset="0"/>
              </a:rPr>
              <a:t>Prepare a draft of development plan for the whole district</a:t>
            </a:r>
            <a:endParaRPr lang="en-IN" sz="2400" kern="0" dirty="0">
              <a:solidFill>
                <a:srgbClr val="0000FF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975002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5856</TotalTime>
  <Words>1361</Words>
  <Application>Microsoft Office PowerPoint</Application>
  <PresentationFormat>On-screen Show (4:3)</PresentationFormat>
  <Paragraphs>182</Paragraphs>
  <Slides>25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Office Theme</vt:lpstr>
      <vt:lpstr>PowerPoint Presentation</vt:lpstr>
      <vt:lpstr>PowerPoint Presentation</vt:lpstr>
      <vt:lpstr>Meaning of Democratic Decentralization</vt:lpstr>
      <vt:lpstr>PowerPoint Presentation</vt:lpstr>
      <vt:lpstr>PowerPoint Presentation</vt:lpstr>
      <vt:lpstr>Need for democratic decentralization</vt:lpstr>
      <vt:lpstr>Implementation</vt:lpstr>
      <vt:lpstr>Constitution (73rd Amendment) Act, 1992</vt:lpstr>
      <vt:lpstr>Finding of survey conducted before enforcement of 73rd Amendment</vt:lpstr>
      <vt:lpstr>PowerPoint Presentation</vt:lpstr>
      <vt:lpstr>Three tier system</vt:lpstr>
      <vt:lpstr>Election to PRI</vt:lpstr>
      <vt:lpstr>Reservation of seats</vt:lpstr>
      <vt:lpstr>Tenure</vt:lpstr>
      <vt:lpstr>Resources</vt:lpstr>
      <vt:lpstr>PowerPoint Presentation</vt:lpstr>
      <vt:lpstr>Gram/Village Panchayat </vt:lpstr>
      <vt:lpstr>Functions of Gram Panchayat </vt:lpstr>
      <vt:lpstr>Powers of Gram Panchayat </vt:lpstr>
      <vt:lpstr>Taxation and finance of Gram Panchayat </vt:lpstr>
      <vt:lpstr>Functions Panchayat Samiti</vt:lpstr>
      <vt:lpstr>Taxation and finance of Panchayat Samiti </vt:lpstr>
      <vt:lpstr>Economic development and social justice</vt:lpstr>
      <vt:lpstr>Zilla Parishad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Introduction to Economics</dc:title>
  <dc:creator>SONY</dc:creator>
  <cp:lastModifiedBy>vipin</cp:lastModifiedBy>
  <cp:revision>283</cp:revision>
  <dcterms:created xsi:type="dcterms:W3CDTF">2020-01-10T02:05:01Z</dcterms:created>
  <dcterms:modified xsi:type="dcterms:W3CDTF">2020-10-14T15:25:53Z</dcterms:modified>
</cp:coreProperties>
</file>