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1" r:id="rId5"/>
    <p:sldId id="258" r:id="rId6"/>
    <p:sldId id="259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EFF27-9664-4049-B707-0D54187B9FC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74D06AD-7669-4AC2-B1B3-0E2922FEBE5F}">
      <dgm:prSet phldrT="[Text]" custT="1"/>
      <dgm:spPr/>
      <dgm:t>
        <a:bodyPr/>
        <a:lstStyle/>
        <a:p>
          <a:r>
            <a: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Septic</a:t>
          </a:r>
        </a:p>
      </dgm:t>
    </dgm:pt>
    <dgm:pt modelId="{41427DB8-04AB-4CA0-920A-6D9B6B0644D2}" type="parTrans" cxnId="{5E225FFF-D995-4412-91C8-BBD512C35929}">
      <dgm:prSet/>
      <dgm:spPr/>
      <dgm:t>
        <a:bodyPr/>
        <a:lstStyle/>
        <a:p>
          <a:endParaRPr lang="en-IN"/>
        </a:p>
      </dgm:t>
    </dgm:pt>
    <dgm:pt modelId="{9408A2E0-3ADB-45E7-9702-762FFB2BB330}" type="sibTrans" cxnId="{5E225FFF-D995-4412-91C8-BBD512C35929}">
      <dgm:prSet/>
      <dgm:spPr/>
      <dgm:t>
        <a:bodyPr/>
        <a:lstStyle/>
        <a:p>
          <a:endParaRPr lang="en-IN"/>
        </a:p>
      </dgm:t>
    </dgm:pt>
    <dgm:pt modelId="{CE7C8466-A5BF-453D-BEF7-E4D96C10C56B}">
      <dgm:prSet phldrT="[Text]" custT="1"/>
      <dgm:spPr/>
      <dgm:t>
        <a:bodyPr/>
        <a:lstStyle/>
        <a:p>
          <a:r>
            <a:rPr lang="en-IN" sz="2400" dirty="0">
              <a:latin typeface="Times New Roman" pitchFamily="18" charset="0"/>
              <a:cs typeface="Times New Roman" pitchFamily="18" charset="0"/>
            </a:rPr>
            <a:t>Bacteria</a:t>
          </a:r>
        </a:p>
      </dgm:t>
    </dgm:pt>
    <dgm:pt modelId="{FD5BD59D-040E-448E-910E-ECF27219DFAE}" type="parTrans" cxnId="{054FED9C-F594-4F96-A2B9-17EB9F54E919}">
      <dgm:prSet/>
      <dgm:spPr/>
      <dgm:t>
        <a:bodyPr/>
        <a:lstStyle/>
        <a:p>
          <a:endParaRPr lang="en-IN"/>
        </a:p>
      </dgm:t>
    </dgm:pt>
    <dgm:pt modelId="{744A5369-8B0D-4467-9217-953BC8F99D7B}" type="sibTrans" cxnId="{054FED9C-F594-4F96-A2B9-17EB9F54E919}">
      <dgm:prSet/>
      <dgm:spPr/>
      <dgm:t>
        <a:bodyPr/>
        <a:lstStyle/>
        <a:p>
          <a:endParaRPr lang="en-IN"/>
        </a:p>
      </dgm:t>
    </dgm:pt>
    <dgm:pt modelId="{7DA4C794-6859-4E55-BCEB-B62FE1AC880B}">
      <dgm:prSet phldrT="[Text]" custT="1"/>
      <dgm:spPr/>
      <dgm:t>
        <a:bodyPr/>
        <a:lstStyle/>
        <a:p>
          <a:r>
            <a: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Virus</a:t>
          </a:r>
        </a:p>
      </dgm:t>
    </dgm:pt>
    <dgm:pt modelId="{69C21326-9FBC-4FB1-9D4C-E2427CFA870B}" type="parTrans" cxnId="{2DB7C930-3342-426C-9D2F-8613C06DF13A}">
      <dgm:prSet/>
      <dgm:spPr/>
      <dgm:t>
        <a:bodyPr/>
        <a:lstStyle/>
        <a:p>
          <a:endParaRPr lang="en-IN"/>
        </a:p>
      </dgm:t>
    </dgm:pt>
    <dgm:pt modelId="{C8360C17-CA9A-4A8F-91CD-3F3FE70302E3}" type="sibTrans" cxnId="{2DB7C930-3342-426C-9D2F-8613C06DF13A}">
      <dgm:prSet/>
      <dgm:spPr/>
      <dgm:t>
        <a:bodyPr/>
        <a:lstStyle/>
        <a:p>
          <a:endParaRPr lang="en-IN"/>
        </a:p>
      </dgm:t>
    </dgm:pt>
    <dgm:pt modelId="{41598D4E-58C1-43CD-9319-73FC69AB6F2D}">
      <dgm:prSet phldrT="[Text]" custT="1"/>
      <dgm:spPr/>
      <dgm:t>
        <a:bodyPr/>
        <a:lstStyle/>
        <a:p>
          <a:r>
            <a:rPr lang="en-IN" sz="2400" dirty="0">
              <a:latin typeface="Times New Roman" pitchFamily="18" charset="0"/>
              <a:cs typeface="Times New Roman" pitchFamily="18" charset="0"/>
            </a:rPr>
            <a:t>Aseptic</a:t>
          </a:r>
        </a:p>
      </dgm:t>
    </dgm:pt>
    <dgm:pt modelId="{720F72E6-14F7-41A4-95D3-F783119035AB}" type="parTrans" cxnId="{1DDC6B60-8268-47C8-9A17-82C2CE90F9B4}">
      <dgm:prSet/>
      <dgm:spPr/>
      <dgm:t>
        <a:bodyPr/>
        <a:lstStyle/>
        <a:p>
          <a:endParaRPr lang="en-IN"/>
        </a:p>
      </dgm:t>
    </dgm:pt>
    <dgm:pt modelId="{56B0BFBA-B6AE-4D30-B5EC-DBCA54F539EB}" type="sibTrans" cxnId="{1DDC6B60-8268-47C8-9A17-82C2CE90F9B4}">
      <dgm:prSet/>
      <dgm:spPr/>
      <dgm:t>
        <a:bodyPr/>
        <a:lstStyle/>
        <a:p>
          <a:endParaRPr lang="en-IN"/>
        </a:p>
      </dgm:t>
    </dgm:pt>
    <dgm:pt modelId="{1D190723-651A-4AFA-BBD8-A890875E55D5}">
      <dgm:prSet phldrT="[Text]" custT="1"/>
      <dgm:spPr/>
      <dgm:t>
        <a:bodyPr/>
        <a:lstStyle/>
        <a:p>
          <a:r>
            <a:rPr lang="en-IN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Foreign protein</a:t>
          </a:r>
        </a:p>
      </dgm:t>
    </dgm:pt>
    <dgm:pt modelId="{4673272C-1861-4C20-AF6D-82581A941DA1}" type="parTrans" cxnId="{5AA78FAC-5AEB-49D4-A1FE-53E54E45588F}">
      <dgm:prSet/>
      <dgm:spPr/>
      <dgm:t>
        <a:bodyPr/>
        <a:lstStyle/>
        <a:p>
          <a:endParaRPr lang="en-IN"/>
        </a:p>
      </dgm:t>
    </dgm:pt>
    <dgm:pt modelId="{66CEFB0C-B915-4070-A470-817D83779DDD}" type="sibTrans" cxnId="{5AA78FAC-5AEB-49D4-A1FE-53E54E45588F}">
      <dgm:prSet/>
      <dgm:spPr/>
      <dgm:t>
        <a:bodyPr/>
        <a:lstStyle/>
        <a:p>
          <a:endParaRPr lang="en-IN"/>
        </a:p>
      </dgm:t>
    </dgm:pt>
    <dgm:pt modelId="{185FCE8F-E75F-495E-8DF2-F697069C2767}">
      <dgm:prSet phldrT="[Text]" custT="1"/>
      <dgm:spPr/>
      <dgm:t>
        <a:bodyPr/>
        <a:lstStyle/>
        <a:p>
          <a:r>
            <a:rPr lang="en-IN" sz="1800" dirty="0">
              <a:latin typeface="Times New Roman" pitchFamily="18" charset="0"/>
              <a:cs typeface="Times New Roman" pitchFamily="18" charset="0"/>
            </a:rPr>
            <a:t>Dinitrophenol</a:t>
          </a:r>
        </a:p>
      </dgm:t>
    </dgm:pt>
    <dgm:pt modelId="{00B1590E-6D42-4F83-9807-62A22F742598}" type="parTrans" cxnId="{B58A3927-B3B6-4501-843D-8BD3A00CAAE6}">
      <dgm:prSet/>
      <dgm:spPr/>
      <dgm:t>
        <a:bodyPr/>
        <a:lstStyle/>
        <a:p>
          <a:endParaRPr lang="en-IN"/>
        </a:p>
      </dgm:t>
    </dgm:pt>
    <dgm:pt modelId="{3F2FE031-D97A-4182-884D-95956C5DE86D}" type="sibTrans" cxnId="{B58A3927-B3B6-4501-843D-8BD3A00CAAE6}">
      <dgm:prSet/>
      <dgm:spPr/>
      <dgm:t>
        <a:bodyPr/>
        <a:lstStyle/>
        <a:p>
          <a:endParaRPr lang="en-IN"/>
        </a:p>
      </dgm:t>
    </dgm:pt>
    <dgm:pt modelId="{7EA91C0F-FEB8-4B63-BE90-216EF55DF8C4}">
      <dgm:prSet phldrT="[Text]" custT="1"/>
      <dgm:spPr/>
      <dgm:t>
        <a:bodyPr/>
        <a:lstStyle/>
        <a:p>
          <a:r>
            <a:rPr lang="en-IN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Protozoa</a:t>
          </a:r>
        </a:p>
      </dgm:t>
    </dgm:pt>
    <dgm:pt modelId="{6F844B59-50C7-4B3E-A706-893CDDD44502}" type="parTrans" cxnId="{C490CFAA-4F40-441C-B0F6-E735FEF6F37D}">
      <dgm:prSet/>
      <dgm:spPr/>
      <dgm:t>
        <a:bodyPr/>
        <a:lstStyle/>
        <a:p>
          <a:endParaRPr lang="en-IN"/>
        </a:p>
      </dgm:t>
    </dgm:pt>
    <dgm:pt modelId="{BED86F86-671A-49E8-86D8-5D50993FBDB4}" type="sibTrans" cxnId="{C490CFAA-4F40-441C-B0F6-E735FEF6F37D}">
      <dgm:prSet/>
      <dgm:spPr/>
      <dgm:t>
        <a:bodyPr/>
        <a:lstStyle/>
        <a:p>
          <a:endParaRPr lang="en-IN"/>
        </a:p>
      </dgm:t>
    </dgm:pt>
    <dgm:pt modelId="{19D1DEEB-910E-4557-9BA3-5C094693C21B}">
      <dgm:prSet phldrT="[Text]" custT="1"/>
      <dgm:spPr/>
      <dgm:t>
        <a:bodyPr/>
        <a:lstStyle/>
        <a:p>
          <a:r>
            <a: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Fungi etc</a:t>
          </a:r>
        </a:p>
      </dgm:t>
    </dgm:pt>
    <dgm:pt modelId="{4943A180-2E0A-41AD-806D-C954D5464C62}" type="parTrans" cxnId="{86FB14B3-BEF4-4CC5-9537-230AD1B4D25B}">
      <dgm:prSet/>
      <dgm:spPr/>
      <dgm:t>
        <a:bodyPr/>
        <a:lstStyle/>
        <a:p>
          <a:endParaRPr lang="en-IN"/>
        </a:p>
      </dgm:t>
    </dgm:pt>
    <dgm:pt modelId="{F1BA4C87-8B15-49AB-8EF9-1C0C37E6F8FD}" type="sibTrans" cxnId="{86FB14B3-BEF4-4CC5-9537-230AD1B4D25B}">
      <dgm:prSet/>
      <dgm:spPr/>
      <dgm:t>
        <a:bodyPr/>
        <a:lstStyle/>
        <a:p>
          <a:endParaRPr lang="en-IN"/>
        </a:p>
      </dgm:t>
    </dgm:pt>
    <dgm:pt modelId="{2E97C3D0-E916-408A-8A25-553FAD209B56}">
      <dgm:prSet phldrT="[Text]" custT="1"/>
      <dgm:spPr/>
      <dgm:t>
        <a:bodyPr/>
        <a:lstStyle/>
        <a:p>
          <a:r>
            <a:rPr lang="en-IN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IN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Surgery</a:t>
          </a:r>
        </a:p>
      </dgm:t>
    </dgm:pt>
    <dgm:pt modelId="{34581A1C-8EEE-4C97-8B14-17679D423236}" type="parTrans" cxnId="{DF5FA2DB-995D-4156-B609-9BF06F9AF376}">
      <dgm:prSet/>
      <dgm:spPr/>
      <dgm:t>
        <a:bodyPr/>
        <a:lstStyle/>
        <a:p>
          <a:endParaRPr lang="en-IN"/>
        </a:p>
      </dgm:t>
    </dgm:pt>
    <dgm:pt modelId="{C298308D-C06C-43A0-BFD5-9257D64820BE}" type="sibTrans" cxnId="{DF5FA2DB-995D-4156-B609-9BF06F9AF376}">
      <dgm:prSet/>
      <dgm:spPr/>
      <dgm:t>
        <a:bodyPr/>
        <a:lstStyle/>
        <a:p>
          <a:endParaRPr lang="en-IN"/>
        </a:p>
      </dgm:t>
    </dgm:pt>
    <dgm:pt modelId="{2081EDCA-E8FC-4DDD-946C-24EADDEB820C}">
      <dgm:prSet phldrT="[Text]" custT="1"/>
      <dgm:spPr/>
      <dgm:t>
        <a:bodyPr/>
        <a:lstStyle/>
        <a:p>
          <a:r>
            <a:rPr lang="en-IN" sz="1800" dirty="0">
              <a:latin typeface="Times New Roman" pitchFamily="18" charset="0"/>
              <a:cs typeface="Times New Roman" pitchFamily="18" charset="0"/>
            </a:rPr>
            <a:t>Necrosis</a:t>
          </a:r>
        </a:p>
      </dgm:t>
    </dgm:pt>
    <dgm:pt modelId="{3EF39992-A0DB-4FCA-8D0A-E8859D9D3152}" type="parTrans" cxnId="{F5C3E01B-CE8A-4D06-97EA-70D14622E620}">
      <dgm:prSet/>
      <dgm:spPr/>
      <dgm:t>
        <a:bodyPr/>
        <a:lstStyle/>
        <a:p>
          <a:endParaRPr lang="en-IN"/>
        </a:p>
      </dgm:t>
    </dgm:pt>
    <dgm:pt modelId="{7477F41D-509F-4676-BCD3-0EBF55D3D7D8}" type="sibTrans" cxnId="{F5C3E01B-CE8A-4D06-97EA-70D14622E620}">
      <dgm:prSet/>
      <dgm:spPr/>
      <dgm:t>
        <a:bodyPr/>
        <a:lstStyle/>
        <a:p>
          <a:endParaRPr lang="en-IN"/>
        </a:p>
      </dgm:t>
    </dgm:pt>
    <dgm:pt modelId="{85F86777-C7A6-4489-A1DE-69C99D7E6EBD}">
      <dgm:prSet phldrT="[Text]" custT="1"/>
      <dgm:spPr/>
      <dgm:t>
        <a:bodyPr/>
        <a:lstStyle/>
        <a:p>
          <a:r>
            <a:rPr lang="en-IN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Immune reaction </a:t>
          </a:r>
          <a:r>
            <a:rPr lang="en-IN" sz="1800" dirty="0" err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eg</a:t>
          </a:r>
          <a:r>
            <a:rPr lang="en-IN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IN" sz="1800" dirty="0" err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Anaphylaxis,angioneurotic</a:t>
          </a:r>
          <a:r>
            <a:rPr lang="en-IN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 oedema</a:t>
          </a:r>
        </a:p>
      </dgm:t>
    </dgm:pt>
    <dgm:pt modelId="{1B7340E6-BA42-4D56-B9CC-F55000B1E196}" type="parTrans" cxnId="{A19DA19E-CE45-473D-B956-86A9FC2F4F42}">
      <dgm:prSet/>
      <dgm:spPr/>
      <dgm:t>
        <a:bodyPr/>
        <a:lstStyle/>
        <a:p>
          <a:endParaRPr lang="en-IN"/>
        </a:p>
      </dgm:t>
    </dgm:pt>
    <dgm:pt modelId="{986B84C3-E514-4DA4-BB40-89610419FEDB}" type="sibTrans" cxnId="{A19DA19E-CE45-473D-B956-86A9FC2F4F42}">
      <dgm:prSet/>
      <dgm:spPr/>
      <dgm:t>
        <a:bodyPr/>
        <a:lstStyle/>
        <a:p>
          <a:endParaRPr lang="en-IN"/>
        </a:p>
      </dgm:t>
    </dgm:pt>
    <dgm:pt modelId="{375C0DD8-2481-4E72-8665-A083CA8825A1}" type="pres">
      <dgm:prSet presAssocID="{519EFF27-9664-4049-B707-0D54187B9FC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C071BA9B-4FA7-4BF1-BCAF-5CFAA908376F}" type="pres">
      <dgm:prSet presAssocID="{774D06AD-7669-4AC2-B1B3-0E2922FEBE5F}" presName="posSpace" presStyleCnt="0"/>
      <dgm:spPr/>
    </dgm:pt>
    <dgm:pt modelId="{30A695E8-7862-44A5-81B4-4D97A3BB968E}" type="pres">
      <dgm:prSet presAssocID="{774D06AD-7669-4AC2-B1B3-0E2922FEBE5F}" presName="vertFlow" presStyleCnt="0"/>
      <dgm:spPr/>
    </dgm:pt>
    <dgm:pt modelId="{EFDD4C2E-F1B9-459A-8E17-FC04139E2288}" type="pres">
      <dgm:prSet presAssocID="{774D06AD-7669-4AC2-B1B3-0E2922FEBE5F}" presName="topSpace" presStyleCnt="0"/>
      <dgm:spPr/>
    </dgm:pt>
    <dgm:pt modelId="{F3CA3D69-FD3C-4D4F-BA41-952DCB113F13}" type="pres">
      <dgm:prSet presAssocID="{774D06AD-7669-4AC2-B1B3-0E2922FEBE5F}" presName="firstComp" presStyleCnt="0"/>
      <dgm:spPr/>
    </dgm:pt>
    <dgm:pt modelId="{94C68CA6-C530-4DE4-B960-249D79A8FFA1}" type="pres">
      <dgm:prSet presAssocID="{774D06AD-7669-4AC2-B1B3-0E2922FEBE5F}" presName="firstChild" presStyleLbl="bgAccFollowNode1" presStyleIdx="0" presStyleCnt="9" custLinFactNeighborX="1575" custLinFactNeighborY="45508"/>
      <dgm:spPr/>
      <dgm:t>
        <a:bodyPr/>
        <a:lstStyle/>
        <a:p>
          <a:endParaRPr lang="en-IN"/>
        </a:p>
      </dgm:t>
    </dgm:pt>
    <dgm:pt modelId="{2BA25C6A-907C-46CF-B81D-12F4A8ADC329}" type="pres">
      <dgm:prSet presAssocID="{774D06AD-7669-4AC2-B1B3-0E2922FEBE5F}" presName="firstChildTx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E7ED51-BE3A-402B-AAEC-D775B10BA9AA}" type="pres">
      <dgm:prSet presAssocID="{7DA4C794-6859-4E55-BCEB-B62FE1AC880B}" presName="comp" presStyleCnt="0"/>
      <dgm:spPr/>
    </dgm:pt>
    <dgm:pt modelId="{74BE48CA-3885-4C39-A0D8-3BF800C67DC4}" type="pres">
      <dgm:prSet presAssocID="{7DA4C794-6859-4E55-BCEB-B62FE1AC880B}" presName="child" presStyleLbl="bgAccFollowNode1" presStyleIdx="1" presStyleCnt="9" custLinFactNeighborX="2992" custLinFactNeighborY="38873"/>
      <dgm:spPr/>
      <dgm:t>
        <a:bodyPr/>
        <a:lstStyle/>
        <a:p>
          <a:endParaRPr lang="en-IN"/>
        </a:p>
      </dgm:t>
    </dgm:pt>
    <dgm:pt modelId="{1F9DCA6C-03FA-41C6-B0D0-76BDF63E4A6F}" type="pres">
      <dgm:prSet presAssocID="{7DA4C794-6859-4E55-BCEB-B62FE1AC880B}" presName="childTx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25A4C7-78AD-4580-A785-E0065C42D67D}" type="pres">
      <dgm:prSet presAssocID="{7EA91C0F-FEB8-4B63-BE90-216EF55DF8C4}" presName="comp" presStyleCnt="0"/>
      <dgm:spPr/>
    </dgm:pt>
    <dgm:pt modelId="{B71EAB90-1E7D-46D4-8E76-76AE37EB3181}" type="pres">
      <dgm:prSet presAssocID="{7EA91C0F-FEB8-4B63-BE90-216EF55DF8C4}" presName="child" presStyleLbl="bgAccFollowNode1" presStyleIdx="2" presStyleCnt="9" custLinFactNeighborY="16446"/>
      <dgm:spPr/>
      <dgm:t>
        <a:bodyPr/>
        <a:lstStyle/>
        <a:p>
          <a:endParaRPr lang="en-IN"/>
        </a:p>
      </dgm:t>
    </dgm:pt>
    <dgm:pt modelId="{577B77F6-ADF2-480D-BAF6-EDA092CE3B91}" type="pres">
      <dgm:prSet presAssocID="{7EA91C0F-FEB8-4B63-BE90-216EF55DF8C4}" presName="childTx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0951985-6F78-43DA-B9EB-FF3E5858F231}" type="pres">
      <dgm:prSet presAssocID="{19D1DEEB-910E-4557-9BA3-5C094693C21B}" presName="comp" presStyleCnt="0"/>
      <dgm:spPr/>
    </dgm:pt>
    <dgm:pt modelId="{0EA181DD-F5FF-432B-92F7-7640761F30A6}" type="pres">
      <dgm:prSet presAssocID="{19D1DEEB-910E-4557-9BA3-5C094693C21B}" presName="child" presStyleLbl="bgAccFollowNode1" presStyleIdx="3" presStyleCnt="9"/>
      <dgm:spPr/>
      <dgm:t>
        <a:bodyPr/>
        <a:lstStyle/>
        <a:p>
          <a:endParaRPr lang="en-IN"/>
        </a:p>
      </dgm:t>
    </dgm:pt>
    <dgm:pt modelId="{0C08A72B-1639-43F8-8828-5117C315AB57}" type="pres">
      <dgm:prSet presAssocID="{19D1DEEB-910E-4557-9BA3-5C094693C21B}" presName="childTx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86A312-9891-4D1A-A3B8-07728594952A}" type="pres">
      <dgm:prSet presAssocID="{774D06AD-7669-4AC2-B1B3-0E2922FEBE5F}" presName="negSpace" presStyleCnt="0"/>
      <dgm:spPr/>
    </dgm:pt>
    <dgm:pt modelId="{5671D717-3E6C-4953-BF63-BAB23BF259E8}" type="pres">
      <dgm:prSet presAssocID="{774D06AD-7669-4AC2-B1B3-0E2922FEBE5F}" presName="circle" presStyleLbl="node1" presStyleIdx="0" presStyleCnt="2" custScaleX="166488"/>
      <dgm:spPr/>
      <dgm:t>
        <a:bodyPr/>
        <a:lstStyle/>
        <a:p>
          <a:endParaRPr lang="en-IN"/>
        </a:p>
      </dgm:t>
    </dgm:pt>
    <dgm:pt modelId="{2758CA43-2D83-4525-A47B-5B7256773941}" type="pres">
      <dgm:prSet presAssocID="{9408A2E0-3ADB-45E7-9702-762FFB2BB330}" presName="transSpace" presStyleCnt="0"/>
      <dgm:spPr/>
    </dgm:pt>
    <dgm:pt modelId="{4953698C-C389-4469-96B6-755F8DA21B64}" type="pres">
      <dgm:prSet presAssocID="{41598D4E-58C1-43CD-9319-73FC69AB6F2D}" presName="posSpace" presStyleCnt="0"/>
      <dgm:spPr/>
    </dgm:pt>
    <dgm:pt modelId="{A03BAFB4-ABF0-4B10-80A6-4EA053C10C81}" type="pres">
      <dgm:prSet presAssocID="{41598D4E-58C1-43CD-9319-73FC69AB6F2D}" presName="vertFlow" presStyleCnt="0"/>
      <dgm:spPr/>
    </dgm:pt>
    <dgm:pt modelId="{355D0B44-B887-4C08-92E0-1FF86BC522C5}" type="pres">
      <dgm:prSet presAssocID="{41598D4E-58C1-43CD-9319-73FC69AB6F2D}" presName="topSpace" presStyleCnt="0"/>
      <dgm:spPr/>
    </dgm:pt>
    <dgm:pt modelId="{4A43D3FF-99D0-4AE1-8173-2DF7CA8D543E}" type="pres">
      <dgm:prSet presAssocID="{41598D4E-58C1-43CD-9319-73FC69AB6F2D}" presName="firstComp" presStyleCnt="0"/>
      <dgm:spPr/>
    </dgm:pt>
    <dgm:pt modelId="{6654008D-54BC-464E-B57F-53349F621B42}" type="pres">
      <dgm:prSet presAssocID="{41598D4E-58C1-43CD-9319-73FC69AB6F2D}" presName="firstChild" presStyleLbl="bgAccFollowNode1" presStyleIdx="4" presStyleCnt="9" custLinFactNeighborX="-553" custLinFactNeighborY="6591"/>
      <dgm:spPr/>
      <dgm:t>
        <a:bodyPr/>
        <a:lstStyle/>
        <a:p>
          <a:endParaRPr lang="en-IN"/>
        </a:p>
      </dgm:t>
    </dgm:pt>
    <dgm:pt modelId="{73EF29D4-12D0-4D04-AD5F-667B43CA36D6}" type="pres">
      <dgm:prSet presAssocID="{41598D4E-58C1-43CD-9319-73FC69AB6F2D}" presName="firstChildTx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6B477A-D6E4-46F5-AE9E-E30B80FD721A}" type="pres">
      <dgm:prSet presAssocID="{185FCE8F-E75F-495E-8DF2-F697069C2767}" presName="comp" presStyleCnt="0"/>
      <dgm:spPr/>
    </dgm:pt>
    <dgm:pt modelId="{C74161AF-F61B-42B2-8A53-B1AD4D52FAB4}" type="pres">
      <dgm:prSet presAssocID="{185FCE8F-E75F-495E-8DF2-F697069C2767}" presName="child" presStyleLbl="bgAccFollowNode1" presStyleIdx="5" presStyleCnt="9"/>
      <dgm:spPr/>
      <dgm:t>
        <a:bodyPr/>
        <a:lstStyle/>
        <a:p>
          <a:endParaRPr lang="en-IN"/>
        </a:p>
      </dgm:t>
    </dgm:pt>
    <dgm:pt modelId="{2E4F9E18-823D-4DE4-9F04-BB2C13AD5655}" type="pres">
      <dgm:prSet presAssocID="{185FCE8F-E75F-495E-8DF2-F697069C2767}" presName="childTx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BF3D1F-D51E-4055-A54E-7CF80F06601A}" type="pres">
      <dgm:prSet presAssocID="{2E97C3D0-E916-408A-8A25-553FAD209B56}" presName="comp" presStyleCnt="0"/>
      <dgm:spPr/>
    </dgm:pt>
    <dgm:pt modelId="{649AC545-8E37-49C5-8AD4-2A8C28026D54}" type="pres">
      <dgm:prSet presAssocID="{2E97C3D0-E916-408A-8A25-553FAD209B56}" presName="child" presStyleLbl="bgAccFollowNode1" presStyleIdx="6" presStyleCnt="9"/>
      <dgm:spPr/>
      <dgm:t>
        <a:bodyPr/>
        <a:lstStyle/>
        <a:p>
          <a:endParaRPr lang="en-IN"/>
        </a:p>
      </dgm:t>
    </dgm:pt>
    <dgm:pt modelId="{1B0C95E4-F541-436D-81CF-DA1AF28D9177}" type="pres">
      <dgm:prSet presAssocID="{2E97C3D0-E916-408A-8A25-553FAD209B56}" presName="childTx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051923-7D64-41FD-B899-552EE6DA1B8E}" type="pres">
      <dgm:prSet presAssocID="{2081EDCA-E8FC-4DDD-946C-24EADDEB820C}" presName="comp" presStyleCnt="0"/>
      <dgm:spPr/>
    </dgm:pt>
    <dgm:pt modelId="{E8E6C187-4C2D-40DE-83BC-23E3595B44FA}" type="pres">
      <dgm:prSet presAssocID="{2081EDCA-E8FC-4DDD-946C-24EADDEB820C}" presName="child" presStyleLbl="bgAccFollowNode1" presStyleIdx="7" presStyleCnt="9"/>
      <dgm:spPr/>
      <dgm:t>
        <a:bodyPr/>
        <a:lstStyle/>
        <a:p>
          <a:endParaRPr lang="en-IN"/>
        </a:p>
      </dgm:t>
    </dgm:pt>
    <dgm:pt modelId="{CD08F456-8652-4222-820C-7399987D49DA}" type="pres">
      <dgm:prSet presAssocID="{2081EDCA-E8FC-4DDD-946C-24EADDEB820C}" presName="childTx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E26EC2-D8B5-4C31-970B-0436FFA6B349}" type="pres">
      <dgm:prSet presAssocID="{85F86777-C7A6-4489-A1DE-69C99D7E6EBD}" presName="comp" presStyleCnt="0"/>
      <dgm:spPr/>
    </dgm:pt>
    <dgm:pt modelId="{FD197B55-EB5A-4AB2-B442-02C8C3B30D43}" type="pres">
      <dgm:prSet presAssocID="{85F86777-C7A6-4489-A1DE-69C99D7E6EBD}" presName="child" presStyleLbl="bgAccFollowNode1" presStyleIdx="8" presStyleCnt="9"/>
      <dgm:spPr/>
      <dgm:t>
        <a:bodyPr/>
        <a:lstStyle/>
        <a:p>
          <a:endParaRPr lang="en-IN"/>
        </a:p>
      </dgm:t>
    </dgm:pt>
    <dgm:pt modelId="{C4BFF2DC-0B11-4EAD-8186-8BE48B76BBE9}" type="pres">
      <dgm:prSet presAssocID="{85F86777-C7A6-4489-A1DE-69C99D7E6EBD}" presName="childTx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10400C-0764-499B-AAC2-E33E10D7CC66}" type="pres">
      <dgm:prSet presAssocID="{41598D4E-58C1-43CD-9319-73FC69AB6F2D}" presName="negSpace" presStyleCnt="0"/>
      <dgm:spPr/>
    </dgm:pt>
    <dgm:pt modelId="{B1C70F3B-D0C1-4A72-B558-3597459D880F}" type="pres">
      <dgm:prSet presAssocID="{41598D4E-58C1-43CD-9319-73FC69AB6F2D}" presName="circle" presStyleLbl="node1" presStyleIdx="1" presStyleCnt="2" custScaleX="138376" custScaleY="83327" custLinFactNeighborX="-6340" custLinFactNeighborY="51148"/>
      <dgm:spPr/>
      <dgm:t>
        <a:bodyPr/>
        <a:lstStyle/>
        <a:p>
          <a:endParaRPr lang="en-IN"/>
        </a:p>
      </dgm:t>
    </dgm:pt>
  </dgm:ptLst>
  <dgm:cxnLst>
    <dgm:cxn modelId="{53532A1A-5469-4BF1-8731-17C7D344EC38}" type="presOf" srcId="{7EA91C0F-FEB8-4B63-BE90-216EF55DF8C4}" destId="{B71EAB90-1E7D-46D4-8E76-76AE37EB3181}" srcOrd="0" destOrd="0" presId="urn:microsoft.com/office/officeart/2005/8/layout/hList9"/>
    <dgm:cxn modelId="{FA3B56F0-A203-494A-B4C6-1CAFAF0B492D}" type="presOf" srcId="{2E97C3D0-E916-408A-8A25-553FAD209B56}" destId="{649AC545-8E37-49C5-8AD4-2A8C28026D54}" srcOrd="0" destOrd="0" presId="urn:microsoft.com/office/officeart/2005/8/layout/hList9"/>
    <dgm:cxn modelId="{87F8FA2F-7713-4F4B-89F5-7A75A4595317}" type="presOf" srcId="{7DA4C794-6859-4E55-BCEB-B62FE1AC880B}" destId="{74BE48CA-3885-4C39-A0D8-3BF800C67DC4}" srcOrd="0" destOrd="0" presId="urn:microsoft.com/office/officeart/2005/8/layout/hList9"/>
    <dgm:cxn modelId="{054FED9C-F594-4F96-A2B9-17EB9F54E919}" srcId="{774D06AD-7669-4AC2-B1B3-0E2922FEBE5F}" destId="{CE7C8466-A5BF-453D-BEF7-E4D96C10C56B}" srcOrd="0" destOrd="0" parTransId="{FD5BD59D-040E-448E-910E-ECF27219DFAE}" sibTransId="{744A5369-8B0D-4467-9217-953BC8F99D7B}"/>
    <dgm:cxn modelId="{3C715059-B86F-43CD-8243-A9EFC4390F8F}" type="presOf" srcId="{2081EDCA-E8FC-4DDD-946C-24EADDEB820C}" destId="{E8E6C187-4C2D-40DE-83BC-23E3595B44FA}" srcOrd="0" destOrd="0" presId="urn:microsoft.com/office/officeart/2005/8/layout/hList9"/>
    <dgm:cxn modelId="{752E0A63-522E-4687-99A8-E118F995656C}" type="presOf" srcId="{7DA4C794-6859-4E55-BCEB-B62FE1AC880B}" destId="{1F9DCA6C-03FA-41C6-B0D0-76BDF63E4A6F}" srcOrd="1" destOrd="0" presId="urn:microsoft.com/office/officeart/2005/8/layout/hList9"/>
    <dgm:cxn modelId="{1DDC6B60-8268-47C8-9A17-82C2CE90F9B4}" srcId="{519EFF27-9664-4049-B707-0D54187B9FC3}" destId="{41598D4E-58C1-43CD-9319-73FC69AB6F2D}" srcOrd="1" destOrd="0" parTransId="{720F72E6-14F7-41A4-95D3-F783119035AB}" sibTransId="{56B0BFBA-B6AE-4D30-B5EC-DBCA54F539EB}"/>
    <dgm:cxn modelId="{95D0AE66-30D3-45EB-A1AF-E04B94495DCD}" type="presOf" srcId="{CE7C8466-A5BF-453D-BEF7-E4D96C10C56B}" destId="{2BA25C6A-907C-46CF-B81D-12F4A8ADC329}" srcOrd="1" destOrd="0" presId="urn:microsoft.com/office/officeart/2005/8/layout/hList9"/>
    <dgm:cxn modelId="{2DB7C930-3342-426C-9D2F-8613C06DF13A}" srcId="{774D06AD-7669-4AC2-B1B3-0E2922FEBE5F}" destId="{7DA4C794-6859-4E55-BCEB-B62FE1AC880B}" srcOrd="1" destOrd="0" parTransId="{69C21326-9FBC-4FB1-9D4C-E2427CFA870B}" sibTransId="{C8360C17-CA9A-4A8F-91CD-3F3FE70302E3}"/>
    <dgm:cxn modelId="{C490CFAA-4F40-441C-B0F6-E735FEF6F37D}" srcId="{774D06AD-7669-4AC2-B1B3-0E2922FEBE5F}" destId="{7EA91C0F-FEB8-4B63-BE90-216EF55DF8C4}" srcOrd="2" destOrd="0" parTransId="{6F844B59-50C7-4B3E-A706-893CDDD44502}" sibTransId="{BED86F86-671A-49E8-86D8-5D50993FBDB4}"/>
    <dgm:cxn modelId="{6780BD5C-27FA-48D3-84D1-75E95BE06E7E}" type="presOf" srcId="{7EA91C0F-FEB8-4B63-BE90-216EF55DF8C4}" destId="{577B77F6-ADF2-480D-BAF6-EDA092CE3B91}" srcOrd="1" destOrd="0" presId="urn:microsoft.com/office/officeart/2005/8/layout/hList9"/>
    <dgm:cxn modelId="{86FB14B3-BEF4-4CC5-9537-230AD1B4D25B}" srcId="{774D06AD-7669-4AC2-B1B3-0E2922FEBE5F}" destId="{19D1DEEB-910E-4557-9BA3-5C094693C21B}" srcOrd="3" destOrd="0" parTransId="{4943A180-2E0A-41AD-806D-C954D5464C62}" sibTransId="{F1BA4C87-8B15-49AB-8EF9-1C0C37E6F8FD}"/>
    <dgm:cxn modelId="{DF5FA2DB-995D-4156-B609-9BF06F9AF376}" srcId="{41598D4E-58C1-43CD-9319-73FC69AB6F2D}" destId="{2E97C3D0-E916-408A-8A25-553FAD209B56}" srcOrd="2" destOrd="0" parTransId="{34581A1C-8EEE-4C97-8B14-17679D423236}" sibTransId="{C298308D-C06C-43A0-BFD5-9257D64820BE}"/>
    <dgm:cxn modelId="{CB1DA2E1-8DD0-4170-94F3-7B9400A85762}" type="presOf" srcId="{19D1DEEB-910E-4557-9BA3-5C094693C21B}" destId="{0EA181DD-F5FF-432B-92F7-7640761F30A6}" srcOrd="0" destOrd="0" presId="urn:microsoft.com/office/officeart/2005/8/layout/hList9"/>
    <dgm:cxn modelId="{C582E1FB-6A68-4732-943A-15B9731440F8}" type="presOf" srcId="{519EFF27-9664-4049-B707-0D54187B9FC3}" destId="{375C0DD8-2481-4E72-8665-A083CA8825A1}" srcOrd="0" destOrd="0" presId="urn:microsoft.com/office/officeart/2005/8/layout/hList9"/>
    <dgm:cxn modelId="{335E6095-37FE-4199-8F80-3915FC06A311}" type="presOf" srcId="{774D06AD-7669-4AC2-B1B3-0E2922FEBE5F}" destId="{5671D717-3E6C-4953-BF63-BAB23BF259E8}" srcOrd="0" destOrd="0" presId="urn:microsoft.com/office/officeart/2005/8/layout/hList9"/>
    <dgm:cxn modelId="{5B99F08A-9363-46D6-A999-BED5E6EB4F8B}" type="presOf" srcId="{85F86777-C7A6-4489-A1DE-69C99D7E6EBD}" destId="{FD197B55-EB5A-4AB2-B442-02C8C3B30D43}" srcOrd="0" destOrd="0" presId="urn:microsoft.com/office/officeart/2005/8/layout/hList9"/>
    <dgm:cxn modelId="{CAACEEA7-0222-4082-937B-F2671E699546}" type="presOf" srcId="{2E97C3D0-E916-408A-8A25-553FAD209B56}" destId="{1B0C95E4-F541-436D-81CF-DA1AF28D9177}" srcOrd="1" destOrd="0" presId="urn:microsoft.com/office/officeart/2005/8/layout/hList9"/>
    <dgm:cxn modelId="{9EB9D0F9-C5E7-4792-81F7-940590FB37D1}" type="presOf" srcId="{1D190723-651A-4AFA-BBD8-A890875E55D5}" destId="{73EF29D4-12D0-4D04-AD5F-667B43CA36D6}" srcOrd="1" destOrd="0" presId="urn:microsoft.com/office/officeart/2005/8/layout/hList9"/>
    <dgm:cxn modelId="{FB108B77-DE32-4E4B-B8F4-F0730DF73B92}" type="presOf" srcId="{85F86777-C7A6-4489-A1DE-69C99D7E6EBD}" destId="{C4BFF2DC-0B11-4EAD-8186-8BE48B76BBE9}" srcOrd="1" destOrd="0" presId="urn:microsoft.com/office/officeart/2005/8/layout/hList9"/>
    <dgm:cxn modelId="{2E89D524-DA89-46ED-B58C-F4713F17BBAA}" type="presOf" srcId="{2081EDCA-E8FC-4DDD-946C-24EADDEB820C}" destId="{CD08F456-8652-4222-820C-7399987D49DA}" srcOrd="1" destOrd="0" presId="urn:microsoft.com/office/officeart/2005/8/layout/hList9"/>
    <dgm:cxn modelId="{A19DA19E-CE45-473D-B956-86A9FC2F4F42}" srcId="{41598D4E-58C1-43CD-9319-73FC69AB6F2D}" destId="{85F86777-C7A6-4489-A1DE-69C99D7E6EBD}" srcOrd="4" destOrd="0" parTransId="{1B7340E6-BA42-4D56-B9CC-F55000B1E196}" sibTransId="{986B84C3-E514-4DA4-BB40-89610419FEDB}"/>
    <dgm:cxn modelId="{F345E165-CF82-4553-ABCF-61571EEFA2A6}" type="presOf" srcId="{185FCE8F-E75F-495E-8DF2-F697069C2767}" destId="{2E4F9E18-823D-4DE4-9F04-BB2C13AD5655}" srcOrd="1" destOrd="0" presId="urn:microsoft.com/office/officeart/2005/8/layout/hList9"/>
    <dgm:cxn modelId="{8BCF0EA1-8B0B-4E03-B8AC-F465D7EE6689}" type="presOf" srcId="{1D190723-651A-4AFA-BBD8-A890875E55D5}" destId="{6654008D-54BC-464E-B57F-53349F621B42}" srcOrd="0" destOrd="0" presId="urn:microsoft.com/office/officeart/2005/8/layout/hList9"/>
    <dgm:cxn modelId="{B58A3927-B3B6-4501-843D-8BD3A00CAAE6}" srcId="{41598D4E-58C1-43CD-9319-73FC69AB6F2D}" destId="{185FCE8F-E75F-495E-8DF2-F697069C2767}" srcOrd="1" destOrd="0" parTransId="{00B1590E-6D42-4F83-9807-62A22F742598}" sibTransId="{3F2FE031-D97A-4182-884D-95956C5DE86D}"/>
    <dgm:cxn modelId="{8C83180C-BD02-47F4-8E9E-CD444A12EDD9}" type="presOf" srcId="{19D1DEEB-910E-4557-9BA3-5C094693C21B}" destId="{0C08A72B-1639-43F8-8828-5117C315AB57}" srcOrd="1" destOrd="0" presId="urn:microsoft.com/office/officeart/2005/8/layout/hList9"/>
    <dgm:cxn modelId="{5AA78FAC-5AEB-49D4-A1FE-53E54E45588F}" srcId="{41598D4E-58C1-43CD-9319-73FC69AB6F2D}" destId="{1D190723-651A-4AFA-BBD8-A890875E55D5}" srcOrd="0" destOrd="0" parTransId="{4673272C-1861-4C20-AF6D-82581A941DA1}" sibTransId="{66CEFB0C-B915-4070-A470-817D83779DDD}"/>
    <dgm:cxn modelId="{5E225FFF-D995-4412-91C8-BBD512C35929}" srcId="{519EFF27-9664-4049-B707-0D54187B9FC3}" destId="{774D06AD-7669-4AC2-B1B3-0E2922FEBE5F}" srcOrd="0" destOrd="0" parTransId="{41427DB8-04AB-4CA0-920A-6D9B6B0644D2}" sibTransId="{9408A2E0-3ADB-45E7-9702-762FFB2BB330}"/>
    <dgm:cxn modelId="{AA681448-0C23-4C20-854F-8A4633A7CC2B}" type="presOf" srcId="{41598D4E-58C1-43CD-9319-73FC69AB6F2D}" destId="{B1C70F3B-D0C1-4A72-B558-3597459D880F}" srcOrd="0" destOrd="0" presId="urn:microsoft.com/office/officeart/2005/8/layout/hList9"/>
    <dgm:cxn modelId="{EE2CC61B-435D-400D-97E1-FF4820EA8845}" type="presOf" srcId="{CE7C8466-A5BF-453D-BEF7-E4D96C10C56B}" destId="{94C68CA6-C530-4DE4-B960-249D79A8FFA1}" srcOrd="0" destOrd="0" presId="urn:microsoft.com/office/officeart/2005/8/layout/hList9"/>
    <dgm:cxn modelId="{F5C3E01B-CE8A-4D06-97EA-70D14622E620}" srcId="{41598D4E-58C1-43CD-9319-73FC69AB6F2D}" destId="{2081EDCA-E8FC-4DDD-946C-24EADDEB820C}" srcOrd="3" destOrd="0" parTransId="{3EF39992-A0DB-4FCA-8D0A-E8859D9D3152}" sibTransId="{7477F41D-509F-4676-BCD3-0EBF55D3D7D8}"/>
    <dgm:cxn modelId="{B488BAD0-217D-4889-8851-0834C09038AE}" type="presOf" srcId="{185FCE8F-E75F-495E-8DF2-F697069C2767}" destId="{C74161AF-F61B-42B2-8A53-B1AD4D52FAB4}" srcOrd="0" destOrd="0" presId="urn:microsoft.com/office/officeart/2005/8/layout/hList9"/>
    <dgm:cxn modelId="{44B1367B-253C-4DF5-8344-582EA0F2B3ED}" type="presParOf" srcId="{375C0DD8-2481-4E72-8665-A083CA8825A1}" destId="{C071BA9B-4FA7-4BF1-BCAF-5CFAA908376F}" srcOrd="0" destOrd="0" presId="urn:microsoft.com/office/officeart/2005/8/layout/hList9"/>
    <dgm:cxn modelId="{6BF528F1-B269-4EB7-8F30-E02FCEC36575}" type="presParOf" srcId="{375C0DD8-2481-4E72-8665-A083CA8825A1}" destId="{30A695E8-7862-44A5-81B4-4D97A3BB968E}" srcOrd="1" destOrd="0" presId="urn:microsoft.com/office/officeart/2005/8/layout/hList9"/>
    <dgm:cxn modelId="{433C5B75-6382-42B5-B8E3-FB17823BBAE0}" type="presParOf" srcId="{30A695E8-7862-44A5-81B4-4D97A3BB968E}" destId="{EFDD4C2E-F1B9-459A-8E17-FC04139E2288}" srcOrd="0" destOrd="0" presId="urn:microsoft.com/office/officeart/2005/8/layout/hList9"/>
    <dgm:cxn modelId="{F594E953-2119-42E4-98BF-54B94932DEFF}" type="presParOf" srcId="{30A695E8-7862-44A5-81B4-4D97A3BB968E}" destId="{F3CA3D69-FD3C-4D4F-BA41-952DCB113F13}" srcOrd="1" destOrd="0" presId="urn:microsoft.com/office/officeart/2005/8/layout/hList9"/>
    <dgm:cxn modelId="{A92D079A-F571-480E-AD99-728848882774}" type="presParOf" srcId="{F3CA3D69-FD3C-4D4F-BA41-952DCB113F13}" destId="{94C68CA6-C530-4DE4-B960-249D79A8FFA1}" srcOrd="0" destOrd="0" presId="urn:microsoft.com/office/officeart/2005/8/layout/hList9"/>
    <dgm:cxn modelId="{B2CB4A49-4E71-4780-8E90-C6A17D148A22}" type="presParOf" srcId="{F3CA3D69-FD3C-4D4F-BA41-952DCB113F13}" destId="{2BA25C6A-907C-46CF-B81D-12F4A8ADC329}" srcOrd="1" destOrd="0" presId="urn:microsoft.com/office/officeart/2005/8/layout/hList9"/>
    <dgm:cxn modelId="{14341F57-B718-4ABD-81EE-8A48B672E625}" type="presParOf" srcId="{30A695E8-7862-44A5-81B4-4D97A3BB968E}" destId="{BCE7ED51-BE3A-402B-AAEC-D775B10BA9AA}" srcOrd="2" destOrd="0" presId="urn:microsoft.com/office/officeart/2005/8/layout/hList9"/>
    <dgm:cxn modelId="{36B6F5A2-917D-4BEE-95B8-292AFE532A41}" type="presParOf" srcId="{BCE7ED51-BE3A-402B-AAEC-D775B10BA9AA}" destId="{74BE48CA-3885-4C39-A0D8-3BF800C67DC4}" srcOrd="0" destOrd="0" presId="urn:microsoft.com/office/officeart/2005/8/layout/hList9"/>
    <dgm:cxn modelId="{852564D0-B6DC-42A4-8F22-DF68369F53A8}" type="presParOf" srcId="{BCE7ED51-BE3A-402B-AAEC-D775B10BA9AA}" destId="{1F9DCA6C-03FA-41C6-B0D0-76BDF63E4A6F}" srcOrd="1" destOrd="0" presId="urn:microsoft.com/office/officeart/2005/8/layout/hList9"/>
    <dgm:cxn modelId="{94C3C3E1-C730-4667-AF93-2B6EC9A9D71F}" type="presParOf" srcId="{30A695E8-7862-44A5-81B4-4D97A3BB968E}" destId="{9D25A4C7-78AD-4580-A785-E0065C42D67D}" srcOrd="3" destOrd="0" presId="urn:microsoft.com/office/officeart/2005/8/layout/hList9"/>
    <dgm:cxn modelId="{2ADB57BD-AF3A-4406-B0EC-BBE6ACDD54A4}" type="presParOf" srcId="{9D25A4C7-78AD-4580-A785-E0065C42D67D}" destId="{B71EAB90-1E7D-46D4-8E76-76AE37EB3181}" srcOrd="0" destOrd="0" presId="urn:microsoft.com/office/officeart/2005/8/layout/hList9"/>
    <dgm:cxn modelId="{ED647EB3-AFC9-4B3A-A124-E7D0355AAE7B}" type="presParOf" srcId="{9D25A4C7-78AD-4580-A785-E0065C42D67D}" destId="{577B77F6-ADF2-480D-BAF6-EDA092CE3B91}" srcOrd="1" destOrd="0" presId="urn:microsoft.com/office/officeart/2005/8/layout/hList9"/>
    <dgm:cxn modelId="{D2079A39-C36B-4800-88DE-57C84B452FE7}" type="presParOf" srcId="{30A695E8-7862-44A5-81B4-4D97A3BB968E}" destId="{D0951985-6F78-43DA-B9EB-FF3E5858F231}" srcOrd="4" destOrd="0" presId="urn:microsoft.com/office/officeart/2005/8/layout/hList9"/>
    <dgm:cxn modelId="{DBD306D0-C790-43C7-AAA5-EFFAF3FACFDE}" type="presParOf" srcId="{D0951985-6F78-43DA-B9EB-FF3E5858F231}" destId="{0EA181DD-F5FF-432B-92F7-7640761F30A6}" srcOrd="0" destOrd="0" presId="urn:microsoft.com/office/officeart/2005/8/layout/hList9"/>
    <dgm:cxn modelId="{29E50A7B-A962-4E2D-AD19-D7DB7E17B2FB}" type="presParOf" srcId="{D0951985-6F78-43DA-B9EB-FF3E5858F231}" destId="{0C08A72B-1639-43F8-8828-5117C315AB57}" srcOrd="1" destOrd="0" presId="urn:microsoft.com/office/officeart/2005/8/layout/hList9"/>
    <dgm:cxn modelId="{9B870AFC-5C8B-49E3-8B5E-1B989CA20561}" type="presParOf" srcId="{375C0DD8-2481-4E72-8665-A083CA8825A1}" destId="{DA86A312-9891-4D1A-A3B8-07728594952A}" srcOrd="2" destOrd="0" presId="urn:microsoft.com/office/officeart/2005/8/layout/hList9"/>
    <dgm:cxn modelId="{17858D4B-8357-4B70-926E-9DEC44AF611C}" type="presParOf" srcId="{375C0DD8-2481-4E72-8665-A083CA8825A1}" destId="{5671D717-3E6C-4953-BF63-BAB23BF259E8}" srcOrd="3" destOrd="0" presId="urn:microsoft.com/office/officeart/2005/8/layout/hList9"/>
    <dgm:cxn modelId="{C8D9300F-0762-4547-9DFB-8907EE6D4FB6}" type="presParOf" srcId="{375C0DD8-2481-4E72-8665-A083CA8825A1}" destId="{2758CA43-2D83-4525-A47B-5B7256773941}" srcOrd="4" destOrd="0" presId="urn:microsoft.com/office/officeart/2005/8/layout/hList9"/>
    <dgm:cxn modelId="{17EDE989-68DE-47F1-830C-BE28720C64FC}" type="presParOf" srcId="{375C0DD8-2481-4E72-8665-A083CA8825A1}" destId="{4953698C-C389-4469-96B6-755F8DA21B64}" srcOrd="5" destOrd="0" presId="urn:microsoft.com/office/officeart/2005/8/layout/hList9"/>
    <dgm:cxn modelId="{1260FC43-6210-4B91-82B6-D34981149DAE}" type="presParOf" srcId="{375C0DD8-2481-4E72-8665-A083CA8825A1}" destId="{A03BAFB4-ABF0-4B10-80A6-4EA053C10C81}" srcOrd="6" destOrd="0" presId="urn:microsoft.com/office/officeart/2005/8/layout/hList9"/>
    <dgm:cxn modelId="{24BFBC9E-051D-41E2-B20D-3F4EA9968087}" type="presParOf" srcId="{A03BAFB4-ABF0-4B10-80A6-4EA053C10C81}" destId="{355D0B44-B887-4C08-92E0-1FF86BC522C5}" srcOrd="0" destOrd="0" presId="urn:microsoft.com/office/officeart/2005/8/layout/hList9"/>
    <dgm:cxn modelId="{3FCAD035-EFB2-452C-A747-24F0770BAAC8}" type="presParOf" srcId="{A03BAFB4-ABF0-4B10-80A6-4EA053C10C81}" destId="{4A43D3FF-99D0-4AE1-8173-2DF7CA8D543E}" srcOrd="1" destOrd="0" presId="urn:microsoft.com/office/officeart/2005/8/layout/hList9"/>
    <dgm:cxn modelId="{AEF2940A-C349-4C67-98BC-34949FD5E22C}" type="presParOf" srcId="{4A43D3FF-99D0-4AE1-8173-2DF7CA8D543E}" destId="{6654008D-54BC-464E-B57F-53349F621B42}" srcOrd="0" destOrd="0" presId="urn:microsoft.com/office/officeart/2005/8/layout/hList9"/>
    <dgm:cxn modelId="{57A25F92-235A-4421-B373-AEED11E8B931}" type="presParOf" srcId="{4A43D3FF-99D0-4AE1-8173-2DF7CA8D543E}" destId="{73EF29D4-12D0-4D04-AD5F-667B43CA36D6}" srcOrd="1" destOrd="0" presId="urn:microsoft.com/office/officeart/2005/8/layout/hList9"/>
    <dgm:cxn modelId="{76071578-E588-498E-BDF9-C7FE70E1DD10}" type="presParOf" srcId="{A03BAFB4-ABF0-4B10-80A6-4EA053C10C81}" destId="{2A6B477A-D6E4-46F5-AE9E-E30B80FD721A}" srcOrd="2" destOrd="0" presId="urn:microsoft.com/office/officeart/2005/8/layout/hList9"/>
    <dgm:cxn modelId="{C3C4D7DD-2A03-4E03-AE46-F5D637D58FB1}" type="presParOf" srcId="{2A6B477A-D6E4-46F5-AE9E-E30B80FD721A}" destId="{C74161AF-F61B-42B2-8A53-B1AD4D52FAB4}" srcOrd="0" destOrd="0" presId="urn:microsoft.com/office/officeart/2005/8/layout/hList9"/>
    <dgm:cxn modelId="{849A28DC-5C6B-4CFD-8504-0E54E29EBCD0}" type="presParOf" srcId="{2A6B477A-D6E4-46F5-AE9E-E30B80FD721A}" destId="{2E4F9E18-823D-4DE4-9F04-BB2C13AD5655}" srcOrd="1" destOrd="0" presId="urn:microsoft.com/office/officeart/2005/8/layout/hList9"/>
    <dgm:cxn modelId="{6AA1F4CD-E6C6-4457-B281-35E23F2A8792}" type="presParOf" srcId="{A03BAFB4-ABF0-4B10-80A6-4EA053C10C81}" destId="{25BF3D1F-D51E-4055-A54E-7CF80F06601A}" srcOrd="3" destOrd="0" presId="urn:microsoft.com/office/officeart/2005/8/layout/hList9"/>
    <dgm:cxn modelId="{115149A6-EDCB-4614-BF66-C4A518F93636}" type="presParOf" srcId="{25BF3D1F-D51E-4055-A54E-7CF80F06601A}" destId="{649AC545-8E37-49C5-8AD4-2A8C28026D54}" srcOrd="0" destOrd="0" presId="urn:microsoft.com/office/officeart/2005/8/layout/hList9"/>
    <dgm:cxn modelId="{D2F1FEB1-00DC-4233-B296-5566A72A31F0}" type="presParOf" srcId="{25BF3D1F-D51E-4055-A54E-7CF80F06601A}" destId="{1B0C95E4-F541-436D-81CF-DA1AF28D9177}" srcOrd="1" destOrd="0" presId="urn:microsoft.com/office/officeart/2005/8/layout/hList9"/>
    <dgm:cxn modelId="{B8617AA0-C651-4E34-9263-28639085238A}" type="presParOf" srcId="{A03BAFB4-ABF0-4B10-80A6-4EA053C10C81}" destId="{C6051923-7D64-41FD-B899-552EE6DA1B8E}" srcOrd="4" destOrd="0" presId="urn:microsoft.com/office/officeart/2005/8/layout/hList9"/>
    <dgm:cxn modelId="{81B929A8-2911-454E-A803-D41B9E04A4CB}" type="presParOf" srcId="{C6051923-7D64-41FD-B899-552EE6DA1B8E}" destId="{E8E6C187-4C2D-40DE-83BC-23E3595B44FA}" srcOrd="0" destOrd="0" presId="urn:microsoft.com/office/officeart/2005/8/layout/hList9"/>
    <dgm:cxn modelId="{4AC35BF2-42D5-472C-A25C-DBDF899B2A20}" type="presParOf" srcId="{C6051923-7D64-41FD-B899-552EE6DA1B8E}" destId="{CD08F456-8652-4222-820C-7399987D49DA}" srcOrd="1" destOrd="0" presId="urn:microsoft.com/office/officeart/2005/8/layout/hList9"/>
    <dgm:cxn modelId="{53E057C3-267B-4918-BB56-DC9434E64A41}" type="presParOf" srcId="{A03BAFB4-ABF0-4B10-80A6-4EA053C10C81}" destId="{6EE26EC2-D8B5-4C31-970B-0436FFA6B349}" srcOrd="5" destOrd="0" presId="urn:microsoft.com/office/officeart/2005/8/layout/hList9"/>
    <dgm:cxn modelId="{215AF2F7-9805-4061-ABD5-19C6A3B8F26C}" type="presParOf" srcId="{6EE26EC2-D8B5-4C31-970B-0436FFA6B349}" destId="{FD197B55-EB5A-4AB2-B442-02C8C3B30D43}" srcOrd="0" destOrd="0" presId="urn:microsoft.com/office/officeart/2005/8/layout/hList9"/>
    <dgm:cxn modelId="{3C3C0011-096F-433E-819F-57CE0C78408F}" type="presParOf" srcId="{6EE26EC2-D8B5-4C31-970B-0436FFA6B349}" destId="{C4BFF2DC-0B11-4EAD-8186-8BE48B76BBE9}" srcOrd="1" destOrd="0" presId="urn:microsoft.com/office/officeart/2005/8/layout/hList9"/>
    <dgm:cxn modelId="{233657D1-9588-4419-BBC1-096CC956376E}" type="presParOf" srcId="{375C0DD8-2481-4E72-8665-A083CA8825A1}" destId="{C010400C-0764-499B-AAC2-E33E10D7CC66}" srcOrd="7" destOrd="0" presId="urn:microsoft.com/office/officeart/2005/8/layout/hList9"/>
    <dgm:cxn modelId="{4DF9E073-D363-43E7-80CA-AE72A343EDC2}" type="presParOf" srcId="{375C0DD8-2481-4E72-8665-A083CA8825A1}" destId="{B1C70F3B-D0C1-4A72-B558-3597459D880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68CA6-C530-4DE4-B960-249D79A8FFA1}">
      <dsp:nvSpPr>
        <dsp:cNvPr id="0" name=""/>
        <dsp:cNvSpPr/>
      </dsp:nvSpPr>
      <dsp:spPr>
        <a:xfrm>
          <a:off x="2454326" y="604653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Bacteria</a:t>
          </a:r>
        </a:p>
      </dsp:txBody>
      <dsp:txXfrm>
        <a:off x="2694832" y="604653"/>
        <a:ext cx="1262657" cy="1002610"/>
      </dsp:txXfrm>
    </dsp:sp>
    <dsp:sp modelId="{74BE48CA-3885-4C39-A0D8-3BF800C67DC4}">
      <dsp:nvSpPr>
        <dsp:cNvPr id="0" name=""/>
        <dsp:cNvSpPr/>
      </dsp:nvSpPr>
      <dsp:spPr>
        <a:xfrm>
          <a:off x="2460625" y="1405839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Virus</a:t>
          </a:r>
        </a:p>
      </dsp:txBody>
      <dsp:txXfrm>
        <a:off x="2701131" y="1405839"/>
        <a:ext cx="1262657" cy="1002610"/>
      </dsp:txXfrm>
    </dsp:sp>
    <dsp:sp modelId="{B71EAB90-1E7D-46D4-8E76-76AE37EB3181}">
      <dsp:nvSpPr>
        <dsp:cNvPr id="0" name=""/>
        <dsp:cNvSpPr/>
      </dsp:nvSpPr>
      <dsp:spPr>
        <a:xfrm>
          <a:off x="2460625" y="2408450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Protozoa</a:t>
          </a:r>
        </a:p>
      </dsp:txBody>
      <dsp:txXfrm>
        <a:off x="2701131" y="2408450"/>
        <a:ext cx="1262657" cy="1002610"/>
      </dsp:txXfrm>
    </dsp:sp>
    <dsp:sp modelId="{0EA181DD-F5FF-432B-92F7-7640761F30A6}">
      <dsp:nvSpPr>
        <dsp:cNvPr id="0" name=""/>
        <dsp:cNvSpPr/>
      </dsp:nvSpPr>
      <dsp:spPr>
        <a:xfrm>
          <a:off x="2460625" y="3411060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Fungi etc</a:t>
          </a:r>
        </a:p>
      </dsp:txBody>
      <dsp:txXfrm>
        <a:off x="2701131" y="3411060"/>
        <a:ext cx="1262657" cy="1002610"/>
      </dsp:txXfrm>
    </dsp:sp>
    <dsp:sp modelId="{5671D717-3E6C-4953-BF63-BAB23BF259E8}">
      <dsp:nvSpPr>
        <dsp:cNvPr id="0" name=""/>
        <dsp:cNvSpPr/>
      </dsp:nvSpPr>
      <dsp:spPr>
        <a:xfrm>
          <a:off x="1658937" y="2385"/>
          <a:ext cx="1002109" cy="1002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Septic</a:t>
          </a:r>
        </a:p>
      </dsp:txBody>
      <dsp:txXfrm>
        <a:off x="1805692" y="149140"/>
        <a:ext cx="708599" cy="708599"/>
      </dsp:txXfrm>
    </dsp:sp>
    <dsp:sp modelId="{6654008D-54BC-464E-B57F-53349F621B42}">
      <dsp:nvSpPr>
        <dsp:cNvPr id="0" name=""/>
        <dsp:cNvSpPr/>
      </dsp:nvSpPr>
      <dsp:spPr>
        <a:xfrm>
          <a:off x="4912626" y="394356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Foreign protein</a:t>
          </a:r>
        </a:p>
      </dsp:txBody>
      <dsp:txXfrm>
        <a:off x="5153132" y="394356"/>
        <a:ext cx="1262657" cy="1002610"/>
      </dsp:txXfrm>
    </dsp:sp>
    <dsp:sp modelId="{C74161AF-F61B-42B2-8A53-B1AD4D52FAB4}">
      <dsp:nvSpPr>
        <dsp:cNvPr id="0" name=""/>
        <dsp:cNvSpPr/>
      </dsp:nvSpPr>
      <dsp:spPr>
        <a:xfrm>
          <a:off x="4965898" y="1405839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Dinitrophenol</a:t>
          </a:r>
        </a:p>
      </dsp:txBody>
      <dsp:txXfrm>
        <a:off x="5206404" y="1405839"/>
        <a:ext cx="1262657" cy="1002610"/>
      </dsp:txXfrm>
    </dsp:sp>
    <dsp:sp modelId="{649AC545-8E37-49C5-8AD4-2A8C28026D54}">
      <dsp:nvSpPr>
        <dsp:cNvPr id="0" name=""/>
        <dsp:cNvSpPr/>
      </dsp:nvSpPr>
      <dsp:spPr>
        <a:xfrm>
          <a:off x="4965898" y="2408450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 Surgery</a:t>
          </a:r>
        </a:p>
      </dsp:txBody>
      <dsp:txXfrm>
        <a:off x="5206404" y="2408450"/>
        <a:ext cx="1262657" cy="1002610"/>
      </dsp:txXfrm>
    </dsp:sp>
    <dsp:sp modelId="{E8E6C187-4C2D-40DE-83BC-23E3595B44FA}">
      <dsp:nvSpPr>
        <dsp:cNvPr id="0" name=""/>
        <dsp:cNvSpPr/>
      </dsp:nvSpPr>
      <dsp:spPr>
        <a:xfrm>
          <a:off x="4965898" y="3411060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Necrosis</a:t>
          </a:r>
        </a:p>
      </dsp:txBody>
      <dsp:txXfrm>
        <a:off x="5206404" y="3411060"/>
        <a:ext cx="1262657" cy="1002610"/>
      </dsp:txXfrm>
    </dsp:sp>
    <dsp:sp modelId="{FD197B55-EB5A-4AB2-B442-02C8C3B30D43}">
      <dsp:nvSpPr>
        <dsp:cNvPr id="0" name=""/>
        <dsp:cNvSpPr/>
      </dsp:nvSpPr>
      <dsp:spPr>
        <a:xfrm>
          <a:off x="4965898" y="4413671"/>
          <a:ext cx="1503164" cy="10026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Immune reaction </a:t>
          </a:r>
          <a:r>
            <a:rPr lang="en-IN" sz="1200" kern="1200" dirty="0" err="1"/>
            <a:t>eg</a:t>
          </a:r>
          <a:r>
            <a:rPr lang="en-IN" sz="1200" kern="1200" dirty="0"/>
            <a:t> </a:t>
          </a:r>
          <a:r>
            <a:rPr lang="en-IN" sz="1200" kern="1200" dirty="0" err="1"/>
            <a:t>Anaphylaxis,angioneurotic</a:t>
          </a:r>
          <a:r>
            <a:rPr lang="en-IN" sz="1200" kern="1200" dirty="0"/>
            <a:t>  oedema</a:t>
          </a:r>
        </a:p>
      </dsp:txBody>
      <dsp:txXfrm>
        <a:off x="5206404" y="4413671"/>
        <a:ext cx="1262657" cy="1002610"/>
      </dsp:txXfrm>
    </dsp:sp>
    <dsp:sp modelId="{B1C70F3B-D0C1-4A72-B558-3597459D880F}">
      <dsp:nvSpPr>
        <dsp:cNvPr id="0" name=""/>
        <dsp:cNvSpPr/>
      </dsp:nvSpPr>
      <dsp:spPr>
        <a:xfrm>
          <a:off x="4332879" y="469969"/>
          <a:ext cx="1002109" cy="10021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Aseptic</a:t>
          </a:r>
        </a:p>
      </dsp:txBody>
      <dsp:txXfrm>
        <a:off x="4479634" y="616724"/>
        <a:ext cx="708599" cy="708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6069A-9543-4D3D-A278-7F83DCC5E0CF}" type="datetimeFigureOut">
              <a:rPr lang="en-IN" smtClean="0"/>
              <a:pPr/>
              <a:t>19-10-2020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9B4E3F-98E4-4D98-B7DB-7D515A32317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Fever(Pyrexia)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Kumar, Assistant Professor</a:t>
            </a:r>
          </a:p>
          <a:p>
            <a:pPr algn="ctr">
              <a:buNone/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5600" y="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0D41DB-E9A2-46CE-8629-E49CBB64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Fever(Pyrexia)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32A15E-EDAA-4D44-9A79-485DA4B2B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syndrome in which hyperthermia and toxaemia are produced by substance circulating in bloodstream.</a:t>
            </a:r>
          </a:p>
          <a:p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Increase in body temperature over the normal value of an individual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9A14A1-F7C7-49A0-8B6D-A485604C2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6672" y="3222884"/>
            <a:ext cx="6076950" cy="36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36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EDDA9A-ACE2-4E9F-B1B4-5F83DB96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/>
              <a:t>Etiology</a:t>
            </a:r>
            <a:endParaRPr lang="en-IN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EF76BD01-B201-4E1F-8C7F-FE8CA33E9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784158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863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984037D-62A7-48DA-B5BD-7608C79E0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7375" y="1074198"/>
            <a:ext cx="8806647" cy="5424256"/>
          </a:xfrm>
        </p:spPr>
      </p:pic>
    </p:spTree>
    <p:extLst>
      <p:ext uri="{BB962C8B-B14F-4D97-AF65-F5344CB8AC3E}">
        <p14:creationId xmlns:p14="http://schemas.microsoft.com/office/powerpoint/2010/main" xmlns="" val="282327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601BD-D128-4B1A-AC67-27427742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A230CF-D991-4FA6-A5DF-6DD63B19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Pyrogens ( bacteria, virus, fungi, malignancy, connective tissue disorders , trauma ) </a:t>
            </a:r>
          </a:p>
          <a:p>
            <a:r>
              <a:rPr lang="en-IN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Endogenous pyrogens  IL-1 , TNF ,interferons, IL-6, IL-11, stimulates.</a:t>
            </a:r>
          </a:p>
          <a:p>
            <a:r>
              <a:rPr lang="en-I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 by Leukocytes.</a:t>
            </a:r>
            <a:r>
              <a:rPr lang="en-IN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Exogenous pyrogens bacterial cell wall components (LPS) , enterotoxins , exotoxins.</a:t>
            </a:r>
          </a:p>
          <a:p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potent </a:t>
            </a:r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</a:t>
            </a:r>
            <a:r>
              <a:rPr lang="en-I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pyrogen is LPS.</a:t>
            </a:r>
          </a:p>
          <a:p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IL-1 initiates fever through synthesis of PGE2 in </a:t>
            </a:r>
            <a:r>
              <a:rPr lang="en-IN" sz="2400" dirty="0" err="1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antr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hypothalamus.</a:t>
            </a:r>
          </a:p>
          <a:p>
            <a:r>
              <a:rPr lang="en-I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PGE2 raise the thermostatic set point followed by vasoconstriction and shivering</a:t>
            </a:r>
            <a:r>
              <a:rPr lang="en-IN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1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A30BEF-81A8-4C7D-A8CB-D1E977200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Stages of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of increment.</a:t>
            </a:r>
          </a:p>
          <a:p>
            <a:r>
              <a:rPr lang="en-IN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Fastigium</a:t>
            </a:r>
            <a:r>
              <a:rPr lang="en-I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constant temperature.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Decrementi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fever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defervescence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26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DAC70-4388-4446-A19E-914613D2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EB277-1963-4561-AF7A-0BD0C45D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Dryness of mouth</a:t>
            </a:r>
          </a:p>
          <a:p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Oliguria</a:t>
            </a:r>
            <a:endParaRPr lang="en-IN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Increased HR,RR and depth.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Cold and pale skin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Shivering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0183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fever: Two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methods of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antipyresis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1.Non-pharmacological ;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Environmental measures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Hydration (fluids)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Hydrotherapy (sponging)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2.Pharmacological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therapy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Drugs;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ibuprofen,mefenemic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231</Words>
  <Application>Microsoft Office PowerPoint</Application>
  <PresentationFormat>Custom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Fever(Pyrexia)</vt:lpstr>
      <vt:lpstr>Etiology</vt:lpstr>
      <vt:lpstr>Slide 4</vt:lpstr>
      <vt:lpstr>Pathogenesis</vt:lpstr>
      <vt:lpstr>Slide 6</vt:lpstr>
      <vt:lpstr>Clinical findings</vt:lpstr>
      <vt:lpstr>Treatment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Fever(Pyrexia)</dc:title>
  <dc:creator>bks81025@gmail.com</dc:creator>
  <cp:lastModifiedBy>Dr. Bipin Kumar</cp:lastModifiedBy>
  <cp:revision>9</cp:revision>
  <dcterms:created xsi:type="dcterms:W3CDTF">2020-10-19T10:24:31Z</dcterms:created>
  <dcterms:modified xsi:type="dcterms:W3CDTF">2020-10-19T14:47:32Z</dcterms:modified>
</cp:coreProperties>
</file>