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7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19EB24-1DCD-4C83-B3DC-F8D5D884C0A0}" type="doc">
      <dgm:prSet loTypeId="urn:microsoft.com/office/officeart/2005/8/layout/h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IN"/>
        </a:p>
      </dgm:t>
    </dgm:pt>
    <dgm:pt modelId="{F2D000D5-A57D-479C-915E-15D68689DB9C}">
      <dgm:prSet phldrT="[Text]"/>
      <dgm:spPr/>
      <dgm:t>
        <a:bodyPr/>
        <a:lstStyle/>
        <a:p>
          <a:r>
            <a:rPr lang="en-IN" dirty="0" err="1" smtClean="0"/>
            <a:t>Dietry</a:t>
          </a:r>
          <a:endParaRPr lang="en-IN" dirty="0"/>
        </a:p>
      </dgm:t>
    </dgm:pt>
    <dgm:pt modelId="{FFE7709D-3C79-4FD5-9C1E-BBF268DA97DF}" type="parTrans" cxnId="{033087F2-2794-4EF8-BB96-271736E25EC5}">
      <dgm:prSet/>
      <dgm:spPr/>
      <dgm:t>
        <a:bodyPr/>
        <a:lstStyle/>
        <a:p>
          <a:endParaRPr lang="en-IN"/>
        </a:p>
      </dgm:t>
    </dgm:pt>
    <dgm:pt modelId="{DDE3376A-731E-4F79-8F5E-A8AA7E8B243D}" type="sibTrans" cxnId="{033087F2-2794-4EF8-BB96-271736E25EC5}">
      <dgm:prSet/>
      <dgm:spPr/>
      <dgm:t>
        <a:bodyPr/>
        <a:lstStyle/>
        <a:p>
          <a:endParaRPr lang="en-IN"/>
        </a:p>
      </dgm:t>
    </dgm:pt>
    <dgm:pt modelId="{A96E560C-F9E0-4F8E-8EFF-A7EB78179ABF}">
      <dgm:prSet phldrT="[Text]"/>
      <dgm:spPr/>
      <dgm:t>
        <a:bodyPr/>
        <a:lstStyle/>
        <a:p>
          <a:r>
            <a:rPr lang="en-IN" dirty="0" smtClean="0"/>
            <a:t>Spoiled foods</a:t>
          </a:r>
          <a:endParaRPr lang="en-IN" dirty="0"/>
        </a:p>
      </dgm:t>
    </dgm:pt>
    <dgm:pt modelId="{50507B5F-71E7-4370-A7BD-8DDD011C96C3}" type="parTrans" cxnId="{27B71463-5CAC-49E9-9B5E-E53B71E35D2A}">
      <dgm:prSet/>
      <dgm:spPr/>
      <dgm:t>
        <a:bodyPr/>
        <a:lstStyle/>
        <a:p>
          <a:endParaRPr lang="en-IN"/>
        </a:p>
      </dgm:t>
    </dgm:pt>
    <dgm:pt modelId="{FDAA28A7-BDAC-47C9-A845-B658327DFB4E}" type="sibTrans" cxnId="{27B71463-5CAC-49E9-9B5E-E53B71E35D2A}">
      <dgm:prSet/>
      <dgm:spPr/>
      <dgm:t>
        <a:bodyPr/>
        <a:lstStyle/>
        <a:p>
          <a:endParaRPr lang="en-IN"/>
        </a:p>
      </dgm:t>
    </dgm:pt>
    <dgm:pt modelId="{287E6BE7-503F-416B-9DB7-ACCE7D2997A0}">
      <dgm:prSet phldrT="[Text]"/>
      <dgm:spPr>
        <a:solidFill>
          <a:srgbClr val="C00000"/>
        </a:solidFill>
      </dgm:spPr>
      <dgm:t>
        <a:bodyPr/>
        <a:lstStyle/>
        <a:p>
          <a:r>
            <a:rPr lang="en-IN" dirty="0" smtClean="0"/>
            <a:t>infectious</a:t>
          </a:r>
          <a:endParaRPr lang="en-IN" dirty="0"/>
        </a:p>
      </dgm:t>
    </dgm:pt>
    <dgm:pt modelId="{0AD4282D-03F1-4074-8A66-81C2AB6FD01C}" type="parTrans" cxnId="{B425A2EA-63C1-4E5D-9B3D-E286BF8A6C32}">
      <dgm:prSet/>
      <dgm:spPr/>
      <dgm:t>
        <a:bodyPr/>
        <a:lstStyle/>
        <a:p>
          <a:endParaRPr lang="en-IN"/>
        </a:p>
      </dgm:t>
    </dgm:pt>
    <dgm:pt modelId="{DED80F6F-D5DF-40AA-B638-F9F2E6F78934}" type="sibTrans" cxnId="{B425A2EA-63C1-4E5D-9B3D-E286BF8A6C32}">
      <dgm:prSet/>
      <dgm:spPr/>
      <dgm:t>
        <a:bodyPr/>
        <a:lstStyle/>
        <a:p>
          <a:endParaRPr lang="en-IN"/>
        </a:p>
      </dgm:t>
    </dgm:pt>
    <dgm:pt modelId="{E5A579A2-D9A9-4418-AA2B-936D843E6985}">
      <dgm:prSet phldrT="[Text]"/>
      <dgm:spPr/>
      <dgm:t>
        <a:bodyPr/>
        <a:lstStyle/>
        <a:p>
          <a:r>
            <a:rPr lang="en-IN" dirty="0" smtClean="0"/>
            <a:t>Viral</a:t>
          </a:r>
          <a:endParaRPr lang="en-IN" dirty="0"/>
        </a:p>
      </dgm:t>
    </dgm:pt>
    <dgm:pt modelId="{0E31036D-28C5-4051-B51C-17C79F04B991}" type="parTrans" cxnId="{D0A78EAB-4EF5-4CAF-9426-B9CDF7F3DEE8}">
      <dgm:prSet/>
      <dgm:spPr/>
      <dgm:t>
        <a:bodyPr/>
        <a:lstStyle/>
        <a:p>
          <a:endParaRPr lang="en-IN"/>
        </a:p>
      </dgm:t>
    </dgm:pt>
    <dgm:pt modelId="{30AADE9C-FDAC-4542-B111-4342DBD30A05}" type="sibTrans" cxnId="{D0A78EAB-4EF5-4CAF-9426-B9CDF7F3DEE8}">
      <dgm:prSet/>
      <dgm:spPr/>
      <dgm:t>
        <a:bodyPr/>
        <a:lstStyle/>
        <a:p>
          <a:endParaRPr lang="en-IN"/>
        </a:p>
      </dgm:t>
    </dgm:pt>
    <dgm:pt modelId="{667BBD8A-1A8C-42EB-8DF9-7FD0AB872F4D}">
      <dgm:prSet phldrT="[Text]"/>
      <dgm:spPr>
        <a:solidFill>
          <a:srgbClr val="0070C0"/>
        </a:solidFill>
      </dgm:spPr>
      <dgm:t>
        <a:bodyPr/>
        <a:lstStyle/>
        <a:p>
          <a:r>
            <a:rPr lang="en-IN" dirty="0" smtClean="0"/>
            <a:t>Drugs</a:t>
          </a:r>
          <a:endParaRPr lang="en-IN" dirty="0"/>
        </a:p>
      </dgm:t>
    </dgm:pt>
    <dgm:pt modelId="{0A796BB7-5A1F-4462-8DF8-66AD0A975275}" type="parTrans" cxnId="{EF9566B4-2056-482D-BF3A-0B70A1842B5D}">
      <dgm:prSet/>
      <dgm:spPr/>
      <dgm:t>
        <a:bodyPr/>
        <a:lstStyle/>
        <a:p>
          <a:endParaRPr lang="en-IN"/>
        </a:p>
      </dgm:t>
    </dgm:pt>
    <dgm:pt modelId="{520CA317-DEDA-4A4B-A247-18FF8F5E16FA}" type="sibTrans" cxnId="{EF9566B4-2056-482D-BF3A-0B70A1842B5D}">
      <dgm:prSet/>
      <dgm:spPr/>
      <dgm:t>
        <a:bodyPr/>
        <a:lstStyle/>
        <a:p>
          <a:endParaRPr lang="en-IN"/>
        </a:p>
      </dgm:t>
    </dgm:pt>
    <dgm:pt modelId="{4DC74906-F045-4CDD-AE5E-2AD2003857ED}">
      <dgm:prSet phldrT="[Text]"/>
      <dgm:spPr/>
      <dgm:t>
        <a:bodyPr/>
        <a:lstStyle/>
        <a:p>
          <a:r>
            <a:rPr lang="en-IN" dirty="0" err="1" smtClean="0"/>
            <a:t>Nonsteroidal</a:t>
          </a:r>
          <a:r>
            <a:rPr lang="en-IN" dirty="0" smtClean="0"/>
            <a:t> </a:t>
          </a:r>
          <a:r>
            <a:rPr lang="en-IN" dirty="0" err="1" smtClean="0"/>
            <a:t>antiinflammatory</a:t>
          </a:r>
          <a:r>
            <a:rPr lang="en-IN" dirty="0" smtClean="0"/>
            <a:t> drugs (NSAIDs)*</a:t>
          </a:r>
          <a:endParaRPr lang="en-IN" dirty="0"/>
        </a:p>
      </dgm:t>
    </dgm:pt>
    <dgm:pt modelId="{3B988FC0-AFDF-4763-8AB0-5C39D4A3EC1D}" type="parTrans" cxnId="{5D08CB6B-FCB5-4174-B0D3-D1C9843565E5}">
      <dgm:prSet/>
      <dgm:spPr/>
      <dgm:t>
        <a:bodyPr/>
        <a:lstStyle/>
        <a:p>
          <a:endParaRPr lang="en-IN"/>
        </a:p>
      </dgm:t>
    </dgm:pt>
    <dgm:pt modelId="{6D66E257-56E7-4A55-B4A7-F523A9777503}" type="sibTrans" cxnId="{5D08CB6B-FCB5-4174-B0D3-D1C9843565E5}">
      <dgm:prSet/>
      <dgm:spPr/>
      <dgm:t>
        <a:bodyPr/>
        <a:lstStyle/>
        <a:p>
          <a:endParaRPr lang="en-IN"/>
        </a:p>
      </dgm:t>
    </dgm:pt>
    <dgm:pt modelId="{E7C9BAD1-63BB-4406-A789-982622CCD772}">
      <dgm:prSet/>
      <dgm:spPr>
        <a:solidFill>
          <a:srgbClr val="00B050"/>
        </a:solidFill>
      </dgm:spPr>
      <dgm:t>
        <a:bodyPr/>
        <a:lstStyle/>
        <a:p>
          <a:r>
            <a:rPr lang="en-IN" dirty="0" smtClean="0"/>
            <a:t>Chemical/TOXINS</a:t>
          </a:r>
          <a:endParaRPr lang="en-IN" dirty="0"/>
        </a:p>
      </dgm:t>
    </dgm:pt>
    <dgm:pt modelId="{BEB8AA6B-E088-4990-9305-821FAF1E6B98}" type="parTrans" cxnId="{D4BE8A05-68C2-4BD1-B09E-703000C54882}">
      <dgm:prSet/>
      <dgm:spPr/>
      <dgm:t>
        <a:bodyPr/>
        <a:lstStyle/>
        <a:p>
          <a:endParaRPr lang="en-IN"/>
        </a:p>
      </dgm:t>
    </dgm:pt>
    <dgm:pt modelId="{4AF8B8F8-78E7-46BD-809B-B971B6D51CFA}" type="sibTrans" cxnId="{D4BE8A05-68C2-4BD1-B09E-703000C54882}">
      <dgm:prSet/>
      <dgm:spPr/>
      <dgm:t>
        <a:bodyPr/>
        <a:lstStyle/>
        <a:p>
          <a:endParaRPr lang="en-IN"/>
        </a:p>
      </dgm:t>
    </dgm:pt>
    <dgm:pt modelId="{D92EE481-3BC0-46E8-BEEB-8E767ADA3D6F}">
      <dgm:prSet/>
      <dgm:spPr/>
      <dgm:t>
        <a:bodyPr/>
        <a:lstStyle/>
        <a:p>
          <a:r>
            <a:rPr lang="en-IN" dirty="0" smtClean="0"/>
            <a:t>Food sensitivity</a:t>
          </a:r>
          <a:endParaRPr lang="en-IN" dirty="0"/>
        </a:p>
      </dgm:t>
    </dgm:pt>
    <dgm:pt modelId="{88F3B486-2712-40FA-97CE-4D32329E952F}" type="parTrans" cxnId="{3F8851B5-3CF2-4847-A9DC-51552FA3F69E}">
      <dgm:prSet/>
      <dgm:spPr/>
      <dgm:t>
        <a:bodyPr/>
        <a:lstStyle/>
        <a:p>
          <a:endParaRPr lang="en-IN"/>
        </a:p>
      </dgm:t>
    </dgm:pt>
    <dgm:pt modelId="{2A309FA4-627A-4F7E-8D07-42F3CAC80E18}" type="sibTrans" cxnId="{3F8851B5-3CF2-4847-A9DC-51552FA3F69E}">
      <dgm:prSet/>
      <dgm:spPr/>
      <dgm:t>
        <a:bodyPr/>
        <a:lstStyle/>
        <a:p>
          <a:endParaRPr lang="en-IN"/>
        </a:p>
      </dgm:t>
    </dgm:pt>
    <dgm:pt modelId="{83CD0F0E-D33D-49A3-A11E-0FF8C0910D2F}">
      <dgm:prSet/>
      <dgm:spPr/>
      <dgm:t>
        <a:bodyPr/>
        <a:lstStyle/>
        <a:p>
          <a:r>
            <a:rPr lang="en-IN" dirty="0" smtClean="0"/>
            <a:t>Foreign body</a:t>
          </a:r>
          <a:endParaRPr lang="en-IN" dirty="0"/>
        </a:p>
      </dgm:t>
    </dgm:pt>
    <dgm:pt modelId="{2F40D958-2F81-4A77-A8D9-1B46B184ADF5}" type="parTrans" cxnId="{A67DBCCE-0DD5-481C-9F60-54F211682503}">
      <dgm:prSet/>
      <dgm:spPr/>
      <dgm:t>
        <a:bodyPr/>
        <a:lstStyle/>
        <a:p>
          <a:endParaRPr lang="en-IN"/>
        </a:p>
      </dgm:t>
    </dgm:pt>
    <dgm:pt modelId="{D807299E-9FA2-420A-985B-244FB2793042}" type="sibTrans" cxnId="{A67DBCCE-0DD5-481C-9F60-54F211682503}">
      <dgm:prSet/>
      <dgm:spPr/>
      <dgm:t>
        <a:bodyPr/>
        <a:lstStyle/>
        <a:p>
          <a:endParaRPr lang="en-IN"/>
        </a:p>
      </dgm:t>
    </dgm:pt>
    <dgm:pt modelId="{7212F0C2-0B2B-4265-8089-67A8FE8DE678}">
      <dgm:prSet/>
      <dgm:spPr/>
      <dgm:t>
        <a:bodyPr/>
        <a:lstStyle/>
        <a:p>
          <a:r>
            <a:rPr lang="en-IN" dirty="0" smtClean="0"/>
            <a:t>Parvovirus</a:t>
          </a:r>
          <a:endParaRPr lang="en-IN" dirty="0"/>
        </a:p>
      </dgm:t>
    </dgm:pt>
    <dgm:pt modelId="{FE388B24-59A8-4167-9FAB-EC592FC69653}" type="parTrans" cxnId="{6EDAF10F-7AB4-46C1-975D-612B5CB94580}">
      <dgm:prSet/>
      <dgm:spPr/>
      <dgm:t>
        <a:bodyPr/>
        <a:lstStyle/>
        <a:p>
          <a:endParaRPr lang="en-IN"/>
        </a:p>
      </dgm:t>
    </dgm:pt>
    <dgm:pt modelId="{BC9AC8BA-ECDB-4A07-ACCC-A61F2736EC5C}" type="sibTrans" cxnId="{6EDAF10F-7AB4-46C1-975D-612B5CB94580}">
      <dgm:prSet/>
      <dgm:spPr/>
      <dgm:t>
        <a:bodyPr/>
        <a:lstStyle/>
        <a:p>
          <a:endParaRPr lang="en-IN"/>
        </a:p>
      </dgm:t>
    </dgm:pt>
    <dgm:pt modelId="{48FD7EF0-523E-48D5-B6BA-104AA12D8A11}">
      <dgm:prSet/>
      <dgm:spPr/>
      <dgm:t>
        <a:bodyPr/>
        <a:lstStyle/>
        <a:p>
          <a:r>
            <a:rPr lang="en-IN" dirty="0" smtClean="0"/>
            <a:t>Distemper</a:t>
          </a:r>
          <a:endParaRPr lang="en-IN" dirty="0"/>
        </a:p>
      </dgm:t>
    </dgm:pt>
    <dgm:pt modelId="{51D164C7-09EA-43F5-BC21-8C9205335299}" type="parTrans" cxnId="{2530A591-9EDD-4064-864F-2DFA2DC6953B}">
      <dgm:prSet/>
      <dgm:spPr/>
      <dgm:t>
        <a:bodyPr/>
        <a:lstStyle/>
        <a:p>
          <a:endParaRPr lang="en-IN"/>
        </a:p>
      </dgm:t>
    </dgm:pt>
    <dgm:pt modelId="{ECCBA820-575A-4757-9582-B08D24723513}" type="sibTrans" cxnId="{2530A591-9EDD-4064-864F-2DFA2DC6953B}">
      <dgm:prSet/>
      <dgm:spPr/>
      <dgm:t>
        <a:bodyPr/>
        <a:lstStyle/>
        <a:p>
          <a:endParaRPr lang="en-IN"/>
        </a:p>
      </dgm:t>
    </dgm:pt>
    <dgm:pt modelId="{B76D2D67-D9E4-4A42-AFBE-C40839386E84}">
      <dgm:prSet/>
      <dgm:spPr/>
      <dgm:t>
        <a:bodyPr/>
        <a:lstStyle/>
        <a:p>
          <a:r>
            <a:rPr lang="en-IN" dirty="0" smtClean="0"/>
            <a:t>Infectious hepatitis</a:t>
          </a:r>
          <a:endParaRPr lang="en-IN" dirty="0"/>
        </a:p>
      </dgm:t>
    </dgm:pt>
    <dgm:pt modelId="{71D114DD-8E23-40A6-9EE1-D7E94E30C727}" type="parTrans" cxnId="{36F66C87-4C57-4627-8618-973EE8F9E4E6}">
      <dgm:prSet/>
      <dgm:spPr/>
      <dgm:t>
        <a:bodyPr/>
        <a:lstStyle/>
        <a:p>
          <a:endParaRPr lang="en-IN"/>
        </a:p>
      </dgm:t>
    </dgm:pt>
    <dgm:pt modelId="{6D83194D-5314-46E1-9643-A8BC177BBEFE}" type="sibTrans" cxnId="{36F66C87-4C57-4627-8618-973EE8F9E4E6}">
      <dgm:prSet/>
      <dgm:spPr/>
      <dgm:t>
        <a:bodyPr/>
        <a:lstStyle/>
        <a:p>
          <a:endParaRPr lang="en-IN"/>
        </a:p>
      </dgm:t>
    </dgm:pt>
    <dgm:pt modelId="{354AD3EE-9A76-446A-BB1A-B9A23D9E7491}">
      <dgm:prSet/>
      <dgm:spPr/>
      <dgm:t>
        <a:bodyPr/>
        <a:lstStyle/>
        <a:p>
          <a:r>
            <a:rPr lang="en-IN" dirty="0" smtClean="0"/>
            <a:t>Coronavirus</a:t>
          </a:r>
          <a:endParaRPr lang="en-IN" dirty="0"/>
        </a:p>
      </dgm:t>
    </dgm:pt>
    <dgm:pt modelId="{D15B33C5-8556-414C-B2F9-8746BEF57A2D}" type="parTrans" cxnId="{AF03E366-E77D-4F0A-8FC2-35BAA62D7ECC}">
      <dgm:prSet/>
      <dgm:spPr/>
      <dgm:t>
        <a:bodyPr/>
        <a:lstStyle/>
        <a:p>
          <a:endParaRPr lang="en-IN"/>
        </a:p>
      </dgm:t>
    </dgm:pt>
    <dgm:pt modelId="{A92B13FA-6871-41CA-834A-CB4DF0B2275E}" type="sibTrans" cxnId="{AF03E366-E77D-4F0A-8FC2-35BAA62D7ECC}">
      <dgm:prSet/>
      <dgm:spPr/>
      <dgm:t>
        <a:bodyPr/>
        <a:lstStyle/>
        <a:p>
          <a:endParaRPr lang="en-IN"/>
        </a:p>
      </dgm:t>
    </dgm:pt>
    <dgm:pt modelId="{2B3C8EED-8427-4FBC-B12D-21AF2BB6C288}">
      <dgm:prSet/>
      <dgm:spPr/>
      <dgm:t>
        <a:bodyPr/>
        <a:lstStyle/>
        <a:p>
          <a:r>
            <a:rPr lang="en-IN" dirty="0" smtClean="0"/>
            <a:t>Bacterial</a:t>
          </a:r>
          <a:endParaRPr lang="en-IN" dirty="0"/>
        </a:p>
      </dgm:t>
    </dgm:pt>
    <dgm:pt modelId="{8598623A-B2B3-44FC-BE15-DF6FA38AC8EF}" type="parTrans" cxnId="{793DB663-FC53-4CED-AD0B-755083D2C543}">
      <dgm:prSet/>
      <dgm:spPr/>
      <dgm:t>
        <a:bodyPr/>
        <a:lstStyle/>
        <a:p>
          <a:endParaRPr lang="en-IN"/>
        </a:p>
      </dgm:t>
    </dgm:pt>
    <dgm:pt modelId="{B387F2DA-227D-4138-BC39-CF694B8E2747}" type="sibTrans" cxnId="{793DB663-FC53-4CED-AD0B-755083D2C543}">
      <dgm:prSet/>
      <dgm:spPr/>
      <dgm:t>
        <a:bodyPr/>
        <a:lstStyle/>
        <a:p>
          <a:endParaRPr lang="en-IN"/>
        </a:p>
      </dgm:t>
    </dgm:pt>
    <dgm:pt modelId="{087B709D-84EC-4A32-A425-1DEBA7B8BD6B}">
      <dgm:prSet/>
      <dgm:spPr/>
      <dgm:t>
        <a:bodyPr/>
        <a:lstStyle/>
        <a:p>
          <a:r>
            <a:rPr lang="en-IN" dirty="0" smtClean="0"/>
            <a:t>Helicobacter spp.*</a:t>
          </a:r>
          <a:endParaRPr lang="en-IN" dirty="0"/>
        </a:p>
      </dgm:t>
    </dgm:pt>
    <dgm:pt modelId="{FCB16F71-6AA2-4A8C-9005-D4FB57940C34}" type="parTrans" cxnId="{CAE3F14D-2CBB-4A26-9C42-00BE9675BDCE}">
      <dgm:prSet/>
      <dgm:spPr/>
      <dgm:t>
        <a:bodyPr/>
        <a:lstStyle/>
        <a:p>
          <a:endParaRPr lang="en-IN"/>
        </a:p>
      </dgm:t>
    </dgm:pt>
    <dgm:pt modelId="{F555BCE1-12B2-4745-A8BB-9AAB01A81A7F}" type="sibTrans" cxnId="{CAE3F14D-2CBB-4A26-9C42-00BE9675BDCE}">
      <dgm:prSet/>
      <dgm:spPr/>
      <dgm:t>
        <a:bodyPr/>
        <a:lstStyle/>
        <a:p>
          <a:endParaRPr lang="en-IN"/>
        </a:p>
      </dgm:t>
    </dgm:pt>
    <dgm:pt modelId="{FB74AD1F-5F76-459A-999F-FA21BEF74FCE}">
      <dgm:prSet/>
      <dgm:spPr/>
      <dgm:t>
        <a:bodyPr/>
        <a:lstStyle/>
        <a:p>
          <a:r>
            <a:rPr lang="en-IN" dirty="0" smtClean="0"/>
            <a:t>Parasitic</a:t>
          </a:r>
          <a:endParaRPr lang="en-IN" dirty="0"/>
        </a:p>
      </dgm:t>
    </dgm:pt>
    <dgm:pt modelId="{CBC4F4E1-6C65-4158-984F-026FC80B6EB8}" type="parTrans" cxnId="{3291164B-63CA-4661-99F1-E50309E800D7}">
      <dgm:prSet/>
      <dgm:spPr/>
      <dgm:t>
        <a:bodyPr/>
        <a:lstStyle/>
        <a:p>
          <a:endParaRPr lang="en-IN"/>
        </a:p>
      </dgm:t>
    </dgm:pt>
    <dgm:pt modelId="{E6E040D6-4DD5-4F76-AA0E-E17645D69E53}" type="sibTrans" cxnId="{3291164B-63CA-4661-99F1-E50309E800D7}">
      <dgm:prSet/>
      <dgm:spPr/>
      <dgm:t>
        <a:bodyPr/>
        <a:lstStyle/>
        <a:p>
          <a:endParaRPr lang="en-IN"/>
        </a:p>
      </dgm:t>
    </dgm:pt>
    <dgm:pt modelId="{F5CCE2C0-159D-440E-8813-FEE1356D33BC}">
      <dgm:prSet/>
      <dgm:spPr/>
      <dgm:t>
        <a:bodyPr/>
        <a:lstStyle/>
        <a:p>
          <a:r>
            <a:rPr lang="en-IN" dirty="0" smtClean="0"/>
            <a:t>Physaloptera spp.*</a:t>
          </a:r>
          <a:endParaRPr lang="en-IN" dirty="0"/>
        </a:p>
      </dgm:t>
    </dgm:pt>
    <dgm:pt modelId="{2F2679F6-8B9E-4C4A-B4FD-6DC0EB6A824E}" type="parTrans" cxnId="{A55D4B98-5FCF-462A-9881-F3F47DDB1E30}">
      <dgm:prSet/>
      <dgm:spPr/>
      <dgm:t>
        <a:bodyPr/>
        <a:lstStyle/>
        <a:p>
          <a:endParaRPr lang="en-IN"/>
        </a:p>
      </dgm:t>
    </dgm:pt>
    <dgm:pt modelId="{33D4BD2B-1C97-49AD-BE00-A3F6110731B7}" type="sibTrans" cxnId="{A55D4B98-5FCF-462A-9881-F3F47DDB1E30}">
      <dgm:prSet/>
      <dgm:spPr/>
      <dgm:t>
        <a:bodyPr/>
        <a:lstStyle/>
        <a:p>
          <a:endParaRPr lang="en-IN"/>
        </a:p>
      </dgm:t>
    </dgm:pt>
    <dgm:pt modelId="{71FCE069-606E-458E-87B8-C31CFAF1EA4B}">
      <dgm:prSet/>
      <dgm:spPr/>
      <dgm:t>
        <a:bodyPr/>
        <a:lstStyle/>
        <a:p>
          <a:r>
            <a:rPr lang="en-IN" dirty="0" err="1" smtClean="0"/>
            <a:t>Ollulanus</a:t>
          </a:r>
          <a:r>
            <a:rPr lang="en-IN" dirty="0" smtClean="0"/>
            <a:t> </a:t>
          </a:r>
          <a:r>
            <a:rPr lang="en-IN" dirty="0" err="1" smtClean="0"/>
            <a:t>spp</a:t>
          </a:r>
          <a:endParaRPr lang="en-IN" dirty="0"/>
        </a:p>
      </dgm:t>
    </dgm:pt>
    <dgm:pt modelId="{4DC8C238-F747-4AC1-88E4-AFA0BFCEACC9}" type="parTrans" cxnId="{148E538C-0941-4679-814B-23942D3C38D1}">
      <dgm:prSet/>
      <dgm:spPr/>
      <dgm:t>
        <a:bodyPr/>
        <a:lstStyle/>
        <a:p>
          <a:endParaRPr lang="en-IN"/>
        </a:p>
      </dgm:t>
    </dgm:pt>
    <dgm:pt modelId="{4CC1363B-215B-4A6E-BA0F-EC92E39CAE4F}" type="sibTrans" cxnId="{148E538C-0941-4679-814B-23942D3C38D1}">
      <dgm:prSet/>
      <dgm:spPr/>
      <dgm:t>
        <a:bodyPr/>
        <a:lstStyle/>
        <a:p>
          <a:endParaRPr lang="en-IN"/>
        </a:p>
      </dgm:t>
    </dgm:pt>
    <dgm:pt modelId="{45AE23F0-E73C-43DB-AFCE-744E105AA516}">
      <dgm:prSet/>
      <dgm:spPr/>
      <dgm:t>
        <a:bodyPr/>
        <a:lstStyle/>
        <a:p>
          <a:r>
            <a:rPr lang="en-IN" dirty="0" smtClean="0"/>
            <a:t>Corticosteroids</a:t>
          </a:r>
          <a:endParaRPr lang="en-IN" dirty="0"/>
        </a:p>
      </dgm:t>
    </dgm:pt>
    <dgm:pt modelId="{1F478E7A-D853-4F1E-A7E6-309BF84918AA}" type="parTrans" cxnId="{FFAEAFCA-44AC-4898-BC33-CB0E08E2BC65}">
      <dgm:prSet/>
      <dgm:spPr/>
      <dgm:t>
        <a:bodyPr/>
        <a:lstStyle/>
        <a:p>
          <a:endParaRPr lang="en-IN"/>
        </a:p>
      </dgm:t>
    </dgm:pt>
    <dgm:pt modelId="{42EDD182-CE6B-485E-B058-44A39BF832A4}" type="sibTrans" cxnId="{FFAEAFCA-44AC-4898-BC33-CB0E08E2BC65}">
      <dgm:prSet/>
      <dgm:spPr/>
      <dgm:t>
        <a:bodyPr/>
        <a:lstStyle/>
        <a:p>
          <a:endParaRPr lang="en-IN"/>
        </a:p>
      </dgm:t>
    </dgm:pt>
    <dgm:pt modelId="{BF6808D2-94A1-4411-85CF-CEDEBF8BC3A3}">
      <dgm:prSet/>
      <dgm:spPr/>
      <dgm:t>
        <a:bodyPr/>
        <a:lstStyle/>
        <a:p>
          <a:r>
            <a:rPr lang="en-IN" smtClean="0"/>
            <a:t>Cleaning products</a:t>
          </a:r>
          <a:endParaRPr lang="en-IN"/>
        </a:p>
      </dgm:t>
    </dgm:pt>
    <dgm:pt modelId="{0C8A153E-B2CD-487C-9084-30E7714E2311}" type="parTrans" cxnId="{E177C196-AA35-4BA8-B632-69EB5779BC82}">
      <dgm:prSet/>
      <dgm:spPr/>
      <dgm:t>
        <a:bodyPr/>
        <a:lstStyle/>
        <a:p>
          <a:endParaRPr lang="en-IN"/>
        </a:p>
      </dgm:t>
    </dgm:pt>
    <dgm:pt modelId="{90BD9B86-3D30-4358-8C8D-0FACDC02212B}" type="sibTrans" cxnId="{E177C196-AA35-4BA8-B632-69EB5779BC82}">
      <dgm:prSet/>
      <dgm:spPr/>
      <dgm:t>
        <a:bodyPr/>
        <a:lstStyle/>
        <a:p>
          <a:endParaRPr lang="en-IN"/>
        </a:p>
      </dgm:t>
    </dgm:pt>
    <dgm:pt modelId="{55742189-ECAC-458B-B8AF-7502BE04AC86}">
      <dgm:prSet/>
      <dgm:spPr/>
      <dgm:t>
        <a:bodyPr/>
        <a:lstStyle/>
        <a:p>
          <a:r>
            <a:rPr lang="en-IN" dirty="0" smtClean="0"/>
            <a:t>Ethylene glycol</a:t>
          </a:r>
          <a:endParaRPr lang="en-IN" dirty="0"/>
        </a:p>
      </dgm:t>
    </dgm:pt>
    <dgm:pt modelId="{23DE3C71-EC14-48F2-848F-582C10B8F6AF}" type="parTrans" cxnId="{15E8C7DD-C025-4C34-A06E-CA77B567489B}">
      <dgm:prSet/>
      <dgm:spPr/>
      <dgm:t>
        <a:bodyPr/>
        <a:lstStyle/>
        <a:p>
          <a:endParaRPr lang="en-IN"/>
        </a:p>
      </dgm:t>
    </dgm:pt>
    <dgm:pt modelId="{99405E12-C11F-4553-AD0B-5E68A81AB443}" type="sibTrans" cxnId="{15E8C7DD-C025-4C34-A06E-CA77B567489B}">
      <dgm:prSet/>
      <dgm:spPr/>
      <dgm:t>
        <a:bodyPr/>
        <a:lstStyle/>
        <a:p>
          <a:endParaRPr lang="en-IN"/>
        </a:p>
      </dgm:t>
    </dgm:pt>
    <dgm:pt modelId="{D215BD75-99D4-48FF-9009-8347BD4977B0}">
      <dgm:prSet/>
      <dgm:spPr/>
      <dgm:t>
        <a:bodyPr/>
        <a:lstStyle/>
        <a:p>
          <a:r>
            <a:rPr lang="en-IN" smtClean="0"/>
            <a:t>Herbicides</a:t>
          </a:r>
          <a:endParaRPr lang="en-IN"/>
        </a:p>
      </dgm:t>
    </dgm:pt>
    <dgm:pt modelId="{BFB3DBA7-B61F-4464-ADF2-295002D9CDAD}" type="parTrans" cxnId="{6D3CE336-BECE-4CEE-80BA-A661D639CC8B}">
      <dgm:prSet/>
      <dgm:spPr/>
      <dgm:t>
        <a:bodyPr/>
        <a:lstStyle/>
        <a:p>
          <a:endParaRPr lang="en-IN"/>
        </a:p>
      </dgm:t>
    </dgm:pt>
    <dgm:pt modelId="{BB4CFBB2-CEC3-4E5B-BB06-42A7B375A8B4}" type="sibTrans" cxnId="{6D3CE336-BECE-4CEE-80BA-A661D639CC8B}">
      <dgm:prSet/>
      <dgm:spPr/>
      <dgm:t>
        <a:bodyPr/>
        <a:lstStyle/>
        <a:p>
          <a:endParaRPr lang="en-IN"/>
        </a:p>
      </dgm:t>
    </dgm:pt>
    <dgm:pt modelId="{AA047ECA-4D05-4FC7-83C7-E9F8FDA7F69C}">
      <dgm:prSet/>
      <dgm:spPr/>
      <dgm:t>
        <a:bodyPr/>
        <a:lstStyle/>
        <a:p>
          <a:r>
            <a:rPr lang="en-IN" smtClean="0"/>
            <a:t>Fertilizers</a:t>
          </a:r>
          <a:endParaRPr lang="en-IN"/>
        </a:p>
      </dgm:t>
    </dgm:pt>
    <dgm:pt modelId="{397CD81E-920C-40ED-9939-238D614BB5B3}" type="parTrans" cxnId="{05EF6030-A3AA-4164-84A5-70709567746C}">
      <dgm:prSet/>
      <dgm:spPr/>
      <dgm:t>
        <a:bodyPr/>
        <a:lstStyle/>
        <a:p>
          <a:endParaRPr lang="en-IN"/>
        </a:p>
      </dgm:t>
    </dgm:pt>
    <dgm:pt modelId="{02321C1B-6DE2-454C-A744-90955AE94FDA}" type="sibTrans" cxnId="{05EF6030-A3AA-4164-84A5-70709567746C}">
      <dgm:prSet/>
      <dgm:spPr/>
      <dgm:t>
        <a:bodyPr/>
        <a:lstStyle/>
        <a:p>
          <a:endParaRPr lang="en-IN"/>
        </a:p>
      </dgm:t>
    </dgm:pt>
    <dgm:pt modelId="{1B1F1E47-181F-425E-8346-1B8D51CA8EA3}">
      <dgm:prSet/>
      <dgm:spPr/>
      <dgm:t>
        <a:bodyPr/>
        <a:lstStyle/>
        <a:p>
          <a:r>
            <a:rPr lang="en-IN" smtClean="0"/>
            <a:t>Petroleum distillates</a:t>
          </a:r>
          <a:endParaRPr lang="en-IN"/>
        </a:p>
      </dgm:t>
    </dgm:pt>
    <dgm:pt modelId="{ABBE55C8-A97F-4BF6-A736-8267AE8965AE}" type="parTrans" cxnId="{B4F0E2A1-C511-4A61-8F14-5ECF67A83982}">
      <dgm:prSet/>
      <dgm:spPr/>
      <dgm:t>
        <a:bodyPr/>
        <a:lstStyle/>
        <a:p>
          <a:endParaRPr lang="en-IN"/>
        </a:p>
      </dgm:t>
    </dgm:pt>
    <dgm:pt modelId="{63FC9266-3470-40B4-929E-0C838B8820F0}" type="sibTrans" cxnId="{B4F0E2A1-C511-4A61-8F14-5ECF67A83982}">
      <dgm:prSet/>
      <dgm:spPr/>
      <dgm:t>
        <a:bodyPr/>
        <a:lstStyle/>
        <a:p>
          <a:endParaRPr lang="en-IN"/>
        </a:p>
      </dgm:t>
    </dgm:pt>
    <dgm:pt modelId="{0C722E19-DB8C-4307-8066-0C46DAD358B2}">
      <dgm:prSet/>
      <dgm:spPr/>
      <dgm:t>
        <a:bodyPr/>
        <a:lstStyle/>
        <a:p>
          <a:r>
            <a:rPr lang="en-IN" smtClean="0"/>
            <a:t>Organophosphates</a:t>
          </a:r>
          <a:endParaRPr lang="en-IN"/>
        </a:p>
      </dgm:t>
    </dgm:pt>
    <dgm:pt modelId="{4E2DDD9A-D4D7-4A95-BDAB-3979AA33D2D1}" type="parTrans" cxnId="{CF413D8B-3D02-41A8-9BED-20DBAD8684A8}">
      <dgm:prSet/>
      <dgm:spPr/>
      <dgm:t>
        <a:bodyPr/>
        <a:lstStyle/>
        <a:p>
          <a:endParaRPr lang="en-IN"/>
        </a:p>
      </dgm:t>
    </dgm:pt>
    <dgm:pt modelId="{40EC4671-D415-4062-9D03-2D3866471D64}" type="sibTrans" cxnId="{CF413D8B-3D02-41A8-9BED-20DBAD8684A8}">
      <dgm:prSet/>
      <dgm:spPr/>
      <dgm:t>
        <a:bodyPr/>
        <a:lstStyle/>
        <a:p>
          <a:endParaRPr lang="en-IN"/>
        </a:p>
      </dgm:t>
    </dgm:pt>
    <dgm:pt modelId="{D5E062A5-90EA-4C73-8F98-0AA550CFDE24}">
      <dgm:prSet/>
      <dgm:spPr/>
      <dgm:t>
        <a:bodyPr/>
        <a:lstStyle/>
        <a:p>
          <a:r>
            <a:rPr lang="en-IN" smtClean="0"/>
            <a:t>Heavy metals</a:t>
          </a:r>
          <a:endParaRPr lang="en-IN"/>
        </a:p>
      </dgm:t>
    </dgm:pt>
    <dgm:pt modelId="{D37F339B-6321-4D97-9EA3-84B7F6C30BE3}" type="parTrans" cxnId="{FF345A46-7382-4CD0-B8F7-8A2D432A9C08}">
      <dgm:prSet/>
      <dgm:spPr/>
      <dgm:t>
        <a:bodyPr/>
        <a:lstStyle/>
        <a:p>
          <a:endParaRPr lang="en-IN"/>
        </a:p>
      </dgm:t>
    </dgm:pt>
    <dgm:pt modelId="{563CD635-A541-4622-92F6-37129D306638}" type="sibTrans" cxnId="{FF345A46-7382-4CD0-B8F7-8A2D432A9C08}">
      <dgm:prSet/>
      <dgm:spPr/>
      <dgm:t>
        <a:bodyPr/>
        <a:lstStyle/>
        <a:p>
          <a:endParaRPr lang="en-IN"/>
        </a:p>
      </dgm:t>
    </dgm:pt>
    <dgm:pt modelId="{62165AB5-A553-431D-9986-C1D2F888CF15}">
      <dgm:prSet/>
      <dgm:spPr/>
      <dgm:t>
        <a:bodyPr/>
        <a:lstStyle/>
        <a:p>
          <a:r>
            <a:rPr lang="en-IN" smtClean="0"/>
            <a:t>Plant toxins</a:t>
          </a:r>
          <a:endParaRPr lang="en-IN"/>
        </a:p>
      </dgm:t>
    </dgm:pt>
    <dgm:pt modelId="{E8FAB22F-EACD-4DEF-8AC3-DEEBF6D40B38}" type="parTrans" cxnId="{287FAF64-F468-42B0-A86A-A42CF088CD35}">
      <dgm:prSet/>
      <dgm:spPr/>
      <dgm:t>
        <a:bodyPr/>
        <a:lstStyle/>
        <a:p>
          <a:endParaRPr lang="en-IN"/>
        </a:p>
      </dgm:t>
    </dgm:pt>
    <dgm:pt modelId="{2BD21404-B92B-4901-8B2F-FAFC248ABBC2}" type="sibTrans" cxnId="{287FAF64-F468-42B0-A86A-A42CF088CD35}">
      <dgm:prSet/>
      <dgm:spPr/>
      <dgm:t>
        <a:bodyPr/>
        <a:lstStyle/>
        <a:p>
          <a:endParaRPr lang="en-IN"/>
        </a:p>
      </dgm:t>
    </dgm:pt>
    <dgm:pt modelId="{8639A34F-8134-4E06-A7C1-A45129B78A27}" type="pres">
      <dgm:prSet presAssocID="{3619EB24-1DCD-4C83-B3DC-F8D5D884C0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FAEF709-D031-4E14-A1BF-BFA0D0D21A68}" type="pres">
      <dgm:prSet presAssocID="{F2D000D5-A57D-479C-915E-15D68689DB9C}" presName="composite" presStyleCnt="0"/>
      <dgm:spPr/>
    </dgm:pt>
    <dgm:pt modelId="{6D23B77E-BEA1-49D4-A924-1D52F8DEBCA2}" type="pres">
      <dgm:prSet presAssocID="{F2D000D5-A57D-479C-915E-15D68689DB9C}" presName="parTx" presStyleLbl="alignNode1" presStyleIdx="0" presStyleCnt="4" custScaleY="1816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B25C53C-2501-4117-A728-C9C6AA8EAAE9}" type="pres">
      <dgm:prSet presAssocID="{F2D000D5-A57D-479C-915E-15D68689DB9C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9EEB10A-B512-4486-A33D-A8CD2E72CBB5}" type="pres">
      <dgm:prSet presAssocID="{DDE3376A-731E-4F79-8F5E-A8AA7E8B243D}" presName="space" presStyleCnt="0"/>
      <dgm:spPr/>
    </dgm:pt>
    <dgm:pt modelId="{640CC720-CA11-458A-9E9B-E01C112AA964}" type="pres">
      <dgm:prSet presAssocID="{287E6BE7-503F-416B-9DB7-ACCE7D2997A0}" presName="composite" presStyleCnt="0"/>
      <dgm:spPr/>
    </dgm:pt>
    <dgm:pt modelId="{BB6B4EDD-280A-4028-9A49-DD3DAA2D1397}" type="pres">
      <dgm:prSet presAssocID="{287E6BE7-503F-416B-9DB7-ACCE7D2997A0}" presName="parTx" presStyleLbl="alignNode1" presStyleIdx="1" presStyleCnt="4" custScaleY="1155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96AD7B-1441-4756-95C9-FFF2CBF9A293}" type="pres">
      <dgm:prSet presAssocID="{287E6BE7-503F-416B-9DB7-ACCE7D2997A0}" presName="desTx" presStyleLbl="alignAccFollowNode1" presStyleIdx="1" presStyleCnt="4" custScaleY="10035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8CB830D-C7D1-4F4B-B717-E0ACC40B4B42}" type="pres">
      <dgm:prSet presAssocID="{DED80F6F-D5DF-40AA-B638-F9F2E6F78934}" presName="space" presStyleCnt="0"/>
      <dgm:spPr/>
    </dgm:pt>
    <dgm:pt modelId="{1258F6A9-9CD5-4BD3-B3A0-F73658997353}" type="pres">
      <dgm:prSet presAssocID="{667BBD8A-1A8C-42EB-8DF9-7FD0AB872F4D}" presName="composite" presStyleCnt="0"/>
      <dgm:spPr/>
    </dgm:pt>
    <dgm:pt modelId="{BA6D2BB5-5E85-4D8E-9609-6B3240E56CBD}" type="pres">
      <dgm:prSet presAssocID="{667BBD8A-1A8C-42EB-8DF9-7FD0AB872F4D}" presName="parTx" presStyleLbl="alignNode1" presStyleIdx="2" presStyleCnt="4" custScaleY="1486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AE60867-8703-4AE4-8961-31CAD2FDE3CF}" type="pres">
      <dgm:prSet presAssocID="{667BBD8A-1A8C-42EB-8DF9-7FD0AB872F4D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AAB20AA-FDF8-4A15-9C8E-F8735B553182}" type="pres">
      <dgm:prSet presAssocID="{520CA317-DEDA-4A4B-A247-18FF8F5E16FA}" presName="space" presStyleCnt="0"/>
      <dgm:spPr/>
    </dgm:pt>
    <dgm:pt modelId="{8A30A7D3-3E52-44F9-8926-BEAEF1E0B97C}" type="pres">
      <dgm:prSet presAssocID="{E7C9BAD1-63BB-4406-A789-982622CCD772}" presName="composite" presStyleCnt="0"/>
      <dgm:spPr/>
    </dgm:pt>
    <dgm:pt modelId="{B25E912F-01E2-46D8-A560-92071717EE27}" type="pres">
      <dgm:prSet presAssocID="{E7C9BAD1-63BB-4406-A789-982622CCD772}" presName="parTx" presStyleLbl="alignNode1" presStyleIdx="3" presStyleCnt="4" custScaleY="148606" custLinFactNeighborX="-27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90217FF-CBC4-45B0-B629-2A4D8ACBA53F}" type="pres">
      <dgm:prSet presAssocID="{E7C9BAD1-63BB-4406-A789-982622CCD772}" presName="desTx" presStyleLbl="alignAccFollowNode1" presStyleIdx="3" presStyleCnt="4" custLinFactNeighborX="-279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2784103-83ED-469B-9319-C80A8171A049}" type="presOf" srcId="{AA047ECA-4D05-4FC7-83C7-E9F8FDA7F69C}" destId="{D90217FF-CBC4-45B0-B629-2A4D8ACBA53F}" srcOrd="0" destOrd="3" presId="urn:microsoft.com/office/officeart/2005/8/layout/hList1"/>
    <dgm:cxn modelId="{FFAEAFCA-44AC-4898-BC33-CB0E08E2BC65}" srcId="{667BBD8A-1A8C-42EB-8DF9-7FD0AB872F4D}" destId="{45AE23F0-E73C-43DB-AFCE-744E105AA516}" srcOrd="1" destOrd="0" parTransId="{1F478E7A-D853-4F1E-A7E6-309BF84918AA}" sibTransId="{42EDD182-CE6B-485E-B058-44A39BF832A4}"/>
    <dgm:cxn modelId="{5F74D995-62A9-4D3D-AC10-B848F0FF1B23}" type="presOf" srcId="{D215BD75-99D4-48FF-9009-8347BD4977B0}" destId="{D90217FF-CBC4-45B0-B629-2A4D8ACBA53F}" srcOrd="0" destOrd="2" presId="urn:microsoft.com/office/officeart/2005/8/layout/hList1"/>
    <dgm:cxn modelId="{8B5A6960-5344-41FD-AA7A-ACBE91146E4F}" type="presOf" srcId="{087B709D-84EC-4A32-A425-1DEBA7B8BD6B}" destId="{9696AD7B-1441-4756-95C9-FFF2CBF9A293}" srcOrd="0" destOrd="6" presId="urn:microsoft.com/office/officeart/2005/8/layout/hList1"/>
    <dgm:cxn modelId="{C118B852-3331-432B-BBE5-A544777F497B}" type="presOf" srcId="{83CD0F0E-D33D-49A3-A11E-0FF8C0910D2F}" destId="{4B25C53C-2501-4117-A728-C9C6AA8EAAE9}" srcOrd="0" destOrd="2" presId="urn:microsoft.com/office/officeart/2005/8/layout/hList1"/>
    <dgm:cxn modelId="{D0A78EAB-4EF5-4CAF-9426-B9CDF7F3DEE8}" srcId="{287E6BE7-503F-416B-9DB7-ACCE7D2997A0}" destId="{E5A579A2-D9A9-4418-AA2B-936D843E6985}" srcOrd="0" destOrd="0" parTransId="{0E31036D-28C5-4051-B51C-17C79F04B991}" sibTransId="{30AADE9C-FDAC-4542-B111-4342DBD30A05}"/>
    <dgm:cxn modelId="{5DADC45B-E8E5-40EB-B287-F2EE44E2ADEF}" type="presOf" srcId="{3619EB24-1DCD-4C83-B3DC-F8D5D884C0A0}" destId="{8639A34F-8134-4E06-A7C1-A45129B78A27}" srcOrd="0" destOrd="0" presId="urn:microsoft.com/office/officeart/2005/8/layout/hList1"/>
    <dgm:cxn modelId="{FF345A46-7382-4CD0-B8F7-8A2D432A9C08}" srcId="{E7C9BAD1-63BB-4406-A789-982622CCD772}" destId="{D5E062A5-90EA-4C73-8F98-0AA550CFDE24}" srcOrd="6" destOrd="0" parTransId="{D37F339B-6321-4D97-9EA3-84B7F6C30BE3}" sibTransId="{563CD635-A541-4622-92F6-37129D306638}"/>
    <dgm:cxn modelId="{47836D32-CD77-4889-B488-9C75ADBCB62F}" type="presOf" srcId="{F5CCE2C0-159D-440E-8813-FEE1356D33BC}" destId="{9696AD7B-1441-4756-95C9-FFF2CBF9A293}" srcOrd="0" destOrd="8" presId="urn:microsoft.com/office/officeart/2005/8/layout/hList1"/>
    <dgm:cxn modelId="{148E538C-0941-4679-814B-23942D3C38D1}" srcId="{287E6BE7-503F-416B-9DB7-ACCE7D2997A0}" destId="{71FCE069-606E-458E-87B8-C31CFAF1EA4B}" srcOrd="9" destOrd="0" parTransId="{4DC8C238-F747-4AC1-88E4-AFA0BFCEACC9}" sibTransId="{4CC1363B-215B-4A6E-BA0F-EC92E39CAE4F}"/>
    <dgm:cxn modelId="{1080FFF2-E4D5-4469-8A44-75980C2C70CF}" type="presOf" srcId="{BF6808D2-94A1-4411-85CF-CEDEBF8BC3A3}" destId="{D90217FF-CBC4-45B0-B629-2A4D8ACBA53F}" srcOrd="0" destOrd="0" presId="urn:microsoft.com/office/officeart/2005/8/layout/hList1"/>
    <dgm:cxn modelId="{907BD754-86E6-4D34-862B-3ACFBAE4C806}" type="presOf" srcId="{B76D2D67-D9E4-4A42-AFBE-C40839386E84}" destId="{9696AD7B-1441-4756-95C9-FFF2CBF9A293}" srcOrd="0" destOrd="3" presId="urn:microsoft.com/office/officeart/2005/8/layout/hList1"/>
    <dgm:cxn modelId="{46759A0B-0F5B-4796-A9B8-7A132A6C2844}" type="presOf" srcId="{7212F0C2-0B2B-4265-8089-67A8FE8DE678}" destId="{9696AD7B-1441-4756-95C9-FFF2CBF9A293}" srcOrd="0" destOrd="1" presId="urn:microsoft.com/office/officeart/2005/8/layout/hList1"/>
    <dgm:cxn modelId="{78ABE5CA-61D2-4D81-A9FB-F8CC6114F4AE}" type="presOf" srcId="{2B3C8EED-8427-4FBC-B12D-21AF2BB6C288}" destId="{9696AD7B-1441-4756-95C9-FFF2CBF9A293}" srcOrd="0" destOrd="5" presId="urn:microsoft.com/office/officeart/2005/8/layout/hList1"/>
    <dgm:cxn modelId="{A93BB8C7-FE9F-46F2-97D0-A878656E526E}" type="presOf" srcId="{62165AB5-A553-431D-9986-C1D2F888CF15}" destId="{D90217FF-CBC4-45B0-B629-2A4D8ACBA53F}" srcOrd="0" destOrd="7" presId="urn:microsoft.com/office/officeart/2005/8/layout/hList1"/>
    <dgm:cxn modelId="{844473C0-5CD8-4A6B-AE68-F040741AC153}" type="presOf" srcId="{0C722E19-DB8C-4307-8066-0C46DAD358B2}" destId="{D90217FF-CBC4-45B0-B629-2A4D8ACBA53F}" srcOrd="0" destOrd="5" presId="urn:microsoft.com/office/officeart/2005/8/layout/hList1"/>
    <dgm:cxn modelId="{05EF6030-A3AA-4164-84A5-70709567746C}" srcId="{E7C9BAD1-63BB-4406-A789-982622CCD772}" destId="{AA047ECA-4D05-4FC7-83C7-E9F8FDA7F69C}" srcOrd="3" destOrd="0" parTransId="{397CD81E-920C-40ED-9939-238D614BB5B3}" sibTransId="{02321C1B-6DE2-454C-A744-90955AE94FDA}"/>
    <dgm:cxn modelId="{3291164B-63CA-4661-99F1-E50309E800D7}" srcId="{287E6BE7-503F-416B-9DB7-ACCE7D2997A0}" destId="{FB74AD1F-5F76-459A-999F-FA21BEF74FCE}" srcOrd="7" destOrd="0" parTransId="{CBC4F4E1-6C65-4158-984F-026FC80B6EB8}" sibTransId="{E6E040D6-4DD5-4F76-AA0E-E17645D69E53}"/>
    <dgm:cxn modelId="{A41BB552-387F-4364-9C94-9DA605F0A68D}" type="presOf" srcId="{D92EE481-3BC0-46E8-BEEB-8E767ADA3D6F}" destId="{4B25C53C-2501-4117-A728-C9C6AA8EAAE9}" srcOrd="0" destOrd="1" presId="urn:microsoft.com/office/officeart/2005/8/layout/hList1"/>
    <dgm:cxn modelId="{A93FC7E9-113A-4CD1-BF49-184B06AF1B5F}" type="presOf" srcId="{354AD3EE-9A76-446A-BB1A-B9A23D9E7491}" destId="{9696AD7B-1441-4756-95C9-FFF2CBF9A293}" srcOrd="0" destOrd="4" presId="urn:microsoft.com/office/officeart/2005/8/layout/hList1"/>
    <dgm:cxn modelId="{36F66C87-4C57-4627-8618-973EE8F9E4E6}" srcId="{287E6BE7-503F-416B-9DB7-ACCE7D2997A0}" destId="{B76D2D67-D9E4-4A42-AFBE-C40839386E84}" srcOrd="3" destOrd="0" parTransId="{71D114DD-8E23-40A6-9EE1-D7E94E30C727}" sibTransId="{6D83194D-5314-46E1-9643-A8BC177BBEFE}"/>
    <dgm:cxn modelId="{EF9566B4-2056-482D-BF3A-0B70A1842B5D}" srcId="{3619EB24-1DCD-4C83-B3DC-F8D5D884C0A0}" destId="{667BBD8A-1A8C-42EB-8DF9-7FD0AB872F4D}" srcOrd="2" destOrd="0" parTransId="{0A796BB7-5A1F-4462-8DF8-66AD0A975275}" sibTransId="{520CA317-DEDA-4A4B-A247-18FF8F5E16FA}"/>
    <dgm:cxn modelId="{6FC98C11-3B2A-42D4-A61A-D5B31E7F693D}" type="presOf" srcId="{1B1F1E47-181F-425E-8346-1B8D51CA8EA3}" destId="{D90217FF-CBC4-45B0-B629-2A4D8ACBA53F}" srcOrd="0" destOrd="4" presId="urn:microsoft.com/office/officeart/2005/8/layout/hList1"/>
    <dgm:cxn modelId="{AF03E366-E77D-4F0A-8FC2-35BAA62D7ECC}" srcId="{287E6BE7-503F-416B-9DB7-ACCE7D2997A0}" destId="{354AD3EE-9A76-446A-BB1A-B9A23D9E7491}" srcOrd="4" destOrd="0" parTransId="{D15B33C5-8556-414C-B2F9-8746BEF57A2D}" sibTransId="{A92B13FA-6871-41CA-834A-CB4DF0B2275E}"/>
    <dgm:cxn modelId="{3F8851B5-3CF2-4847-A9DC-51552FA3F69E}" srcId="{F2D000D5-A57D-479C-915E-15D68689DB9C}" destId="{D92EE481-3BC0-46E8-BEEB-8E767ADA3D6F}" srcOrd="1" destOrd="0" parTransId="{88F3B486-2712-40FA-97CE-4D32329E952F}" sibTransId="{2A309FA4-627A-4F7E-8D07-42F3CAC80E18}"/>
    <dgm:cxn modelId="{E177C196-AA35-4BA8-B632-69EB5779BC82}" srcId="{E7C9BAD1-63BB-4406-A789-982622CCD772}" destId="{BF6808D2-94A1-4411-85CF-CEDEBF8BC3A3}" srcOrd="0" destOrd="0" parTransId="{0C8A153E-B2CD-487C-9084-30E7714E2311}" sibTransId="{90BD9B86-3D30-4358-8C8D-0FACDC02212B}"/>
    <dgm:cxn modelId="{16CAF364-EE91-4DBD-BF8C-A489147E400F}" type="presOf" srcId="{E5A579A2-D9A9-4418-AA2B-936D843E6985}" destId="{9696AD7B-1441-4756-95C9-FFF2CBF9A293}" srcOrd="0" destOrd="0" presId="urn:microsoft.com/office/officeart/2005/8/layout/hList1"/>
    <dgm:cxn modelId="{BC4A6AB1-1188-4EBF-BF00-8EAA8CDCC48C}" type="presOf" srcId="{F2D000D5-A57D-479C-915E-15D68689DB9C}" destId="{6D23B77E-BEA1-49D4-A924-1D52F8DEBCA2}" srcOrd="0" destOrd="0" presId="urn:microsoft.com/office/officeart/2005/8/layout/hList1"/>
    <dgm:cxn modelId="{15E8C7DD-C025-4C34-A06E-CA77B567489B}" srcId="{E7C9BAD1-63BB-4406-A789-982622CCD772}" destId="{55742189-ECAC-458B-B8AF-7502BE04AC86}" srcOrd="1" destOrd="0" parTransId="{23DE3C71-EC14-48F2-848F-582C10B8F6AF}" sibTransId="{99405E12-C11F-4553-AD0B-5E68A81AB443}"/>
    <dgm:cxn modelId="{C422F086-403C-42AE-A760-037C77894B2C}" type="presOf" srcId="{667BBD8A-1A8C-42EB-8DF9-7FD0AB872F4D}" destId="{BA6D2BB5-5E85-4D8E-9609-6B3240E56CBD}" srcOrd="0" destOrd="0" presId="urn:microsoft.com/office/officeart/2005/8/layout/hList1"/>
    <dgm:cxn modelId="{6D3CE336-BECE-4CEE-80BA-A661D639CC8B}" srcId="{E7C9BAD1-63BB-4406-A789-982622CCD772}" destId="{D215BD75-99D4-48FF-9009-8347BD4977B0}" srcOrd="2" destOrd="0" parTransId="{BFB3DBA7-B61F-4464-ADF2-295002D9CDAD}" sibTransId="{BB4CFBB2-CEC3-4E5B-BB06-42A7B375A8B4}"/>
    <dgm:cxn modelId="{2530A591-9EDD-4064-864F-2DFA2DC6953B}" srcId="{287E6BE7-503F-416B-9DB7-ACCE7D2997A0}" destId="{48FD7EF0-523E-48D5-B6BA-104AA12D8A11}" srcOrd="2" destOrd="0" parTransId="{51D164C7-09EA-43F5-BC21-8C9205335299}" sibTransId="{ECCBA820-575A-4757-9582-B08D24723513}"/>
    <dgm:cxn modelId="{B497B6C6-F519-4656-8B4E-E200DF8033C4}" type="presOf" srcId="{A96E560C-F9E0-4F8E-8EFF-A7EB78179ABF}" destId="{4B25C53C-2501-4117-A728-C9C6AA8EAAE9}" srcOrd="0" destOrd="0" presId="urn:microsoft.com/office/officeart/2005/8/layout/hList1"/>
    <dgm:cxn modelId="{CAE3F14D-2CBB-4A26-9C42-00BE9675BDCE}" srcId="{287E6BE7-503F-416B-9DB7-ACCE7D2997A0}" destId="{087B709D-84EC-4A32-A425-1DEBA7B8BD6B}" srcOrd="6" destOrd="0" parTransId="{FCB16F71-6AA2-4A8C-9005-D4FB57940C34}" sibTransId="{F555BCE1-12B2-4745-A8BB-9AAB01A81A7F}"/>
    <dgm:cxn modelId="{3275D620-2523-4BB1-B0FC-9E31073BBC5D}" type="presOf" srcId="{45AE23F0-E73C-43DB-AFCE-744E105AA516}" destId="{0AE60867-8703-4AE4-8961-31CAD2FDE3CF}" srcOrd="0" destOrd="1" presId="urn:microsoft.com/office/officeart/2005/8/layout/hList1"/>
    <dgm:cxn modelId="{A67DBCCE-0DD5-481C-9F60-54F211682503}" srcId="{F2D000D5-A57D-479C-915E-15D68689DB9C}" destId="{83CD0F0E-D33D-49A3-A11E-0FF8C0910D2F}" srcOrd="2" destOrd="0" parTransId="{2F40D958-2F81-4A77-A8D9-1B46B184ADF5}" sibTransId="{D807299E-9FA2-420A-985B-244FB2793042}"/>
    <dgm:cxn modelId="{D4BE8A05-68C2-4BD1-B09E-703000C54882}" srcId="{3619EB24-1DCD-4C83-B3DC-F8D5D884C0A0}" destId="{E7C9BAD1-63BB-4406-A789-982622CCD772}" srcOrd="3" destOrd="0" parTransId="{BEB8AA6B-E088-4990-9305-821FAF1E6B98}" sibTransId="{4AF8B8F8-78E7-46BD-809B-B971B6D51CFA}"/>
    <dgm:cxn modelId="{5316BC0C-10DB-4A23-B7F1-CACA732FFC12}" type="presOf" srcId="{FB74AD1F-5F76-459A-999F-FA21BEF74FCE}" destId="{9696AD7B-1441-4756-95C9-FFF2CBF9A293}" srcOrd="0" destOrd="7" presId="urn:microsoft.com/office/officeart/2005/8/layout/hList1"/>
    <dgm:cxn modelId="{27B71463-5CAC-49E9-9B5E-E53B71E35D2A}" srcId="{F2D000D5-A57D-479C-915E-15D68689DB9C}" destId="{A96E560C-F9E0-4F8E-8EFF-A7EB78179ABF}" srcOrd="0" destOrd="0" parTransId="{50507B5F-71E7-4370-A7BD-8DDD011C96C3}" sibTransId="{FDAA28A7-BDAC-47C9-A845-B658327DFB4E}"/>
    <dgm:cxn modelId="{793DB663-FC53-4CED-AD0B-755083D2C543}" srcId="{287E6BE7-503F-416B-9DB7-ACCE7D2997A0}" destId="{2B3C8EED-8427-4FBC-B12D-21AF2BB6C288}" srcOrd="5" destOrd="0" parTransId="{8598623A-B2B3-44FC-BE15-DF6FA38AC8EF}" sibTransId="{B387F2DA-227D-4138-BC39-CF694B8E2747}"/>
    <dgm:cxn modelId="{B425A2EA-63C1-4E5D-9B3D-E286BF8A6C32}" srcId="{3619EB24-1DCD-4C83-B3DC-F8D5D884C0A0}" destId="{287E6BE7-503F-416B-9DB7-ACCE7D2997A0}" srcOrd="1" destOrd="0" parTransId="{0AD4282D-03F1-4074-8A66-81C2AB6FD01C}" sibTransId="{DED80F6F-D5DF-40AA-B638-F9F2E6F78934}"/>
    <dgm:cxn modelId="{287FAF64-F468-42B0-A86A-A42CF088CD35}" srcId="{E7C9BAD1-63BB-4406-A789-982622CCD772}" destId="{62165AB5-A553-431D-9986-C1D2F888CF15}" srcOrd="7" destOrd="0" parTransId="{E8FAB22F-EACD-4DEF-8AC3-DEEBF6D40B38}" sibTransId="{2BD21404-B92B-4901-8B2F-FAFC248ABBC2}"/>
    <dgm:cxn modelId="{033087F2-2794-4EF8-BB96-271736E25EC5}" srcId="{3619EB24-1DCD-4C83-B3DC-F8D5D884C0A0}" destId="{F2D000D5-A57D-479C-915E-15D68689DB9C}" srcOrd="0" destOrd="0" parTransId="{FFE7709D-3C79-4FD5-9C1E-BBF268DA97DF}" sibTransId="{DDE3376A-731E-4F79-8F5E-A8AA7E8B243D}"/>
    <dgm:cxn modelId="{5D08CB6B-FCB5-4174-B0D3-D1C9843565E5}" srcId="{667BBD8A-1A8C-42EB-8DF9-7FD0AB872F4D}" destId="{4DC74906-F045-4CDD-AE5E-2AD2003857ED}" srcOrd="0" destOrd="0" parTransId="{3B988FC0-AFDF-4763-8AB0-5C39D4A3EC1D}" sibTransId="{6D66E257-56E7-4A55-B4A7-F523A9777503}"/>
    <dgm:cxn modelId="{A91AB1ED-7000-45D6-AD86-E26364761B33}" type="presOf" srcId="{55742189-ECAC-458B-B8AF-7502BE04AC86}" destId="{D90217FF-CBC4-45B0-B629-2A4D8ACBA53F}" srcOrd="0" destOrd="1" presId="urn:microsoft.com/office/officeart/2005/8/layout/hList1"/>
    <dgm:cxn modelId="{48889B8C-AEA7-43A7-9CEF-399CE96C898A}" type="presOf" srcId="{D5E062A5-90EA-4C73-8F98-0AA550CFDE24}" destId="{D90217FF-CBC4-45B0-B629-2A4D8ACBA53F}" srcOrd="0" destOrd="6" presId="urn:microsoft.com/office/officeart/2005/8/layout/hList1"/>
    <dgm:cxn modelId="{3C7122CE-44E7-46C0-B540-CC3C98EE377E}" type="presOf" srcId="{E7C9BAD1-63BB-4406-A789-982622CCD772}" destId="{B25E912F-01E2-46D8-A560-92071717EE27}" srcOrd="0" destOrd="0" presId="urn:microsoft.com/office/officeart/2005/8/layout/hList1"/>
    <dgm:cxn modelId="{B4F0E2A1-C511-4A61-8F14-5ECF67A83982}" srcId="{E7C9BAD1-63BB-4406-A789-982622CCD772}" destId="{1B1F1E47-181F-425E-8346-1B8D51CA8EA3}" srcOrd="4" destOrd="0" parTransId="{ABBE55C8-A97F-4BF6-A736-8267AE8965AE}" sibTransId="{63FC9266-3470-40B4-929E-0C838B8820F0}"/>
    <dgm:cxn modelId="{49F06D9D-EDD2-4997-870E-E33B2551F730}" type="presOf" srcId="{4DC74906-F045-4CDD-AE5E-2AD2003857ED}" destId="{0AE60867-8703-4AE4-8961-31CAD2FDE3CF}" srcOrd="0" destOrd="0" presId="urn:microsoft.com/office/officeart/2005/8/layout/hList1"/>
    <dgm:cxn modelId="{A55D4B98-5FCF-462A-9881-F3F47DDB1E30}" srcId="{287E6BE7-503F-416B-9DB7-ACCE7D2997A0}" destId="{F5CCE2C0-159D-440E-8813-FEE1356D33BC}" srcOrd="8" destOrd="0" parTransId="{2F2679F6-8B9E-4C4A-B4FD-6DC0EB6A824E}" sibTransId="{33D4BD2B-1C97-49AD-BE00-A3F6110731B7}"/>
    <dgm:cxn modelId="{6EDAF10F-7AB4-46C1-975D-612B5CB94580}" srcId="{287E6BE7-503F-416B-9DB7-ACCE7D2997A0}" destId="{7212F0C2-0B2B-4265-8089-67A8FE8DE678}" srcOrd="1" destOrd="0" parTransId="{FE388B24-59A8-4167-9FAB-EC592FC69653}" sibTransId="{BC9AC8BA-ECDB-4A07-ACCC-A61F2736EC5C}"/>
    <dgm:cxn modelId="{F22CB2E9-C746-41CB-955C-A05332CAD6F0}" type="presOf" srcId="{287E6BE7-503F-416B-9DB7-ACCE7D2997A0}" destId="{BB6B4EDD-280A-4028-9A49-DD3DAA2D1397}" srcOrd="0" destOrd="0" presId="urn:microsoft.com/office/officeart/2005/8/layout/hList1"/>
    <dgm:cxn modelId="{CF413D8B-3D02-41A8-9BED-20DBAD8684A8}" srcId="{E7C9BAD1-63BB-4406-A789-982622CCD772}" destId="{0C722E19-DB8C-4307-8066-0C46DAD358B2}" srcOrd="5" destOrd="0" parTransId="{4E2DDD9A-D4D7-4A95-BDAB-3979AA33D2D1}" sibTransId="{40EC4671-D415-4062-9D03-2D3866471D64}"/>
    <dgm:cxn modelId="{B50EC8EE-5C61-4E89-ABFF-0DF81E3406FF}" type="presOf" srcId="{71FCE069-606E-458E-87B8-C31CFAF1EA4B}" destId="{9696AD7B-1441-4756-95C9-FFF2CBF9A293}" srcOrd="0" destOrd="9" presId="urn:microsoft.com/office/officeart/2005/8/layout/hList1"/>
    <dgm:cxn modelId="{3550CF70-8A9F-422A-A0E0-29376D90335D}" type="presOf" srcId="{48FD7EF0-523E-48D5-B6BA-104AA12D8A11}" destId="{9696AD7B-1441-4756-95C9-FFF2CBF9A293}" srcOrd="0" destOrd="2" presId="urn:microsoft.com/office/officeart/2005/8/layout/hList1"/>
    <dgm:cxn modelId="{C13B28ED-963F-486A-A08B-8ED866CA4E55}" type="presParOf" srcId="{8639A34F-8134-4E06-A7C1-A45129B78A27}" destId="{2FAEF709-D031-4E14-A1BF-BFA0D0D21A68}" srcOrd="0" destOrd="0" presId="urn:microsoft.com/office/officeart/2005/8/layout/hList1"/>
    <dgm:cxn modelId="{9D8B7C96-0C44-4D52-81F3-CC1D293310C6}" type="presParOf" srcId="{2FAEF709-D031-4E14-A1BF-BFA0D0D21A68}" destId="{6D23B77E-BEA1-49D4-A924-1D52F8DEBCA2}" srcOrd="0" destOrd="0" presId="urn:microsoft.com/office/officeart/2005/8/layout/hList1"/>
    <dgm:cxn modelId="{AE34BB53-EC7B-46C4-95FD-FC5B17102858}" type="presParOf" srcId="{2FAEF709-D031-4E14-A1BF-BFA0D0D21A68}" destId="{4B25C53C-2501-4117-A728-C9C6AA8EAAE9}" srcOrd="1" destOrd="0" presId="urn:microsoft.com/office/officeart/2005/8/layout/hList1"/>
    <dgm:cxn modelId="{750463DF-7F76-4742-878D-DEB58F92F299}" type="presParOf" srcId="{8639A34F-8134-4E06-A7C1-A45129B78A27}" destId="{29EEB10A-B512-4486-A33D-A8CD2E72CBB5}" srcOrd="1" destOrd="0" presId="urn:microsoft.com/office/officeart/2005/8/layout/hList1"/>
    <dgm:cxn modelId="{B368079F-C570-45C0-BE29-D4A448029EB1}" type="presParOf" srcId="{8639A34F-8134-4E06-A7C1-A45129B78A27}" destId="{640CC720-CA11-458A-9E9B-E01C112AA964}" srcOrd="2" destOrd="0" presId="urn:microsoft.com/office/officeart/2005/8/layout/hList1"/>
    <dgm:cxn modelId="{7D0F4EDA-E2CA-454C-8018-7370311AA0CC}" type="presParOf" srcId="{640CC720-CA11-458A-9E9B-E01C112AA964}" destId="{BB6B4EDD-280A-4028-9A49-DD3DAA2D1397}" srcOrd="0" destOrd="0" presId="urn:microsoft.com/office/officeart/2005/8/layout/hList1"/>
    <dgm:cxn modelId="{B898072F-93DF-45B3-92A4-2BA1C9EB8E37}" type="presParOf" srcId="{640CC720-CA11-458A-9E9B-E01C112AA964}" destId="{9696AD7B-1441-4756-95C9-FFF2CBF9A293}" srcOrd="1" destOrd="0" presId="urn:microsoft.com/office/officeart/2005/8/layout/hList1"/>
    <dgm:cxn modelId="{440296AC-C6C1-493A-90C4-E8B5684A1282}" type="presParOf" srcId="{8639A34F-8134-4E06-A7C1-A45129B78A27}" destId="{68CB830D-C7D1-4F4B-B717-E0ACC40B4B42}" srcOrd="3" destOrd="0" presId="urn:microsoft.com/office/officeart/2005/8/layout/hList1"/>
    <dgm:cxn modelId="{027D5566-0605-4174-BAC5-B4342EDB64F7}" type="presParOf" srcId="{8639A34F-8134-4E06-A7C1-A45129B78A27}" destId="{1258F6A9-9CD5-4BD3-B3A0-F73658997353}" srcOrd="4" destOrd="0" presId="urn:microsoft.com/office/officeart/2005/8/layout/hList1"/>
    <dgm:cxn modelId="{2EE9856A-BB53-4830-981A-B336C4876AC2}" type="presParOf" srcId="{1258F6A9-9CD5-4BD3-B3A0-F73658997353}" destId="{BA6D2BB5-5E85-4D8E-9609-6B3240E56CBD}" srcOrd="0" destOrd="0" presId="urn:microsoft.com/office/officeart/2005/8/layout/hList1"/>
    <dgm:cxn modelId="{B94B78D1-5890-4BC6-9ECF-1479BAC91158}" type="presParOf" srcId="{1258F6A9-9CD5-4BD3-B3A0-F73658997353}" destId="{0AE60867-8703-4AE4-8961-31CAD2FDE3CF}" srcOrd="1" destOrd="0" presId="urn:microsoft.com/office/officeart/2005/8/layout/hList1"/>
    <dgm:cxn modelId="{E730661F-AC1F-4FD4-A466-309F30969A0D}" type="presParOf" srcId="{8639A34F-8134-4E06-A7C1-A45129B78A27}" destId="{0AAB20AA-FDF8-4A15-9C8E-F8735B553182}" srcOrd="5" destOrd="0" presId="urn:microsoft.com/office/officeart/2005/8/layout/hList1"/>
    <dgm:cxn modelId="{335B0DBC-6CF6-4886-92BF-A7D6042DD073}" type="presParOf" srcId="{8639A34F-8134-4E06-A7C1-A45129B78A27}" destId="{8A30A7D3-3E52-44F9-8926-BEAEF1E0B97C}" srcOrd="6" destOrd="0" presId="urn:microsoft.com/office/officeart/2005/8/layout/hList1"/>
    <dgm:cxn modelId="{98B917A2-8B28-425D-853F-82ED7E4FCEFC}" type="presParOf" srcId="{8A30A7D3-3E52-44F9-8926-BEAEF1E0B97C}" destId="{B25E912F-01E2-46D8-A560-92071717EE27}" srcOrd="0" destOrd="0" presId="urn:microsoft.com/office/officeart/2005/8/layout/hList1"/>
    <dgm:cxn modelId="{4DDEB8FE-ED67-414F-9435-8CA1C71DAF58}" type="presParOf" srcId="{8A30A7D3-3E52-44F9-8926-BEAEF1E0B97C}" destId="{D90217FF-CBC4-45B0-B629-2A4D8ACBA5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3B77E-BEA1-49D4-A924-1D52F8DEBCA2}">
      <dsp:nvSpPr>
        <dsp:cNvPr id="0" name=""/>
        <dsp:cNvSpPr/>
      </dsp:nvSpPr>
      <dsp:spPr>
        <a:xfrm>
          <a:off x="3323" y="257637"/>
          <a:ext cx="1998315" cy="83717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err="1" smtClean="0"/>
            <a:t>Dietry</a:t>
          </a:r>
          <a:endParaRPr lang="en-IN" sz="1600" kern="1200" dirty="0"/>
        </a:p>
      </dsp:txBody>
      <dsp:txXfrm>
        <a:off x="3323" y="257637"/>
        <a:ext cx="1998315" cy="837176"/>
      </dsp:txXfrm>
    </dsp:sp>
    <dsp:sp modelId="{4B25C53C-2501-4117-A728-C9C6AA8EAAE9}">
      <dsp:nvSpPr>
        <dsp:cNvPr id="0" name=""/>
        <dsp:cNvSpPr/>
      </dsp:nvSpPr>
      <dsp:spPr>
        <a:xfrm>
          <a:off x="3323" y="906625"/>
          <a:ext cx="1998315" cy="294443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Spoiled foods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Food sensitivity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Foreign body</a:t>
          </a:r>
          <a:endParaRPr lang="en-IN" sz="1600" kern="1200" dirty="0"/>
        </a:p>
      </dsp:txBody>
      <dsp:txXfrm>
        <a:off x="3323" y="906625"/>
        <a:ext cx="1998315" cy="2944436"/>
      </dsp:txXfrm>
    </dsp:sp>
    <dsp:sp modelId="{BB6B4EDD-280A-4028-9A49-DD3DAA2D1397}">
      <dsp:nvSpPr>
        <dsp:cNvPr id="0" name=""/>
        <dsp:cNvSpPr/>
      </dsp:nvSpPr>
      <dsp:spPr>
        <a:xfrm>
          <a:off x="2281402" y="331194"/>
          <a:ext cx="1998315" cy="53237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2">
              <a:shade val="80000"/>
              <a:hueOff val="-11957"/>
              <a:satOff val="-1341"/>
              <a:lumOff val="85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infectious</a:t>
          </a:r>
          <a:endParaRPr lang="en-IN" sz="1600" kern="1200" dirty="0"/>
        </a:p>
      </dsp:txBody>
      <dsp:txXfrm>
        <a:off x="2281402" y="331194"/>
        <a:ext cx="1998315" cy="532376"/>
      </dsp:txXfrm>
    </dsp:sp>
    <dsp:sp modelId="{9696AD7B-1441-4756-95C9-FFF2CBF9A293}">
      <dsp:nvSpPr>
        <dsp:cNvPr id="0" name=""/>
        <dsp:cNvSpPr/>
      </dsp:nvSpPr>
      <dsp:spPr>
        <a:xfrm>
          <a:off x="2281402" y="822497"/>
          <a:ext cx="1998315" cy="295500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Viral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Parvovirus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Distemper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Infectious hepatitis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Coronavirus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Bacterial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Helicobacter spp.*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Parasitic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Physaloptera spp.*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err="1" smtClean="0"/>
            <a:t>Ollulanus</a:t>
          </a:r>
          <a:r>
            <a:rPr lang="en-IN" sz="1600" kern="1200" dirty="0" smtClean="0"/>
            <a:t> </a:t>
          </a:r>
          <a:r>
            <a:rPr lang="en-IN" sz="1600" kern="1200" dirty="0" err="1" smtClean="0"/>
            <a:t>spp</a:t>
          </a:r>
          <a:endParaRPr lang="en-IN" sz="1600" kern="1200" dirty="0"/>
        </a:p>
      </dsp:txBody>
      <dsp:txXfrm>
        <a:off x="2281402" y="822497"/>
        <a:ext cx="1998315" cy="2955007"/>
      </dsp:txXfrm>
    </dsp:sp>
    <dsp:sp modelId="{BA6D2BB5-5E85-4D8E-9609-6B3240E56CBD}">
      <dsp:nvSpPr>
        <dsp:cNvPr id="0" name=""/>
        <dsp:cNvSpPr/>
      </dsp:nvSpPr>
      <dsp:spPr>
        <a:xfrm>
          <a:off x="4559482" y="295737"/>
          <a:ext cx="1998315" cy="68477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accent2">
              <a:shade val="80000"/>
              <a:hueOff val="-23915"/>
              <a:satOff val="-2683"/>
              <a:lumOff val="171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Drugs</a:t>
          </a:r>
          <a:endParaRPr lang="en-IN" sz="1600" kern="1200" dirty="0"/>
        </a:p>
      </dsp:txBody>
      <dsp:txXfrm>
        <a:off x="4559482" y="295737"/>
        <a:ext cx="1998315" cy="684776"/>
      </dsp:txXfrm>
    </dsp:sp>
    <dsp:sp modelId="{0AE60867-8703-4AE4-8961-31CAD2FDE3CF}">
      <dsp:nvSpPr>
        <dsp:cNvPr id="0" name=""/>
        <dsp:cNvSpPr/>
      </dsp:nvSpPr>
      <dsp:spPr>
        <a:xfrm>
          <a:off x="4559482" y="868525"/>
          <a:ext cx="1998315" cy="294443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err="1" smtClean="0"/>
            <a:t>Nonsteroidal</a:t>
          </a:r>
          <a:r>
            <a:rPr lang="en-IN" sz="1600" kern="1200" dirty="0" smtClean="0"/>
            <a:t> </a:t>
          </a:r>
          <a:r>
            <a:rPr lang="en-IN" sz="1600" kern="1200" dirty="0" err="1" smtClean="0"/>
            <a:t>antiinflammatory</a:t>
          </a:r>
          <a:r>
            <a:rPr lang="en-IN" sz="1600" kern="1200" dirty="0" smtClean="0"/>
            <a:t> drugs (NSAIDs)*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Corticosteroids</a:t>
          </a:r>
          <a:endParaRPr lang="en-IN" sz="1600" kern="1200" dirty="0"/>
        </a:p>
      </dsp:txBody>
      <dsp:txXfrm>
        <a:off x="4559482" y="868525"/>
        <a:ext cx="1998315" cy="2944436"/>
      </dsp:txXfrm>
    </dsp:sp>
    <dsp:sp modelId="{B25E912F-01E2-46D8-A560-92071717EE27}">
      <dsp:nvSpPr>
        <dsp:cNvPr id="0" name=""/>
        <dsp:cNvSpPr/>
      </dsp:nvSpPr>
      <dsp:spPr>
        <a:xfrm>
          <a:off x="6781808" y="295737"/>
          <a:ext cx="1998315" cy="68477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/>
            <a:t>Chemical/TOXINS</a:t>
          </a:r>
          <a:endParaRPr lang="en-IN" sz="1600" kern="1200" dirty="0"/>
        </a:p>
      </dsp:txBody>
      <dsp:txXfrm>
        <a:off x="6781808" y="295737"/>
        <a:ext cx="1998315" cy="684776"/>
      </dsp:txXfrm>
    </dsp:sp>
    <dsp:sp modelId="{D90217FF-CBC4-45B0-B629-2A4D8ACBA53F}">
      <dsp:nvSpPr>
        <dsp:cNvPr id="0" name=""/>
        <dsp:cNvSpPr/>
      </dsp:nvSpPr>
      <dsp:spPr>
        <a:xfrm>
          <a:off x="6781808" y="868525"/>
          <a:ext cx="1998315" cy="294443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smtClean="0"/>
            <a:t>Cleaning products</a:t>
          </a:r>
          <a:endParaRPr lang="en-IN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dirty="0" smtClean="0"/>
            <a:t>Ethylene glycol</a:t>
          </a:r>
          <a:endParaRPr lang="en-IN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smtClean="0"/>
            <a:t>Herbicides</a:t>
          </a:r>
          <a:endParaRPr lang="en-IN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smtClean="0"/>
            <a:t>Fertilizers</a:t>
          </a:r>
          <a:endParaRPr lang="en-IN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smtClean="0"/>
            <a:t>Petroleum distillates</a:t>
          </a:r>
          <a:endParaRPr lang="en-IN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smtClean="0"/>
            <a:t>Organophosphates</a:t>
          </a:r>
          <a:endParaRPr lang="en-IN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smtClean="0"/>
            <a:t>Heavy metals</a:t>
          </a:r>
          <a:endParaRPr lang="en-IN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smtClean="0"/>
            <a:t>Plant toxins</a:t>
          </a:r>
          <a:endParaRPr lang="en-IN" sz="1600" kern="1200"/>
        </a:p>
      </dsp:txBody>
      <dsp:txXfrm>
        <a:off x="6781808" y="868525"/>
        <a:ext cx="1998315" cy="2944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031"/>
            <a:ext cx="9144000" cy="685800"/>
          </a:xfrm>
        </p:spPr>
        <p:txBody>
          <a:bodyPr>
            <a:noAutofit/>
          </a:bodyPr>
          <a:lstStyle/>
          <a:p>
            <a:r>
              <a:rPr lang="en-IN" sz="2800" b="1" dirty="0" smtClean="0">
                <a:solidFill>
                  <a:srgbClr val="FF0000"/>
                </a:solidFill>
              </a:rPr>
              <a:t>GASTRITIS AND GASTRIC EROSIVE-ULCERATIVE DISEASE</a:t>
            </a:r>
            <a:endParaRPr lang="en-IN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96000"/>
          </a:xfrm>
        </p:spPr>
        <p:txBody>
          <a:bodyPr/>
          <a:lstStyle/>
          <a:p>
            <a:r>
              <a:rPr lang="en-IN" sz="2400" dirty="0"/>
              <a:t>G</a:t>
            </a:r>
            <a:r>
              <a:rPr lang="en-IN" sz="2400" dirty="0" smtClean="0"/>
              <a:t>astric </a:t>
            </a:r>
            <a:r>
              <a:rPr lang="en-IN" sz="2400" dirty="0"/>
              <a:t>mucosal injury and </a:t>
            </a:r>
            <a:r>
              <a:rPr lang="en-IN" sz="2400" dirty="0" smtClean="0"/>
              <a:t>inflammation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Aetiology: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0" y="5708899"/>
            <a:ext cx="9067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/>
              <a:t>Repeated exposure to dietary antigens, </a:t>
            </a:r>
            <a:r>
              <a:rPr lang="en-IN" sz="2400" dirty="0" smtClean="0"/>
              <a:t>drugs, chemicals</a:t>
            </a:r>
            <a:r>
              <a:rPr lang="en-IN" sz="2400" dirty="0"/>
              <a:t>, toxins, or infectious agents is thought </a:t>
            </a:r>
            <a:r>
              <a:rPr lang="en-IN" sz="2400" dirty="0" smtClean="0"/>
              <a:t>to initiate </a:t>
            </a:r>
            <a:r>
              <a:rPr lang="en-IN" sz="2400" dirty="0"/>
              <a:t>an allergic or immune-mediated </a:t>
            </a:r>
            <a:r>
              <a:rPr lang="en-IN" sz="2400" dirty="0" smtClean="0"/>
              <a:t>response, ultimately </a:t>
            </a:r>
            <a:r>
              <a:rPr lang="en-IN" sz="2400" dirty="0"/>
              <a:t>causing </a:t>
            </a:r>
            <a:r>
              <a:rPr lang="en-IN" sz="2400" b="1" i="1" dirty="0"/>
              <a:t>chronic gastritis.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43529409"/>
              </p:ext>
            </p:extLst>
          </p:nvPr>
        </p:nvGraphicFramePr>
        <p:xfrm>
          <a:off x="304800" y="1600199"/>
          <a:ext cx="8839200" cy="4108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460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2400"/>
            <a:ext cx="72390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41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86868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732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61665"/>
            <a:ext cx="8839199" cy="61677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32084" y="0"/>
            <a:ext cx="6661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Causes </a:t>
            </a:r>
            <a:r>
              <a:rPr lang="en-IN" sz="2400" b="1" dirty="0">
                <a:solidFill>
                  <a:srgbClr val="FF0000"/>
                </a:solidFill>
              </a:rPr>
              <a:t>of gastric </a:t>
            </a:r>
            <a:r>
              <a:rPr lang="en-IN" sz="2400" b="1" dirty="0" smtClean="0">
                <a:solidFill>
                  <a:srgbClr val="FF0000"/>
                </a:solidFill>
              </a:rPr>
              <a:t>erosion-ulcer (GEU):</a:t>
            </a:r>
            <a:endParaRPr lang="en-IN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914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8686799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5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" y="381000"/>
            <a:ext cx="889635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20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" y="0"/>
            <a:ext cx="901065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49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681" y="1714260"/>
            <a:ext cx="4572638" cy="3429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04775"/>
            <a:ext cx="8991600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378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124200"/>
            <a:ext cx="8991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smtClean="0">
                <a:solidFill>
                  <a:srgbClr val="FF0000"/>
                </a:solidFill>
              </a:rPr>
              <a:t>Source: HANDBOOK </a:t>
            </a:r>
            <a:r>
              <a:rPr lang="en-IN" sz="2800" dirty="0">
                <a:solidFill>
                  <a:srgbClr val="FF0000"/>
                </a:solidFill>
              </a:rPr>
              <a:t>OF SMALL </a:t>
            </a:r>
            <a:r>
              <a:rPr lang="en-IN" sz="2800" dirty="0" smtClean="0">
                <a:solidFill>
                  <a:srgbClr val="FF0000"/>
                </a:solidFill>
              </a:rPr>
              <a:t>ANIMAL GASTROENTEROLOGY</a:t>
            </a:r>
            <a:endParaRPr lang="en-I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65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102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GASTRITIS AND GASTRIC EROSIVE-ULCERATIVE DISEASE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GASTRITIS</dc:title>
  <dc:creator>anil kumar</dc:creator>
  <cp:lastModifiedBy>anil kumar</cp:lastModifiedBy>
  <cp:revision>7</cp:revision>
  <dcterms:created xsi:type="dcterms:W3CDTF">2006-08-16T00:00:00Z</dcterms:created>
  <dcterms:modified xsi:type="dcterms:W3CDTF">2020-10-12T16:11:16Z</dcterms:modified>
</cp:coreProperties>
</file>