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9" r:id="rId3"/>
    <p:sldId id="291" r:id="rId4"/>
    <p:sldId id="292" r:id="rId5"/>
    <p:sldId id="293" r:id="rId6"/>
    <p:sldId id="294" r:id="rId7"/>
    <p:sldId id="295" r:id="rId8"/>
    <p:sldId id="296" r:id="rId9"/>
    <p:sldId id="297" r:id="rId10"/>
    <p:sldId id="298" r:id="rId11"/>
    <p:sldId id="299" r:id="rId12"/>
    <p:sldId id="290" r:id="rId13"/>
  </p:sldIdLst>
  <p:sldSz cx="9144000" cy="6858000" type="screen4x3"/>
  <p:notesSz cx="6858000" cy="9144000"/>
  <p:defaultTextStyle>
    <a:defPPr>
      <a:defRPr lang="es-E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9" d="100"/>
          <a:sy n="59" d="100"/>
        </p:scale>
        <p:origin x="1428"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1 Marcador de encabezado">
            <a:extLst>
              <a:ext uri="{FF2B5EF4-FFF2-40B4-BE49-F238E27FC236}">
                <a16:creationId xmlns:a16="http://schemas.microsoft.com/office/drawing/2014/main" id="{CFE00E73-535A-4BAC-AA1F-C97FB65CF5A0}"/>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hangingPunct="1">
              <a:defRPr sz="1200">
                <a:latin typeface="Arial" charset="0"/>
              </a:defRPr>
            </a:lvl1pPr>
          </a:lstStyle>
          <a:p>
            <a:pPr>
              <a:defRPr/>
            </a:pPr>
            <a:endParaRPr lang="es-UY"/>
          </a:p>
        </p:txBody>
      </p:sp>
      <p:sp>
        <p:nvSpPr>
          <p:cNvPr id="3" name="2 Marcador de fecha">
            <a:extLst>
              <a:ext uri="{FF2B5EF4-FFF2-40B4-BE49-F238E27FC236}">
                <a16:creationId xmlns:a16="http://schemas.microsoft.com/office/drawing/2014/main" id="{423E5083-53C4-40E6-B87D-0E8603FD8023}"/>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hangingPunct="1">
              <a:defRPr sz="1200">
                <a:latin typeface="Arial" charset="0"/>
              </a:defRPr>
            </a:lvl1pPr>
          </a:lstStyle>
          <a:p>
            <a:pPr>
              <a:defRPr/>
            </a:pPr>
            <a:fld id="{0F14F82C-6418-4FEE-98DF-C2A2A0206249}" type="datetimeFigureOut">
              <a:rPr lang="es-UY"/>
              <a:pPr>
                <a:defRPr/>
              </a:pPr>
              <a:t>21/10/2020</a:t>
            </a:fld>
            <a:endParaRPr lang="es-UY"/>
          </a:p>
        </p:txBody>
      </p:sp>
      <p:sp>
        <p:nvSpPr>
          <p:cNvPr id="4" name="3 Marcador de imagen de diapositiva">
            <a:extLst>
              <a:ext uri="{FF2B5EF4-FFF2-40B4-BE49-F238E27FC236}">
                <a16:creationId xmlns:a16="http://schemas.microsoft.com/office/drawing/2014/main" id="{A731E136-27AF-47B9-B513-665659A8CCE3}"/>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s-UY" noProof="0"/>
          </a:p>
        </p:txBody>
      </p:sp>
      <p:sp>
        <p:nvSpPr>
          <p:cNvPr id="5" name="4 Marcador de notas">
            <a:extLst>
              <a:ext uri="{FF2B5EF4-FFF2-40B4-BE49-F238E27FC236}">
                <a16:creationId xmlns:a16="http://schemas.microsoft.com/office/drawing/2014/main" id="{7C0AEBDF-B7EE-4E4B-9C04-C3F3D423BE95}"/>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s-ES" noProof="0"/>
              <a:t>Haga clic para modificar el estilo de texto del patrón</a:t>
            </a:r>
          </a:p>
          <a:p>
            <a:pPr lvl="1"/>
            <a:r>
              <a:rPr lang="es-ES" noProof="0"/>
              <a:t>Segundo nivel</a:t>
            </a:r>
          </a:p>
          <a:p>
            <a:pPr lvl="2"/>
            <a:r>
              <a:rPr lang="es-ES" noProof="0"/>
              <a:t>Tercer nivel</a:t>
            </a:r>
          </a:p>
          <a:p>
            <a:pPr lvl="3"/>
            <a:r>
              <a:rPr lang="es-ES" noProof="0"/>
              <a:t>Cuarto nivel</a:t>
            </a:r>
          </a:p>
          <a:p>
            <a:pPr lvl="4"/>
            <a:r>
              <a:rPr lang="es-ES" noProof="0"/>
              <a:t>Quinto nivel</a:t>
            </a:r>
            <a:endParaRPr lang="es-UY" noProof="0"/>
          </a:p>
        </p:txBody>
      </p:sp>
      <p:sp>
        <p:nvSpPr>
          <p:cNvPr id="6" name="5 Marcador de pie de página">
            <a:extLst>
              <a:ext uri="{FF2B5EF4-FFF2-40B4-BE49-F238E27FC236}">
                <a16:creationId xmlns:a16="http://schemas.microsoft.com/office/drawing/2014/main" id="{41E683D5-4F93-450F-8EC2-FB5646F3E20C}"/>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hangingPunct="1">
              <a:defRPr sz="1200">
                <a:latin typeface="Arial" charset="0"/>
              </a:defRPr>
            </a:lvl1pPr>
          </a:lstStyle>
          <a:p>
            <a:pPr>
              <a:defRPr/>
            </a:pPr>
            <a:endParaRPr lang="es-UY"/>
          </a:p>
        </p:txBody>
      </p:sp>
      <p:sp>
        <p:nvSpPr>
          <p:cNvPr id="7" name="6 Marcador de número de diapositiva">
            <a:extLst>
              <a:ext uri="{FF2B5EF4-FFF2-40B4-BE49-F238E27FC236}">
                <a16:creationId xmlns:a16="http://schemas.microsoft.com/office/drawing/2014/main" id="{535FAA42-4C3E-45DD-B177-B59217C42155}"/>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A85FEED-57EB-428B-9340-D8726517A24D}" type="slidenum">
              <a:rPr lang="es-UY" altLang="en-US"/>
              <a:pPr>
                <a:defRPr/>
              </a:pPr>
              <a:t>‹#›</a:t>
            </a:fld>
            <a:endParaRPr lang="es-UY"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1 Marcador de imagen de diapositiva">
            <a:extLst>
              <a:ext uri="{FF2B5EF4-FFF2-40B4-BE49-F238E27FC236}">
                <a16:creationId xmlns:a16="http://schemas.microsoft.com/office/drawing/2014/main" id="{D7C1D248-1952-4973-8C5B-50D7B44FDD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2 Marcador de notas">
            <a:extLst>
              <a:ext uri="{FF2B5EF4-FFF2-40B4-BE49-F238E27FC236}">
                <a16:creationId xmlns:a16="http://schemas.microsoft.com/office/drawing/2014/main" id="{3A1E9F13-2291-425F-B52D-55E21CF75B6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s-UY" altLang="en-US"/>
          </a:p>
        </p:txBody>
      </p:sp>
      <p:sp>
        <p:nvSpPr>
          <p:cNvPr id="4100" name="3 Marcador de número de diapositiva">
            <a:extLst>
              <a:ext uri="{FF2B5EF4-FFF2-40B4-BE49-F238E27FC236}">
                <a16:creationId xmlns:a16="http://schemas.microsoft.com/office/drawing/2014/main" id="{C559E30B-3BC6-4EEE-B5EB-3A5829BE24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4CBBC4D-9FF6-406F-A5AD-3CCA8132864B}" type="slidenum">
              <a:rPr lang="es-UY" altLang="en-US" smtClean="0">
                <a:latin typeface="Arial" panose="020B0604020202020204" pitchFamily="34" charset="0"/>
              </a:rPr>
              <a:pPr>
                <a:spcBef>
                  <a:spcPct val="0"/>
                </a:spcBef>
              </a:pPr>
              <a:t>1</a:t>
            </a:fld>
            <a:endParaRPr lang="es-UY"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1 Marcador de imagen de diapositiva">
            <a:extLst>
              <a:ext uri="{FF2B5EF4-FFF2-40B4-BE49-F238E27FC236}">
                <a16:creationId xmlns:a16="http://schemas.microsoft.com/office/drawing/2014/main" id="{BEF837AE-5273-4777-9196-EAF7C05FB0A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2 Marcador de notas">
            <a:extLst>
              <a:ext uri="{FF2B5EF4-FFF2-40B4-BE49-F238E27FC236}">
                <a16:creationId xmlns:a16="http://schemas.microsoft.com/office/drawing/2014/main" id="{61F0783B-CCDF-4B56-B917-88133EEE202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s-UY" altLang="en-US"/>
          </a:p>
        </p:txBody>
      </p:sp>
      <p:sp>
        <p:nvSpPr>
          <p:cNvPr id="6148" name="3 Marcador de número de diapositiva">
            <a:extLst>
              <a:ext uri="{FF2B5EF4-FFF2-40B4-BE49-F238E27FC236}">
                <a16:creationId xmlns:a16="http://schemas.microsoft.com/office/drawing/2014/main" id="{8A2A99C0-186E-4E92-BF3D-02EBF700FF4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87856F1-9A11-47ED-B78F-0CFEF9F50010}" type="slidenum">
              <a:rPr lang="es-UY" altLang="en-US" smtClean="0">
                <a:latin typeface="Arial" panose="020B0604020202020204" pitchFamily="34" charset="0"/>
              </a:rPr>
              <a:pPr>
                <a:spcBef>
                  <a:spcPct val="0"/>
                </a:spcBef>
              </a:pPr>
              <a:t>2</a:t>
            </a:fld>
            <a:endParaRPr lang="es-UY"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1 Título"/>
          <p:cNvSpPr>
            <a:spLocks noGrp="1"/>
          </p:cNvSpPr>
          <p:nvPr>
            <p:ph type="ctrTitle"/>
          </p:nvPr>
        </p:nvSpPr>
        <p:spPr>
          <a:xfrm>
            <a:off x="685800" y="2130425"/>
            <a:ext cx="7772400" cy="1470025"/>
          </a:xfrm>
        </p:spPr>
        <p:txBody>
          <a:bodyPr/>
          <a:lstStyle/>
          <a:p>
            <a:r>
              <a:rPr lang="es-ES"/>
              <a:t>Haga clic para modificar el estilo de título del patrón</a:t>
            </a:r>
            <a:endParaRPr lang="es-UY"/>
          </a:p>
        </p:txBody>
      </p:sp>
      <p:sp>
        <p:nvSpPr>
          <p:cNvPr id="3" name="2 Subtítulo"/>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s-ES"/>
              <a:t>Haga clic para modificar el estilo de subtítulo del patrón</a:t>
            </a:r>
            <a:endParaRPr lang="es-UY"/>
          </a:p>
        </p:txBody>
      </p:sp>
      <p:sp>
        <p:nvSpPr>
          <p:cNvPr id="4" name="Rectangle 4">
            <a:extLst>
              <a:ext uri="{FF2B5EF4-FFF2-40B4-BE49-F238E27FC236}">
                <a16:creationId xmlns:a16="http://schemas.microsoft.com/office/drawing/2014/main" id="{1D08FB66-D0FB-44C6-BD37-EEF889FCE6C4}"/>
              </a:ext>
            </a:extLst>
          </p:cNvPr>
          <p:cNvSpPr>
            <a:spLocks noGrp="1" noChangeArrowheads="1"/>
          </p:cNvSpPr>
          <p:nvPr>
            <p:ph type="dt" sz="half" idx="10"/>
          </p:nvPr>
        </p:nvSpPr>
        <p:spPr>
          <a:ln/>
        </p:spPr>
        <p:txBody>
          <a:bodyPr/>
          <a:lstStyle>
            <a:lvl1pPr>
              <a:defRPr/>
            </a:lvl1pPr>
          </a:lstStyle>
          <a:p>
            <a:pPr>
              <a:defRPr/>
            </a:pPr>
            <a:endParaRPr lang="es-ES"/>
          </a:p>
        </p:txBody>
      </p:sp>
      <p:sp>
        <p:nvSpPr>
          <p:cNvPr id="5" name="Rectangle 5">
            <a:extLst>
              <a:ext uri="{FF2B5EF4-FFF2-40B4-BE49-F238E27FC236}">
                <a16:creationId xmlns:a16="http://schemas.microsoft.com/office/drawing/2014/main" id="{282E37A4-2E03-4C02-929B-C2C95A77E990}"/>
              </a:ext>
            </a:extLst>
          </p:cNvPr>
          <p:cNvSpPr>
            <a:spLocks noGrp="1" noChangeArrowheads="1"/>
          </p:cNvSpPr>
          <p:nvPr>
            <p:ph type="ftr" sz="quarter" idx="11"/>
          </p:nvPr>
        </p:nvSpPr>
        <p:spPr>
          <a:ln/>
        </p:spPr>
        <p:txBody>
          <a:bodyPr/>
          <a:lstStyle>
            <a:lvl1pPr>
              <a:defRPr/>
            </a:lvl1pPr>
          </a:lstStyle>
          <a:p>
            <a:pPr>
              <a:defRPr/>
            </a:pPr>
            <a:endParaRPr lang="es-ES"/>
          </a:p>
        </p:txBody>
      </p:sp>
      <p:sp>
        <p:nvSpPr>
          <p:cNvPr id="6" name="Rectangle 6">
            <a:extLst>
              <a:ext uri="{FF2B5EF4-FFF2-40B4-BE49-F238E27FC236}">
                <a16:creationId xmlns:a16="http://schemas.microsoft.com/office/drawing/2014/main" id="{5EBB7D50-4C7A-4DF0-9DB6-8677213E2E5F}"/>
              </a:ext>
            </a:extLst>
          </p:cNvPr>
          <p:cNvSpPr>
            <a:spLocks noGrp="1" noChangeArrowheads="1"/>
          </p:cNvSpPr>
          <p:nvPr>
            <p:ph type="sldNum" sz="quarter" idx="12"/>
          </p:nvPr>
        </p:nvSpPr>
        <p:spPr>
          <a:ln/>
        </p:spPr>
        <p:txBody>
          <a:bodyPr/>
          <a:lstStyle>
            <a:lvl1pPr>
              <a:defRPr/>
            </a:lvl1pPr>
          </a:lstStyle>
          <a:p>
            <a:pPr>
              <a:defRPr/>
            </a:pPr>
            <a:fld id="{B0C24C89-2E24-4A7D-82E9-7C36C498F102}" type="slidenum">
              <a:rPr lang="es-ES" altLang="en-US"/>
              <a:pPr>
                <a:defRPr/>
              </a:pPr>
              <a:t>‹#›</a:t>
            </a:fld>
            <a:endParaRPr lang="es-ES" altLang="en-US"/>
          </a:p>
        </p:txBody>
      </p:sp>
    </p:spTree>
    <p:extLst>
      <p:ext uri="{BB962C8B-B14F-4D97-AF65-F5344CB8AC3E}">
        <p14:creationId xmlns:p14="http://schemas.microsoft.com/office/powerpoint/2010/main" val="3119931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a:t>Haga clic para modificar el estilo de título del patrón</a:t>
            </a:r>
            <a:endParaRPr lang="es-UY"/>
          </a:p>
        </p:txBody>
      </p:sp>
      <p:sp>
        <p:nvSpPr>
          <p:cNvPr id="3" name="2 Marcador de contenido"/>
          <p:cNvSpPr>
            <a:spLocks noGrp="1"/>
          </p:cNvSpPr>
          <p:nvPr>
            <p:ph idx="1"/>
          </p:nvPr>
        </p:nvSpPr>
        <p:spPr/>
        <p:txBody>
          <a:body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s-UY"/>
          </a:p>
        </p:txBody>
      </p:sp>
      <p:sp>
        <p:nvSpPr>
          <p:cNvPr id="4" name="Rectangle 4">
            <a:extLst>
              <a:ext uri="{FF2B5EF4-FFF2-40B4-BE49-F238E27FC236}">
                <a16:creationId xmlns:a16="http://schemas.microsoft.com/office/drawing/2014/main" id="{F37D6E75-2DB9-488B-A502-C248A8212A02}"/>
              </a:ext>
            </a:extLst>
          </p:cNvPr>
          <p:cNvSpPr>
            <a:spLocks noGrp="1" noChangeArrowheads="1"/>
          </p:cNvSpPr>
          <p:nvPr>
            <p:ph type="dt" sz="half" idx="10"/>
          </p:nvPr>
        </p:nvSpPr>
        <p:spPr>
          <a:ln/>
        </p:spPr>
        <p:txBody>
          <a:bodyPr/>
          <a:lstStyle>
            <a:lvl1pPr>
              <a:defRPr/>
            </a:lvl1pPr>
          </a:lstStyle>
          <a:p>
            <a:pPr>
              <a:defRPr/>
            </a:pPr>
            <a:endParaRPr lang="es-ES"/>
          </a:p>
        </p:txBody>
      </p:sp>
      <p:sp>
        <p:nvSpPr>
          <p:cNvPr id="5" name="Rectangle 5">
            <a:extLst>
              <a:ext uri="{FF2B5EF4-FFF2-40B4-BE49-F238E27FC236}">
                <a16:creationId xmlns:a16="http://schemas.microsoft.com/office/drawing/2014/main" id="{7956263E-F735-4F0A-B226-A842D306F1ED}"/>
              </a:ext>
            </a:extLst>
          </p:cNvPr>
          <p:cNvSpPr>
            <a:spLocks noGrp="1" noChangeArrowheads="1"/>
          </p:cNvSpPr>
          <p:nvPr>
            <p:ph type="ftr" sz="quarter" idx="11"/>
          </p:nvPr>
        </p:nvSpPr>
        <p:spPr>
          <a:ln/>
        </p:spPr>
        <p:txBody>
          <a:bodyPr/>
          <a:lstStyle>
            <a:lvl1pPr>
              <a:defRPr/>
            </a:lvl1pPr>
          </a:lstStyle>
          <a:p>
            <a:pPr>
              <a:defRPr/>
            </a:pPr>
            <a:endParaRPr lang="es-ES"/>
          </a:p>
        </p:txBody>
      </p:sp>
      <p:sp>
        <p:nvSpPr>
          <p:cNvPr id="6" name="Rectangle 6">
            <a:extLst>
              <a:ext uri="{FF2B5EF4-FFF2-40B4-BE49-F238E27FC236}">
                <a16:creationId xmlns:a16="http://schemas.microsoft.com/office/drawing/2014/main" id="{DCD0EA0B-D66D-49EC-91B2-A1F6E89744F4}"/>
              </a:ext>
            </a:extLst>
          </p:cNvPr>
          <p:cNvSpPr>
            <a:spLocks noGrp="1" noChangeArrowheads="1"/>
          </p:cNvSpPr>
          <p:nvPr>
            <p:ph type="sldNum" sz="quarter" idx="12"/>
          </p:nvPr>
        </p:nvSpPr>
        <p:spPr>
          <a:ln/>
        </p:spPr>
        <p:txBody>
          <a:bodyPr/>
          <a:lstStyle>
            <a:lvl1pPr>
              <a:defRPr/>
            </a:lvl1pPr>
          </a:lstStyle>
          <a:p>
            <a:pPr>
              <a:defRPr/>
            </a:pPr>
            <a:fld id="{389C68FA-E42A-4DDA-B0A6-AA6CE3DD4D21}" type="slidenum">
              <a:rPr lang="es-ES" altLang="en-US"/>
              <a:pPr>
                <a:defRPr/>
              </a:pPr>
              <a:t>‹#›</a:t>
            </a:fld>
            <a:endParaRPr lang="es-ES" altLang="en-US"/>
          </a:p>
        </p:txBody>
      </p:sp>
    </p:spTree>
    <p:extLst>
      <p:ext uri="{BB962C8B-B14F-4D97-AF65-F5344CB8AC3E}">
        <p14:creationId xmlns:p14="http://schemas.microsoft.com/office/powerpoint/2010/main" val="1953168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sp>
        <p:nvSpPr>
          <p:cNvPr id="2" name="1 Título"/>
          <p:cNvSpPr>
            <a:spLocks noGrp="1"/>
          </p:cNvSpPr>
          <p:nvPr>
            <p:ph type="title"/>
          </p:nvPr>
        </p:nvSpPr>
        <p:spPr>
          <a:xfrm>
            <a:off x="722313" y="4406900"/>
            <a:ext cx="7772400" cy="1362075"/>
          </a:xfrm>
        </p:spPr>
        <p:txBody>
          <a:bodyPr anchor="t"/>
          <a:lstStyle>
            <a:lvl1pPr algn="l">
              <a:defRPr sz="4000" b="1" cap="all"/>
            </a:lvl1pPr>
          </a:lstStyle>
          <a:p>
            <a:r>
              <a:rPr lang="es-ES"/>
              <a:t>Haga clic para modificar el estilo de título del patrón</a:t>
            </a:r>
            <a:endParaRPr lang="es-UY"/>
          </a:p>
        </p:txBody>
      </p:sp>
      <p:sp>
        <p:nvSpPr>
          <p:cNvPr id="3" name="2 Marcador de texto"/>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s-ES"/>
              <a:t>Haga clic para modificar el estilo de texto del patrón</a:t>
            </a:r>
          </a:p>
        </p:txBody>
      </p:sp>
      <p:sp>
        <p:nvSpPr>
          <p:cNvPr id="4" name="Rectangle 4">
            <a:extLst>
              <a:ext uri="{FF2B5EF4-FFF2-40B4-BE49-F238E27FC236}">
                <a16:creationId xmlns:a16="http://schemas.microsoft.com/office/drawing/2014/main" id="{3AEE4C6E-7164-42B0-8C4C-354188B732C9}"/>
              </a:ext>
            </a:extLst>
          </p:cNvPr>
          <p:cNvSpPr>
            <a:spLocks noGrp="1" noChangeArrowheads="1"/>
          </p:cNvSpPr>
          <p:nvPr>
            <p:ph type="dt" sz="half" idx="10"/>
          </p:nvPr>
        </p:nvSpPr>
        <p:spPr>
          <a:ln/>
        </p:spPr>
        <p:txBody>
          <a:bodyPr/>
          <a:lstStyle>
            <a:lvl1pPr>
              <a:defRPr/>
            </a:lvl1pPr>
          </a:lstStyle>
          <a:p>
            <a:pPr>
              <a:defRPr/>
            </a:pPr>
            <a:endParaRPr lang="es-ES"/>
          </a:p>
        </p:txBody>
      </p:sp>
      <p:sp>
        <p:nvSpPr>
          <p:cNvPr id="5" name="Rectangle 5">
            <a:extLst>
              <a:ext uri="{FF2B5EF4-FFF2-40B4-BE49-F238E27FC236}">
                <a16:creationId xmlns:a16="http://schemas.microsoft.com/office/drawing/2014/main" id="{94BBF81C-F233-44E9-9D47-1563E7120CB2}"/>
              </a:ext>
            </a:extLst>
          </p:cNvPr>
          <p:cNvSpPr>
            <a:spLocks noGrp="1" noChangeArrowheads="1"/>
          </p:cNvSpPr>
          <p:nvPr>
            <p:ph type="ftr" sz="quarter" idx="11"/>
          </p:nvPr>
        </p:nvSpPr>
        <p:spPr>
          <a:ln/>
        </p:spPr>
        <p:txBody>
          <a:bodyPr/>
          <a:lstStyle>
            <a:lvl1pPr>
              <a:defRPr/>
            </a:lvl1pPr>
          </a:lstStyle>
          <a:p>
            <a:pPr>
              <a:defRPr/>
            </a:pPr>
            <a:endParaRPr lang="es-ES"/>
          </a:p>
        </p:txBody>
      </p:sp>
      <p:sp>
        <p:nvSpPr>
          <p:cNvPr id="6" name="Rectangle 6">
            <a:extLst>
              <a:ext uri="{FF2B5EF4-FFF2-40B4-BE49-F238E27FC236}">
                <a16:creationId xmlns:a16="http://schemas.microsoft.com/office/drawing/2014/main" id="{C113A14D-A85D-4429-B006-14BA4609B327}"/>
              </a:ext>
            </a:extLst>
          </p:cNvPr>
          <p:cNvSpPr>
            <a:spLocks noGrp="1" noChangeArrowheads="1"/>
          </p:cNvSpPr>
          <p:nvPr>
            <p:ph type="sldNum" sz="quarter" idx="12"/>
          </p:nvPr>
        </p:nvSpPr>
        <p:spPr>
          <a:ln/>
        </p:spPr>
        <p:txBody>
          <a:bodyPr/>
          <a:lstStyle>
            <a:lvl1pPr>
              <a:defRPr/>
            </a:lvl1pPr>
          </a:lstStyle>
          <a:p>
            <a:pPr>
              <a:defRPr/>
            </a:pPr>
            <a:fld id="{194D092C-6879-4B41-AD77-23C8B5B4E087}" type="slidenum">
              <a:rPr lang="es-ES" altLang="en-US"/>
              <a:pPr>
                <a:defRPr/>
              </a:pPr>
              <a:t>‹#›</a:t>
            </a:fld>
            <a:endParaRPr lang="es-ES" altLang="en-US"/>
          </a:p>
        </p:txBody>
      </p:sp>
    </p:spTree>
    <p:extLst>
      <p:ext uri="{BB962C8B-B14F-4D97-AF65-F5344CB8AC3E}">
        <p14:creationId xmlns:p14="http://schemas.microsoft.com/office/powerpoint/2010/main" val="5072802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a:t>Haga clic para modificar el estilo de título del patrón</a:t>
            </a:r>
            <a:endParaRPr lang="es-UY"/>
          </a:p>
        </p:txBody>
      </p:sp>
      <p:sp>
        <p:nvSpPr>
          <p:cNvPr id="3" name="2 Marcador de contenido"/>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s-UY"/>
          </a:p>
        </p:txBody>
      </p:sp>
      <p:sp>
        <p:nvSpPr>
          <p:cNvPr id="4" name="3 Marcador de contenido"/>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s-UY"/>
          </a:p>
        </p:txBody>
      </p:sp>
      <p:sp>
        <p:nvSpPr>
          <p:cNvPr id="5" name="Rectangle 4">
            <a:extLst>
              <a:ext uri="{FF2B5EF4-FFF2-40B4-BE49-F238E27FC236}">
                <a16:creationId xmlns:a16="http://schemas.microsoft.com/office/drawing/2014/main" id="{B60B4FDC-E3DD-45C2-AB2F-908DE8B88A2D}"/>
              </a:ext>
            </a:extLst>
          </p:cNvPr>
          <p:cNvSpPr>
            <a:spLocks noGrp="1" noChangeArrowheads="1"/>
          </p:cNvSpPr>
          <p:nvPr>
            <p:ph type="dt" sz="half" idx="10"/>
          </p:nvPr>
        </p:nvSpPr>
        <p:spPr>
          <a:ln/>
        </p:spPr>
        <p:txBody>
          <a:bodyPr/>
          <a:lstStyle>
            <a:lvl1pPr>
              <a:defRPr/>
            </a:lvl1pPr>
          </a:lstStyle>
          <a:p>
            <a:pPr>
              <a:defRPr/>
            </a:pPr>
            <a:endParaRPr lang="es-ES"/>
          </a:p>
        </p:txBody>
      </p:sp>
      <p:sp>
        <p:nvSpPr>
          <p:cNvPr id="6" name="Rectangle 5">
            <a:extLst>
              <a:ext uri="{FF2B5EF4-FFF2-40B4-BE49-F238E27FC236}">
                <a16:creationId xmlns:a16="http://schemas.microsoft.com/office/drawing/2014/main" id="{BD829C05-050A-4ED2-9113-D6616A5DEF83}"/>
              </a:ext>
            </a:extLst>
          </p:cNvPr>
          <p:cNvSpPr>
            <a:spLocks noGrp="1" noChangeArrowheads="1"/>
          </p:cNvSpPr>
          <p:nvPr>
            <p:ph type="ftr" sz="quarter" idx="11"/>
          </p:nvPr>
        </p:nvSpPr>
        <p:spPr>
          <a:ln/>
        </p:spPr>
        <p:txBody>
          <a:bodyPr/>
          <a:lstStyle>
            <a:lvl1pPr>
              <a:defRPr/>
            </a:lvl1pPr>
          </a:lstStyle>
          <a:p>
            <a:pPr>
              <a:defRPr/>
            </a:pPr>
            <a:endParaRPr lang="es-ES"/>
          </a:p>
        </p:txBody>
      </p:sp>
      <p:sp>
        <p:nvSpPr>
          <p:cNvPr id="7" name="Rectangle 6">
            <a:extLst>
              <a:ext uri="{FF2B5EF4-FFF2-40B4-BE49-F238E27FC236}">
                <a16:creationId xmlns:a16="http://schemas.microsoft.com/office/drawing/2014/main" id="{2AF4444A-BCC1-45CA-96CF-E8F69AA8211F}"/>
              </a:ext>
            </a:extLst>
          </p:cNvPr>
          <p:cNvSpPr>
            <a:spLocks noGrp="1" noChangeArrowheads="1"/>
          </p:cNvSpPr>
          <p:nvPr>
            <p:ph type="sldNum" sz="quarter" idx="12"/>
          </p:nvPr>
        </p:nvSpPr>
        <p:spPr>
          <a:ln/>
        </p:spPr>
        <p:txBody>
          <a:bodyPr/>
          <a:lstStyle>
            <a:lvl1pPr>
              <a:defRPr/>
            </a:lvl1pPr>
          </a:lstStyle>
          <a:p>
            <a:pPr>
              <a:defRPr/>
            </a:pPr>
            <a:fld id="{9C20D6FC-AB23-4782-965C-F32902526430}" type="slidenum">
              <a:rPr lang="es-ES" altLang="en-US"/>
              <a:pPr>
                <a:defRPr/>
              </a:pPr>
              <a:t>‹#›</a:t>
            </a:fld>
            <a:endParaRPr lang="es-ES" altLang="en-US"/>
          </a:p>
        </p:txBody>
      </p:sp>
    </p:spTree>
    <p:extLst>
      <p:ext uri="{BB962C8B-B14F-4D97-AF65-F5344CB8AC3E}">
        <p14:creationId xmlns:p14="http://schemas.microsoft.com/office/powerpoint/2010/main" val="1449643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lvl1pPr>
              <a:defRPr/>
            </a:lvl1pPr>
          </a:lstStyle>
          <a:p>
            <a:r>
              <a:rPr lang="es-ES"/>
              <a:t>Haga clic para modificar el estilo de título del patrón</a:t>
            </a:r>
            <a:endParaRPr lang="es-UY"/>
          </a:p>
        </p:txBody>
      </p:sp>
      <p:sp>
        <p:nvSpPr>
          <p:cNvPr id="3" name="2 Marcador de texto"/>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el estilo de texto del patrón</a:t>
            </a:r>
          </a:p>
        </p:txBody>
      </p:sp>
      <p:sp>
        <p:nvSpPr>
          <p:cNvPr id="4" name="3 Marcador de contenido"/>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s-UY"/>
          </a:p>
        </p:txBody>
      </p:sp>
      <p:sp>
        <p:nvSpPr>
          <p:cNvPr id="5" name="4 Marcador de texto"/>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el estilo de texto del patrón</a:t>
            </a:r>
          </a:p>
        </p:txBody>
      </p:sp>
      <p:sp>
        <p:nvSpPr>
          <p:cNvPr id="6" name="5 Marcador de contenido"/>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s-UY"/>
          </a:p>
        </p:txBody>
      </p:sp>
      <p:sp>
        <p:nvSpPr>
          <p:cNvPr id="7" name="Rectangle 4">
            <a:extLst>
              <a:ext uri="{FF2B5EF4-FFF2-40B4-BE49-F238E27FC236}">
                <a16:creationId xmlns:a16="http://schemas.microsoft.com/office/drawing/2014/main" id="{67A25A3C-F9B5-4F50-B58F-4322DFFD269A}"/>
              </a:ext>
            </a:extLst>
          </p:cNvPr>
          <p:cNvSpPr>
            <a:spLocks noGrp="1" noChangeArrowheads="1"/>
          </p:cNvSpPr>
          <p:nvPr>
            <p:ph type="dt" sz="half" idx="10"/>
          </p:nvPr>
        </p:nvSpPr>
        <p:spPr>
          <a:ln/>
        </p:spPr>
        <p:txBody>
          <a:bodyPr/>
          <a:lstStyle>
            <a:lvl1pPr>
              <a:defRPr/>
            </a:lvl1pPr>
          </a:lstStyle>
          <a:p>
            <a:pPr>
              <a:defRPr/>
            </a:pPr>
            <a:endParaRPr lang="es-ES"/>
          </a:p>
        </p:txBody>
      </p:sp>
      <p:sp>
        <p:nvSpPr>
          <p:cNvPr id="8" name="Rectangle 5">
            <a:extLst>
              <a:ext uri="{FF2B5EF4-FFF2-40B4-BE49-F238E27FC236}">
                <a16:creationId xmlns:a16="http://schemas.microsoft.com/office/drawing/2014/main" id="{6E70FEC8-DD60-45BD-B981-FDD66BE27CA1}"/>
              </a:ext>
            </a:extLst>
          </p:cNvPr>
          <p:cNvSpPr>
            <a:spLocks noGrp="1" noChangeArrowheads="1"/>
          </p:cNvSpPr>
          <p:nvPr>
            <p:ph type="ftr" sz="quarter" idx="11"/>
          </p:nvPr>
        </p:nvSpPr>
        <p:spPr>
          <a:ln/>
        </p:spPr>
        <p:txBody>
          <a:bodyPr/>
          <a:lstStyle>
            <a:lvl1pPr>
              <a:defRPr/>
            </a:lvl1pPr>
          </a:lstStyle>
          <a:p>
            <a:pPr>
              <a:defRPr/>
            </a:pPr>
            <a:endParaRPr lang="es-ES"/>
          </a:p>
        </p:txBody>
      </p:sp>
      <p:sp>
        <p:nvSpPr>
          <p:cNvPr id="9" name="Rectangle 6">
            <a:extLst>
              <a:ext uri="{FF2B5EF4-FFF2-40B4-BE49-F238E27FC236}">
                <a16:creationId xmlns:a16="http://schemas.microsoft.com/office/drawing/2014/main" id="{E4CFD993-323A-4FD0-ABB7-5895E657685D}"/>
              </a:ext>
            </a:extLst>
          </p:cNvPr>
          <p:cNvSpPr>
            <a:spLocks noGrp="1" noChangeArrowheads="1"/>
          </p:cNvSpPr>
          <p:nvPr>
            <p:ph type="sldNum" sz="quarter" idx="12"/>
          </p:nvPr>
        </p:nvSpPr>
        <p:spPr>
          <a:ln/>
        </p:spPr>
        <p:txBody>
          <a:bodyPr/>
          <a:lstStyle>
            <a:lvl1pPr>
              <a:defRPr/>
            </a:lvl1pPr>
          </a:lstStyle>
          <a:p>
            <a:pPr>
              <a:defRPr/>
            </a:pPr>
            <a:fld id="{1624F615-FC63-4554-BAAB-D41EB0BED8C8}" type="slidenum">
              <a:rPr lang="es-ES" altLang="en-US"/>
              <a:pPr>
                <a:defRPr/>
              </a:pPr>
              <a:t>‹#›</a:t>
            </a:fld>
            <a:endParaRPr lang="es-ES" altLang="en-US"/>
          </a:p>
        </p:txBody>
      </p:sp>
    </p:spTree>
    <p:extLst>
      <p:ext uri="{BB962C8B-B14F-4D97-AF65-F5344CB8AC3E}">
        <p14:creationId xmlns:p14="http://schemas.microsoft.com/office/powerpoint/2010/main" val="3469968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ólo el título">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a:t>Haga clic para modificar el estilo de título del patrón</a:t>
            </a:r>
            <a:endParaRPr lang="es-UY"/>
          </a:p>
        </p:txBody>
      </p:sp>
      <p:sp>
        <p:nvSpPr>
          <p:cNvPr id="3" name="Rectangle 4">
            <a:extLst>
              <a:ext uri="{FF2B5EF4-FFF2-40B4-BE49-F238E27FC236}">
                <a16:creationId xmlns:a16="http://schemas.microsoft.com/office/drawing/2014/main" id="{12D8BBE5-953B-4F71-8D2D-10800AEA7258}"/>
              </a:ext>
            </a:extLst>
          </p:cNvPr>
          <p:cNvSpPr>
            <a:spLocks noGrp="1" noChangeArrowheads="1"/>
          </p:cNvSpPr>
          <p:nvPr>
            <p:ph type="dt" sz="half" idx="10"/>
          </p:nvPr>
        </p:nvSpPr>
        <p:spPr>
          <a:ln/>
        </p:spPr>
        <p:txBody>
          <a:bodyPr/>
          <a:lstStyle>
            <a:lvl1pPr>
              <a:defRPr/>
            </a:lvl1pPr>
          </a:lstStyle>
          <a:p>
            <a:pPr>
              <a:defRPr/>
            </a:pPr>
            <a:endParaRPr lang="es-ES"/>
          </a:p>
        </p:txBody>
      </p:sp>
      <p:sp>
        <p:nvSpPr>
          <p:cNvPr id="4" name="Rectangle 5">
            <a:extLst>
              <a:ext uri="{FF2B5EF4-FFF2-40B4-BE49-F238E27FC236}">
                <a16:creationId xmlns:a16="http://schemas.microsoft.com/office/drawing/2014/main" id="{2CB60FB3-D94E-436E-A5C9-79C9F41448B3}"/>
              </a:ext>
            </a:extLst>
          </p:cNvPr>
          <p:cNvSpPr>
            <a:spLocks noGrp="1" noChangeArrowheads="1"/>
          </p:cNvSpPr>
          <p:nvPr>
            <p:ph type="ftr" sz="quarter" idx="11"/>
          </p:nvPr>
        </p:nvSpPr>
        <p:spPr>
          <a:ln/>
        </p:spPr>
        <p:txBody>
          <a:bodyPr/>
          <a:lstStyle>
            <a:lvl1pPr>
              <a:defRPr/>
            </a:lvl1pPr>
          </a:lstStyle>
          <a:p>
            <a:pPr>
              <a:defRPr/>
            </a:pPr>
            <a:endParaRPr lang="es-ES"/>
          </a:p>
        </p:txBody>
      </p:sp>
      <p:sp>
        <p:nvSpPr>
          <p:cNvPr id="5" name="Rectangle 6">
            <a:extLst>
              <a:ext uri="{FF2B5EF4-FFF2-40B4-BE49-F238E27FC236}">
                <a16:creationId xmlns:a16="http://schemas.microsoft.com/office/drawing/2014/main" id="{9D2DFA0F-705E-4470-B207-D10BE63EA0A0}"/>
              </a:ext>
            </a:extLst>
          </p:cNvPr>
          <p:cNvSpPr>
            <a:spLocks noGrp="1" noChangeArrowheads="1"/>
          </p:cNvSpPr>
          <p:nvPr>
            <p:ph type="sldNum" sz="quarter" idx="12"/>
          </p:nvPr>
        </p:nvSpPr>
        <p:spPr>
          <a:ln/>
        </p:spPr>
        <p:txBody>
          <a:bodyPr/>
          <a:lstStyle>
            <a:lvl1pPr>
              <a:defRPr/>
            </a:lvl1pPr>
          </a:lstStyle>
          <a:p>
            <a:pPr>
              <a:defRPr/>
            </a:pPr>
            <a:fld id="{E87C1AD2-02BD-4827-B5B4-A306F5A05BE6}" type="slidenum">
              <a:rPr lang="es-ES" altLang="en-US"/>
              <a:pPr>
                <a:defRPr/>
              </a:pPr>
              <a:t>‹#›</a:t>
            </a:fld>
            <a:endParaRPr lang="es-ES" altLang="en-US"/>
          </a:p>
        </p:txBody>
      </p:sp>
    </p:spTree>
    <p:extLst>
      <p:ext uri="{BB962C8B-B14F-4D97-AF65-F5344CB8AC3E}">
        <p14:creationId xmlns:p14="http://schemas.microsoft.com/office/powerpoint/2010/main" val="4163066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B3D8A88F-1512-4C8D-8381-BA93A8FD1649}"/>
              </a:ext>
            </a:extLst>
          </p:cNvPr>
          <p:cNvSpPr>
            <a:spLocks noGrp="1" noChangeArrowheads="1"/>
          </p:cNvSpPr>
          <p:nvPr>
            <p:ph type="dt" sz="half" idx="10"/>
          </p:nvPr>
        </p:nvSpPr>
        <p:spPr>
          <a:ln/>
        </p:spPr>
        <p:txBody>
          <a:bodyPr/>
          <a:lstStyle>
            <a:lvl1pPr>
              <a:defRPr/>
            </a:lvl1pPr>
          </a:lstStyle>
          <a:p>
            <a:pPr>
              <a:defRPr/>
            </a:pPr>
            <a:endParaRPr lang="es-ES"/>
          </a:p>
        </p:txBody>
      </p:sp>
      <p:sp>
        <p:nvSpPr>
          <p:cNvPr id="3" name="Rectangle 5">
            <a:extLst>
              <a:ext uri="{FF2B5EF4-FFF2-40B4-BE49-F238E27FC236}">
                <a16:creationId xmlns:a16="http://schemas.microsoft.com/office/drawing/2014/main" id="{17007578-15C9-4A29-939C-49B11A8AF3E9}"/>
              </a:ext>
            </a:extLst>
          </p:cNvPr>
          <p:cNvSpPr>
            <a:spLocks noGrp="1" noChangeArrowheads="1"/>
          </p:cNvSpPr>
          <p:nvPr>
            <p:ph type="ftr" sz="quarter" idx="11"/>
          </p:nvPr>
        </p:nvSpPr>
        <p:spPr>
          <a:ln/>
        </p:spPr>
        <p:txBody>
          <a:bodyPr/>
          <a:lstStyle>
            <a:lvl1pPr>
              <a:defRPr/>
            </a:lvl1pPr>
          </a:lstStyle>
          <a:p>
            <a:pPr>
              <a:defRPr/>
            </a:pPr>
            <a:endParaRPr lang="es-ES"/>
          </a:p>
        </p:txBody>
      </p:sp>
      <p:sp>
        <p:nvSpPr>
          <p:cNvPr id="4" name="Rectangle 6">
            <a:extLst>
              <a:ext uri="{FF2B5EF4-FFF2-40B4-BE49-F238E27FC236}">
                <a16:creationId xmlns:a16="http://schemas.microsoft.com/office/drawing/2014/main" id="{A87ACA9D-2460-4D1C-8F09-CAFBF56DA6DC}"/>
              </a:ext>
            </a:extLst>
          </p:cNvPr>
          <p:cNvSpPr>
            <a:spLocks noGrp="1" noChangeArrowheads="1"/>
          </p:cNvSpPr>
          <p:nvPr>
            <p:ph type="sldNum" sz="quarter" idx="12"/>
          </p:nvPr>
        </p:nvSpPr>
        <p:spPr>
          <a:ln/>
        </p:spPr>
        <p:txBody>
          <a:bodyPr/>
          <a:lstStyle>
            <a:lvl1pPr>
              <a:defRPr/>
            </a:lvl1pPr>
          </a:lstStyle>
          <a:p>
            <a:pPr>
              <a:defRPr/>
            </a:pPr>
            <a:fld id="{45362551-4661-46DE-8895-FC41B2FFFD5C}" type="slidenum">
              <a:rPr lang="es-ES" altLang="en-US"/>
              <a:pPr>
                <a:defRPr/>
              </a:pPr>
              <a:t>‹#›</a:t>
            </a:fld>
            <a:endParaRPr lang="es-ES" altLang="en-US"/>
          </a:p>
        </p:txBody>
      </p:sp>
    </p:spTree>
    <p:extLst>
      <p:ext uri="{BB962C8B-B14F-4D97-AF65-F5344CB8AC3E}">
        <p14:creationId xmlns:p14="http://schemas.microsoft.com/office/powerpoint/2010/main" val="24472442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457200" y="273050"/>
            <a:ext cx="3008313" cy="1162050"/>
          </a:xfrm>
        </p:spPr>
        <p:txBody>
          <a:bodyPr anchor="b"/>
          <a:lstStyle>
            <a:lvl1pPr algn="l">
              <a:defRPr sz="2000" b="1"/>
            </a:lvl1pPr>
          </a:lstStyle>
          <a:p>
            <a:r>
              <a:rPr lang="es-ES"/>
              <a:t>Haga clic para modificar el estilo de título del patrón</a:t>
            </a:r>
            <a:endParaRPr lang="es-UY"/>
          </a:p>
        </p:txBody>
      </p:sp>
      <p:sp>
        <p:nvSpPr>
          <p:cNvPr id="3" name="2 Marcador de contenido"/>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s-UY"/>
          </a:p>
        </p:txBody>
      </p:sp>
      <p:sp>
        <p:nvSpPr>
          <p:cNvPr id="4" name="3 Marcador de texto"/>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Haga clic para modificar el estilo de texto del patrón</a:t>
            </a:r>
          </a:p>
        </p:txBody>
      </p:sp>
      <p:sp>
        <p:nvSpPr>
          <p:cNvPr id="5" name="Rectangle 4">
            <a:extLst>
              <a:ext uri="{FF2B5EF4-FFF2-40B4-BE49-F238E27FC236}">
                <a16:creationId xmlns:a16="http://schemas.microsoft.com/office/drawing/2014/main" id="{1A5B36B9-18E0-4810-973B-BCA999852467}"/>
              </a:ext>
            </a:extLst>
          </p:cNvPr>
          <p:cNvSpPr>
            <a:spLocks noGrp="1" noChangeArrowheads="1"/>
          </p:cNvSpPr>
          <p:nvPr>
            <p:ph type="dt" sz="half" idx="10"/>
          </p:nvPr>
        </p:nvSpPr>
        <p:spPr>
          <a:ln/>
        </p:spPr>
        <p:txBody>
          <a:bodyPr/>
          <a:lstStyle>
            <a:lvl1pPr>
              <a:defRPr/>
            </a:lvl1pPr>
          </a:lstStyle>
          <a:p>
            <a:pPr>
              <a:defRPr/>
            </a:pPr>
            <a:endParaRPr lang="es-ES"/>
          </a:p>
        </p:txBody>
      </p:sp>
      <p:sp>
        <p:nvSpPr>
          <p:cNvPr id="6" name="Rectangle 5">
            <a:extLst>
              <a:ext uri="{FF2B5EF4-FFF2-40B4-BE49-F238E27FC236}">
                <a16:creationId xmlns:a16="http://schemas.microsoft.com/office/drawing/2014/main" id="{122F002A-CC57-4DED-9C67-DEA7547C4E33}"/>
              </a:ext>
            </a:extLst>
          </p:cNvPr>
          <p:cNvSpPr>
            <a:spLocks noGrp="1" noChangeArrowheads="1"/>
          </p:cNvSpPr>
          <p:nvPr>
            <p:ph type="ftr" sz="quarter" idx="11"/>
          </p:nvPr>
        </p:nvSpPr>
        <p:spPr>
          <a:ln/>
        </p:spPr>
        <p:txBody>
          <a:bodyPr/>
          <a:lstStyle>
            <a:lvl1pPr>
              <a:defRPr/>
            </a:lvl1pPr>
          </a:lstStyle>
          <a:p>
            <a:pPr>
              <a:defRPr/>
            </a:pPr>
            <a:endParaRPr lang="es-ES"/>
          </a:p>
        </p:txBody>
      </p:sp>
      <p:sp>
        <p:nvSpPr>
          <p:cNvPr id="7" name="Rectangle 6">
            <a:extLst>
              <a:ext uri="{FF2B5EF4-FFF2-40B4-BE49-F238E27FC236}">
                <a16:creationId xmlns:a16="http://schemas.microsoft.com/office/drawing/2014/main" id="{AC8A46D6-00D9-4705-A640-BEC4BD9F4655}"/>
              </a:ext>
            </a:extLst>
          </p:cNvPr>
          <p:cNvSpPr>
            <a:spLocks noGrp="1" noChangeArrowheads="1"/>
          </p:cNvSpPr>
          <p:nvPr>
            <p:ph type="sldNum" sz="quarter" idx="12"/>
          </p:nvPr>
        </p:nvSpPr>
        <p:spPr>
          <a:ln/>
        </p:spPr>
        <p:txBody>
          <a:bodyPr/>
          <a:lstStyle>
            <a:lvl1pPr>
              <a:defRPr/>
            </a:lvl1pPr>
          </a:lstStyle>
          <a:p>
            <a:pPr>
              <a:defRPr/>
            </a:pPr>
            <a:fld id="{62D03892-5798-49E7-9111-E32C9560F655}" type="slidenum">
              <a:rPr lang="es-ES" altLang="en-US"/>
              <a:pPr>
                <a:defRPr/>
              </a:pPr>
              <a:t>‹#›</a:t>
            </a:fld>
            <a:endParaRPr lang="es-ES" altLang="en-US"/>
          </a:p>
        </p:txBody>
      </p:sp>
    </p:spTree>
    <p:extLst>
      <p:ext uri="{BB962C8B-B14F-4D97-AF65-F5344CB8AC3E}">
        <p14:creationId xmlns:p14="http://schemas.microsoft.com/office/powerpoint/2010/main" val="120116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sp>
        <p:nvSpPr>
          <p:cNvPr id="2" name="1 Título"/>
          <p:cNvSpPr>
            <a:spLocks noGrp="1"/>
          </p:cNvSpPr>
          <p:nvPr>
            <p:ph type="title"/>
          </p:nvPr>
        </p:nvSpPr>
        <p:spPr>
          <a:xfrm>
            <a:off x="1792288" y="4800600"/>
            <a:ext cx="5486400" cy="566738"/>
          </a:xfrm>
        </p:spPr>
        <p:txBody>
          <a:bodyPr anchor="b"/>
          <a:lstStyle>
            <a:lvl1pPr algn="l">
              <a:defRPr sz="2000" b="1"/>
            </a:lvl1pPr>
          </a:lstStyle>
          <a:p>
            <a:r>
              <a:rPr lang="es-ES"/>
              <a:t>Haga clic para modificar el estilo de título del patrón</a:t>
            </a:r>
            <a:endParaRPr lang="es-UY"/>
          </a:p>
        </p:txBody>
      </p:sp>
      <p:sp>
        <p:nvSpPr>
          <p:cNvPr id="3" name="2 Marcador de posición de imagen"/>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s-UY" noProof="0"/>
          </a:p>
        </p:txBody>
      </p:sp>
      <p:sp>
        <p:nvSpPr>
          <p:cNvPr id="4" name="3 Marcador de texto"/>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Haga clic para modificar el estilo de texto del patrón</a:t>
            </a:r>
          </a:p>
        </p:txBody>
      </p:sp>
      <p:sp>
        <p:nvSpPr>
          <p:cNvPr id="5" name="Rectangle 4">
            <a:extLst>
              <a:ext uri="{FF2B5EF4-FFF2-40B4-BE49-F238E27FC236}">
                <a16:creationId xmlns:a16="http://schemas.microsoft.com/office/drawing/2014/main" id="{EBA5C6A4-3F74-4BF1-A000-BDD458861082}"/>
              </a:ext>
            </a:extLst>
          </p:cNvPr>
          <p:cNvSpPr>
            <a:spLocks noGrp="1" noChangeArrowheads="1"/>
          </p:cNvSpPr>
          <p:nvPr>
            <p:ph type="dt" sz="half" idx="10"/>
          </p:nvPr>
        </p:nvSpPr>
        <p:spPr>
          <a:ln/>
        </p:spPr>
        <p:txBody>
          <a:bodyPr/>
          <a:lstStyle>
            <a:lvl1pPr>
              <a:defRPr/>
            </a:lvl1pPr>
          </a:lstStyle>
          <a:p>
            <a:pPr>
              <a:defRPr/>
            </a:pPr>
            <a:endParaRPr lang="es-ES"/>
          </a:p>
        </p:txBody>
      </p:sp>
      <p:sp>
        <p:nvSpPr>
          <p:cNvPr id="6" name="Rectangle 5">
            <a:extLst>
              <a:ext uri="{FF2B5EF4-FFF2-40B4-BE49-F238E27FC236}">
                <a16:creationId xmlns:a16="http://schemas.microsoft.com/office/drawing/2014/main" id="{8AD73E6D-5A6C-489E-9637-04CE12CB6DED}"/>
              </a:ext>
            </a:extLst>
          </p:cNvPr>
          <p:cNvSpPr>
            <a:spLocks noGrp="1" noChangeArrowheads="1"/>
          </p:cNvSpPr>
          <p:nvPr>
            <p:ph type="ftr" sz="quarter" idx="11"/>
          </p:nvPr>
        </p:nvSpPr>
        <p:spPr>
          <a:ln/>
        </p:spPr>
        <p:txBody>
          <a:bodyPr/>
          <a:lstStyle>
            <a:lvl1pPr>
              <a:defRPr/>
            </a:lvl1pPr>
          </a:lstStyle>
          <a:p>
            <a:pPr>
              <a:defRPr/>
            </a:pPr>
            <a:endParaRPr lang="es-ES"/>
          </a:p>
        </p:txBody>
      </p:sp>
      <p:sp>
        <p:nvSpPr>
          <p:cNvPr id="7" name="Rectangle 6">
            <a:extLst>
              <a:ext uri="{FF2B5EF4-FFF2-40B4-BE49-F238E27FC236}">
                <a16:creationId xmlns:a16="http://schemas.microsoft.com/office/drawing/2014/main" id="{467ED584-E255-4C46-AE65-C1788502EBE4}"/>
              </a:ext>
            </a:extLst>
          </p:cNvPr>
          <p:cNvSpPr>
            <a:spLocks noGrp="1" noChangeArrowheads="1"/>
          </p:cNvSpPr>
          <p:nvPr>
            <p:ph type="sldNum" sz="quarter" idx="12"/>
          </p:nvPr>
        </p:nvSpPr>
        <p:spPr>
          <a:ln/>
        </p:spPr>
        <p:txBody>
          <a:bodyPr/>
          <a:lstStyle>
            <a:lvl1pPr>
              <a:defRPr/>
            </a:lvl1pPr>
          </a:lstStyle>
          <a:p>
            <a:pPr>
              <a:defRPr/>
            </a:pPr>
            <a:fld id="{4D32BE1B-48A8-4FDA-BDE8-8CC426DC4BB9}" type="slidenum">
              <a:rPr lang="es-ES" altLang="en-US"/>
              <a:pPr>
                <a:defRPr/>
              </a:pPr>
              <a:t>‹#›</a:t>
            </a:fld>
            <a:endParaRPr lang="es-ES" altLang="en-US"/>
          </a:p>
        </p:txBody>
      </p:sp>
    </p:spTree>
    <p:extLst>
      <p:ext uri="{BB962C8B-B14F-4D97-AF65-F5344CB8AC3E}">
        <p14:creationId xmlns:p14="http://schemas.microsoft.com/office/powerpoint/2010/main" val="28663555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1 Título"/>
          <p:cNvSpPr>
            <a:spLocks noGrp="1"/>
          </p:cNvSpPr>
          <p:nvPr>
            <p:ph type="title"/>
          </p:nvPr>
        </p:nvSpPr>
        <p:spPr/>
        <p:txBody>
          <a:bodyPr/>
          <a:lstStyle/>
          <a:p>
            <a:r>
              <a:rPr lang="es-ES"/>
              <a:t>Haga clic para modificar el estilo de título del patrón</a:t>
            </a:r>
            <a:endParaRPr lang="es-UY"/>
          </a:p>
        </p:txBody>
      </p:sp>
      <p:sp>
        <p:nvSpPr>
          <p:cNvPr id="3" name="2 Marcador de texto vertical"/>
          <p:cNvSpPr>
            <a:spLocks noGrp="1"/>
          </p:cNvSpPr>
          <p:nvPr>
            <p:ph type="body" orient="vert" idx="1"/>
          </p:nvPr>
        </p:nvSpPr>
        <p:spPr/>
        <p:txBody>
          <a:bodyPr vert="eaVert"/>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s-UY"/>
          </a:p>
        </p:txBody>
      </p:sp>
      <p:sp>
        <p:nvSpPr>
          <p:cNvPr id="4" name="Rectangle 4">
            <a:extLst>
              <a:ext uri="{FF2B5EF4-FFF2-40B4-BE49-F238E27FC236}">
                <a16:creationId xmlns:a16="http://schemas.microsoft.com/office/drawing/2014/main" id="{D07C7CA2-7E0D-4B3A-B27F-EF19A210A289}"/>
              </a:ext>
            </a:extLst>
          </p:cNvPr>
          <p:cNvSpPr>
            <a:spLocks noGrp="1" noChangeArrowheads="1"/>
          </p:cNvSpPr>
          <p:nvPr>
            <p:ph type="dt" sz="half" idx="10"/>
          </p:nvPr>
        </p:nvSpPr>
        <p:spPr>
          <a:ln/>
        </p:spPr>
        <p:txBody>
          <a:bodyPr/>
          <a:lstStyle>
            <a:lvl1pPr>
              <a:defRPr/>
            </a:lvl1pPr>
          </a:lstStyle>
          <a:p>
            <a:pPr>
              <a:defRPr/>
            </a:pPr>
            <a:endParaRPr lang="es-ES"/>
          </a:p>
        </p:txBody>
      </p:sp>
      <p:sp>
        <p:nvSpPr>
          <p:cNvPr id="5" name="Rectangle 5">
            <a:extLst>
              <a:ext uri="{FF2B5EF4-FFF2-40B4-BE49-F238E27FC236}">
                <a16:creationId xmlns:a16="http://schemas.microsoft.com/office/drawing/2014/main" id="{4B53EB4F-F4F8-4807-8E7D-8D843AA4C032}"/>
              </a:ext>
            </a:extLst>
          </p:cNvPr>
          <p:cNvSpPr>
            <a:spLocks noGrp="1" noChangeArrowheads="1"/>
          </p:cNvSpPr>
          <p:nvPr>
            <p:ph type="ftr" sz="quarter" idx="11"/>
          </p:nvPr>
        </p:nvSpPr>
        <p:spPr>
          <a:ln/>
        </p:spPr>
        <p:txBody>
          <a:bodyPr/>
          <a:lstStyle>
            <a:lvl1pPr>
              <a:defRPr/>
            </a:lvl1pPr>
          </a:lstStyle>
          <a:p>
            <a:pPr>
              <a:defRPr/>
            </a:pPr>
            <a:endParaRPr lang="es-ES"/>
          </a:p>
        </p:txBody>
      </p:sp>
      <p:sp>
        <p:nvSpPr>
          <p:cNvPr id="6" name="Rectangle 6">
            <a:extLst>
              <a:ext uri="{FF2B5EF4-FFF2-40B4-BE49-F238E27FC236}">
                <a16:creationId xmlns:a16="http://schemas.microsoft.com/office/drawing/2014/main" id="{AA55B710-4CDC-4AC3-8BE6-BAE8141F06B2}"/>
              </a:ext>
            </a:extLst>
          </p:cNvPr>
          <p:cNvSpPr>
            <a:spLocks noGrp="1" noChangeArrowheads="1"/>
          </p:cNvSpPr>
          <p:nvPr>
            <p:ph type="sldNum" sz="quarter" idx="12"/>
          </p:nvPr>
        </p:nvSpPr>
        <p:spPr>
          <a:ln/>
        </p:spPr>
        <p:txBody>
          <a:bodyPr/>
          <a:lstStyle>
            <a:lvl1pPr>
              <a:defRPr/>
            </a:lvl1pPr>
          </a:lstStyle>
          <a:p>
            <a:pPr>
              <a:defRPr/>
            </a:pPr>
            <a:fld id="{FAF99405-302F-4996-A564-0BCE4BB4C0ED}" type="slidenum">
              <a:rPr lang="es-ES" altLang="en-US"/>
              <a:pPr>
                <a:defRPr/>
              </a:pPr>
              <a:t>‹#›</a:t>
            </a:fld>
            <a:endParaRPr lang="es-ES" altLang="en-US"/>
          </a:p>
        </p:txBody>
      </p:sp>
    </p:spTree>
    <p:extLst>
      <p:ext uri="{BB962C8B-B14F-4D97-AF65-F5344CB8AC3E}">
        <p14:creationId xmlns:p14="http://schemas.microsoft.com/office/powerpoint/2010/main" val="385875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1 Título vertical"/>
          <p:cNvSpPr>
            <a:spLocks noGrp="1"/>
          </p:cNvSpPr>
          <p:nvPr>
            <p:ph type="title" orient="vert"/>
          </p:nvPr>
        </p:nvSpPr>
        <p:spPr>
          <a:xfrm>
            <a:off x="6629400" y="274638"/>
            <a:ext cx="2057400" cy="5851525"/>
          </a:xfrm>
        </p:spPr>
        <p:txBody>
          <a:bodyPr vert="eaVert"/>
          <a:lstStyle/>
          <a:p>
            <a:r>
              <a:rPr lang="es-ES"/>
              <a:t>Haga clic para modificar el estilo de título del patrón</a:t>
            </a:r>
            <a:endParaRPr lang="es-UY"/>
          </a:p>
        </p:txBody>
      </p:sp>
      <p:sp>
        <p:nvSpPr>
          <p:cNvPr id="3" name="2 Marcador de texto vertical"/>
          <p:cNvSpPr>
            <a:spLocks noGrp="1"/>
          </p:cNvSpPr>
          <p:nvPr>
            <p:ph type="body" orient="vert" idx="1"/>
          </p:nvPr>
        </p:nvSpPr>
        <p:spPr>
          <a:xfrm>
            <a:off x="457200" y="274638"/>
            <a:ext cx="6019800" cy="5851525"/>
          </a:xfrm>
        </p:spPr>
        <p:txBody>
          <a:bodyPr vert="eaVert"/>
          <a:lstStyle/>
          <a:p>
            <a:pPr lvl="0"/>
            <a:r>
              <a:rPr lang="es-ES"/>
              <a:t>Haga clic para modificar el estilo de texto del patrón</a:t>
            </a:r>
          </a:p>
          <a:p>
            <a:pPr lvl="1"/>
            <a:r>
              <a:rPr lang="es-ES"/>
              <a:t>Segundo nivel</a:t>
            </a:r>
          </a:p>
          <a:p>
            <a:pPr lvl="2"/>
            <a:r>
              <a:rPr lang="es-ES"/>
              <a:t>Tercer nivel</a:t>
            </a:r>
          </a:p>
          <a:p>
            <a:pPr lvl="3"/>
            <a:r>
              <a:rPr lang="es-ES"/>
              <a:t>Cuarto nivel</a:t>
            </a:r>
          </a:p>
          <a:p>
            <a:pPr lvl="4"/>
            <a:r>
              <a:rPr lang="es-ES"/>
              <a:t>Quinto nivel</a:t>
            </a:r>
            <a:endParaRPr lang="es-UY"/>
          </a:p>
        </p:txBody>
      </p:sp>
      <p:sp>
        <p:nvSpPr>
          <p:cNvPr id="4" name="Rectangle 4">
            <a:extLst>
              <a:ext uri="{FF2B5EF4-FFF2-40B4-BE49-F238E27FC236}">
                <a16:creationId xmlns:a16="http://schemas.microsoft.com/office/drawing/2014/main" id="{ECA07BEA-93E7-42BD-BFC8-DDC981903078}"/>
              </a:ext>
            </a:extLst>
          </p:cNvPr>
          <p:cNvSpPr>
            <a:spLocks noGrp="1" noChangeArrowheads="1"/>
          </p:cNvSpPr>
          <p:nvPr>
            <p:ph type="dt" sz="half" idx="10"/>
          </p:nvPr>
        </p:nvSpPr>
        <p:spPr>
          <a:ln/>
        </p:spPr>
        <p:txBody>
          <a:bodyPr/>
          <a:lstStyle>
            <a:lvl1pPr>
              <a:defRPr/>
            </a:lvl1pPr>
          </a:lstStyle>
          <a:p>
            <a:pPr>
              <a:defRPr/>
            </a:pPr>
            <a:endParaRPr lang="es-ES"/>
          </a:p>
        </p:txBody>
      </p:sp>
      <p:sp>
        <p:nvSpPr>
          <p:cNvPr id="5" name="Rectangle 5">
            <a:extLst>
              <a:ext uri="{FF2B5EF4-FFF2-40B4-BE49-F238E27FC236}">
                <a16:creationId xmlns:a16="http://schemas.microsoft.com/office/drawing/2014/main" id="{2A809C17-0ACF-4B66-AC47-5ECE6C86686C}"/>
              </a:ext>
            </a:extLst>
          </p:cNvPr>
          <p:cNvSpPr>
            <a:spLocks noGrp="1" noChangeArrowheads="1"/>
          </p:cNvSpPr>
          <p:nvPr>
            <p:ph type="ftr" sz="quarter" idx="11"/>
          </p:nvPr>
        </p:nvSpPr>
        <p:spPr>
          <a:ln/>
        </p:spPr>
        <p:txBody>
          <a:bodyPr/>
          <a:lstStyle>
            <a:lvl1pPr>
              <a:defRPr/>
            </a:lvl1pPr>
          </a:lstStyle>
          <a:p>
            <a:pPr>
              <a:defRPr/>
            </a:pPr>
            <a:endParaRPr lang="es-ES"/>
          </a:p>
        </p:txBody>
      </p:sp>
      <p:sp>
        <p:nvSpPr>
          <p:cNvPr id="6" name="Rectangle 6">
            <a:extLst>
              <a:ext uri="{FF2B5EF4-FFF2-40B4-BE49-F238E27FC236}">
                <a16:creationId xmlns:a16="http://schemas.microsoft.com/office/drawing/2014/main" id="{51A95475-22EC-487B-BE69-53B047C6829B}"/>
              </a:ext>
            </a:extLst>
          </p:cNvPr>
          <p:cNvSpPr>
            <a:spLocks noGrp="1" noChangeArrowheads="1"/>
          </p:cNvSpPr>
          <p:nvPr>
            <p:ph type="sldNum" sz="quarter" idx="12"/>
          </p:nvPr>
        </p:nvSpPr>
        <p:spPr>
          <a:ln/>
        </p:spPr>
        <p:txBody>
          <a:bodyPr/>
          <a:lstStyle>
            <a:lvl1pPr>
              <a:defRPr/>
            </a:lvl1pPr>
          </a:lstStyle>
          <a:p>
            <a:pPr>
              <a:defRPr/>
            </a:pPr>
            <a:fld id="{814F9E0E-8DC0-4921-AA37-A6A07183D99B}" type="slidenum">
              <a:rPr lang="es-ES" altLang="en-US"/>
              <a:pPr>
                <a:defRPr/>
              </a:pPr>
              <a:t>‹#›</a:t>
            </a:fld>
            <a:endParaRPr lang="es-ES" altLang="en-US"/>
          </a:p>
        </p:txBody>
      </p:sp>
    </p:spTree>
    <p:extLst>
      <p:ext uri="{BB962C8B-B14F-4D97-AF65-F5344CB8AC3E}">
        <p14:creationId xmlns:p14="http://schemas.microsoft.com/office/powerpoint/2010/main" val="421882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73E58D53-316B-4555-B9D5-6582688FE631}"/>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s-ES" altLang="en-US"/>
              <a:t>Haga clic para cambiar el estilo de título	</a:t>
            </a:r>
          </a:p>
        </p:txBody>
      </p:sp>
      <p:sp>
        <p:nvSpPr>
          <p:cNvPr id="1027" name="Rectangle 3">
            <a:extLst>
              <a:ext uri="{FF2B5EF4-FFF2-40B4-BE49-F238E27FC236}">
                <a16:creationId xmlns:a16="http://schemas.microsoft.com/office/drawing/2014/main" id="{29186AED-D418-4180-ACFE-F13B1D716CCA}"/>
              </a:ext>
            </a:extLst>
          </p:cNvPr>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s-ES" altLang="en-US"/>
              <a:t>Haga clic para modificar el estilo de texto del patrón</a:t>
            </a:r>
          </a:p>
          <a:p>
            <a:pPr lvl="1"/>
            <a:r>
              <a:rPr lang="es-ES" altLang="en-US"/>
              <a:t>Segundo nivel</a:t>
            </a:r>
          </a:p>
          <a:p>
            <a:pPr lvl="2"/>
            <a:r>
              <a:rPr lang="es-ES" altLang="en-US"/>
              <a:t>Tercer nivel</a:t>
            </a:r>
          </a:p>
          <a:p>
            <a:pPr lvl="3"/>
            <a:r>
              <a:rPr lang="es-ES" altLang="en-US"/>
              <a:t>Cuarto nivel</a:t>
            </a:r>
          </a:p>
          <a:p>
            <a:pPr lvl="4"/>
            <a:r>
              <a:rPr lang="es-ES" altLang="en-US"/>
              <a:t>Quinto nivel</a:t>
            </a:r>
          </a:p>
        </p:txBody>
      </p:sp>
      <p:sp>
        <p:nvSpPr>
          <p:cNvPr id="1028" name="Rectangle 4">
            <a:extLst>
              <a:ext uri="{FF2B5EF4-FFF2-40B4-BE49-F238E27FC236}">
                <a16:creationId xmlns:a16="http://schemas.microsoft.com/office/drawing/2014/main" id="{FA11F867-6EAC-4CEC-AC9B-F3AF8B7B4591}"/>
              </a:ext>
            </a:extLst>
          </p:cNvPr>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latin typeface="Arial" charset="0"/>
              </a:defRPr>
            </a:lvl1pPr>
          </a:lstStyle>
          <a:p>
            <a:pPr>
              <a:defRPr/>
            </a:pPr>
            <a:endParaRPr lang="es-ES"/>
          </a:p>
        </p:txBody>
      </p:sp>
      <p:sp>
        <p:nvSpPr>
          <p:cNvPr id="1029" name="Rectangle 5">
            <a:extLst>
              <a:ext uri="{FF2B5EF4-FFF2-40B4-BE49-F238E27FC236}">
                <a16:creationId xmlns:a16="http://schemas.microsoft.com/office/drawing/2014/main" id="{882BA28E-F195-4F43-8926-B732BD15A33A}"/>
              </a:ext>
            </a:extLst>
          </p:cNvPr>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Arial" charset="0"/>
              </a:defRPr>
            </a:lvl1pPr>
          </a:lstStyle>
          <a:p>
            <a:pPr>
              <a:defRPr/>
            </a:pPr>
            <a:endParaRPr lang="es-ES"/>
          </a:p>
        </p:txBody>
      </p:sp>
      <p:sp>
        <p:nvSpPr>
          <p:cNvPr id="1030" name="Rectangle 6">
            <a:extLst>
              <a:ext uri="{FF2B5EF4-FFF2-40B4-BE49-F238E27FC236}">
                <a16:creationId xmlns:a16="http://schemas.microsoft.com/office/drawing/2014/main" id="{C3C92A5E-3CF5-4939-A650-1DA900C559E3}"/>
              </a:ext>
            </a:extLst>
          </p:cNvPr>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19082916-B47D-4BC2-9802-59B6ADECCC07}" type="slidenum">
              <a:rPr lang="es-ES" altLang="en-US"/>
              <a:pPr>
                <a:defRPr/>
              </a:pPr>
              <a:t>‹#›</a:t>
            </a:fld>
            <a:endParaRPr lang="es-E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s-UY"/>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6C310F95-5E08-4520-B3FA-E6DCB2B89DDF}"/>
              </a:ext>
            </a:extLst>
          </p:cNvPr>
          <p:cNvSpPr>
            <a:spLocks noGrp="1" noChangeArrowheads="1"/>
          </p:cNvSpPr>
          <p:nvPr>
            <p:ph type="ctrTitle"/>
          </p:nvPr>
        </p:nvSpPr>
        <p:spPr>
          <a:xfrm>
            <a:off x="107950" y="3141663"/>
            <a:ext cx="4824413" cy="969962"/>
          </a:xfrm>
        </p:spPr>
        <p:txBody>
          <a:bodyPr/>
          <a:lstStyle/>
          <a:p>
            <a:pPr eaLnBrk="1" hangingPunct="1">
              <a:defRPr/>
            </a:pPr>
            <a:r>
              <a:rPr lang="en-US" altLang="en-US" sz="2800" b="1" i="1" dirty="0">
                <a:solidFill>
                  <a:schemeClr val="accent6"/>
                </a:solidFill>
              </a:rPr>
              <a:t>Disease of Alimentary Canal in Horse</a:t>
            </a:r>
            <a:endParaRPr lang="es-ES" altLang="en-US" sz="2800" b="1" i="1" dirty="0">
              <a:solidFill>
                <a:schemeClr val="accent6"/>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8">
            <a:extLst>
              <a:ext uri="{FF2B5EF4-FFF2-40B4-BE49-F238E27FC236}">
                <a16:creationId xmlns:a16="http://schemas.microsoft.com/office/drawing/2014/main" id="{723D21EB-FCCC-40C1-9EC5-C4B880BEC6B7}"/>
              </a:ext>
            </a:extLst>
          </p:cNvPr>
          <p:cNvSpPr>
            <a:spLocks noGrp="1" noChangeArrowheads="1"/>
          </p:cNvSpPr>
          <p:nvPr>
            <p:ph type="title" idx="4294967295"/>
          </p:nvPr>
        </p:nvSpPr>
        <p:spPr/>
        <p:txBody>
          <a:bodyPr/>
          <a:lstStyle/>
          <a:p>
            <a:r>
              <a:rPr lang="en-US" altLang="en-US"/>
              <a:t>Choke</a:t>
            </a:r>
            <a:endParaRPr lang="en-US" altLang="en-US">
              <a:solidFill>
                <a:schemeClr val="tx1"/>
              </a:solidFill>
            </a:endParaRPr>
          </a:p>
        </p:txBody>
      </p:sp>
      <p:sp>
        <p:nvSpPr>
          <p:cNvPr id="5123" name="Rectangle 9">
            <a:extLst>
              <a:ext uri="{FF2B5EF4-FFF2-40B4-BE49-F238E27FC236}">
                <a16:creationId xmlns:a16="http://schemas.microsoft.com/office/drawing/2014/main" id="{C3D55934-5AB7-4134-B7A4-CC0C2FBFE53E}"/>
              </a:ext>
            </a:extLst>
          </p:cNvPr>
          <p:cNvSpPr>
            <a:spLocks noGrp="1" noChangeArrowheads="1"/>
          </p:cNvSpPr>
          <p:nvPr>
            <p:ph type="body" idx="4294967295"/>
          </p:nvPr>
        </p:nvSpPr>
        <p:spPr>
          <a:xfrm>
            <a:off x="611188" y="1717675"/>
            <a:ext cx="8229600" cy="5165725"/>
          </a:xfrm>
        </p:spPr>
        <p:txBody>
          <a:bodyPr/>
          <a:lstStyle/>
          <a:p>
            <a:r>
              <a:rPr lang="en-US" altLang="en-US" sz="1800"/>
              <a:t>Although apples, small nubbins, carrots are reported as causing this condition, by far the commonest cause of choke in the equine is the hurried eating of dry grain.</a:t>
            </a:r>
          </a:p>
          <a:p>
            <a:endParaRPr lang="en-US" altLang="en-US" sz="800"/>
          </a:p>
          <a:p>
            <a:r>
              <a:rPr lang="en-US" altLang="en-US" sz="1800"/>
              <a:t>The location of the choke can vary from the post pharyngeal to the stomach region of the esophagus, but the commonest is the posterior third of the cervical region at about where it enters the thorax.</a:t>
            </a:r>
          </a:p>
          <a:p>
            <a:endParaRPr lang="en-US" altLang="en-US" sz="800"/>
          </a:p>
          <a:p>
            <a:r>
              <a:rPr lang="en-US" altLang="en-US" sz="1800"/>
              <a:t>The absolute diagnosis is established when passage of the stomach tube is stopped at the mass</a:t>
            </a:r>
            <a:r>
              <a:rPr lang="en-US" altLang="en-US" sz="1100"/>
              <a:t>,</a:t>
            </a:r>
            <a:r>
              <a:rPr lang="en-US" altLang="en-US" sz="1800"/>
              <a:t> Because some nervous animal will often eat and drink after the choke has occurred.</a:t>
            </a:r>
          </a:p>
          <a:p>
            <a:endParaRPr lang="en-US" altLang="en-US" sz="800"/>
          </a:p>
          <a:p>
            <a:r>
              <a:rPr lang="en-US" altLang="en-US" sz="1800"/>
              <a:t>The treatment would vary from that where an accumulation of object.</a:t>
            </a:r>
          </a:p>
          <a:p>
            <a:endParaRPr lang="en-US" altLang="en-US" sz="800"/>
          </a:p>
          <a:p>
            <a:r>
              <a:rPr lang="en-US" altLang="en-US" sz="1800"/>
              <a:t>Hard objects are usually found in the anterior regions of the esophagus.</a:t>
            </a:r>
          </a:p>
        </p:txBody>
      </p:sp>
    </p:spTree>
  </p:cSld>
  <p:clrMapOvr>
    <a:masterClrMapping/>
  </p:clrMapOvr>
  <p:transition spd="slow">
    <p:circl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6F476680-A150-41D8-8FC5-E2DF1858F7FA}"/>
              </a:ext>
            </a:extLst>
          </p:cNvPr>
          <p:cNvSpPr>
            <a:spLocks noGrp="1" noChangeArrowheads="1"/>
          </p:cNvSpPr>
          <p:nvPr>
            <p:ph type="title"/>
          </p:nvPr>
        </p:nvSpPr>
        <p:spPr/>
        <p:txBody>
          <a:bodyPr/>
          <a:lstStyle/>
          <a:p>
            <a:pPr algn="l"/>
            <a:r>
              <a:rPr lang="en-US" altLang="en-US" b="1">
                <a:solidFill>
                  <a:srgbClr val="282828"/>
                </a:solidFill>
                <a:latin typeface="Open Sans"/>
              </a:rPr>
              <a:t>Inflammatory Bowel Disease in Horses</a:t>
            </a:r>
          </a:p>
        </p:txBody>
      </p:sp>
      <p:sp>
        <p:nvSpPr>
          <p:cNvPr id="7171" name="Content Placeholder 2">
            <a:extLst>
              <a:ext uri="{FF2B5EF4-FFF2-40B4-BE49-F238E27FC236}">
                <a16:creationId xmlns:a16="http://schemas.microsoft.com/office/drawing/2014/main" id="{5CBDA195-243E-47DB-B3D3-5508AC17412F}"/>
              </a:ext>
            </a:extLst>
          </p:cNvPr>
          <p:cNvSpPr>
            <a:spLocks noGrp="1" noChangeArrowheads="1"/>
          </p:cNvSpPr>
          <p:nvPr>
            <p:ph idx="1"/>
          </p:nvPr>
        </p:nvSpPr>
        <p:spPr/>
        <p:txBody>
          <a:bodyPr/>
          <a:lstStyle/>
          <a:p>
            <a:r>
              <a:rPr lang="en-US" altLang="en-US" sz="1800"/>
              <a:t>. This collection of diseases includes granulomatous enteritis (GE), lymphocytic-plasmacytic enterocolitis (LPE), multisystemic eosinophilic epitheliotropic disease (MEED), and idiopathic focal eosinophilic enterocolitis (IFEE).</a:t>
            </a:r>
            <a:endParaRPr lang="en-US" altLang="en-US" sz="1100"/>
          </a:p>
          <a:p>
            <a:endParaRPr lang="en-US" altLang="en-US" sz="800"/>
          </a:p>
          <a:p>
            <a:r>
              <a:rPr lang="en-US" altLang="en-US" sz="1800"/>
              <a:t>Disease is characterized by infiltration of the small and large intestine with inflammatory cells, including lymphocytes, plasma cells, macrophages, and eosinophils.</a:t>
            </a:r>
            <a:endParaRPr lang="en-US" altLang="en-US" sz="1000"/>
          </a:p>
          <a:p>
            <a:endParaRPr lang="en-US" altLang="en-US" sz="800"/>
          </a:p>
          <a:p>
            <a:r>
              <a:rPr lang="en-US" altLang="en-US" sz="1800"/>
              <a:t>Results in Malabsorption and a protein-losing enterocolopathy.</a:t>
            </a:r>
          </a:p>
          <a:p>
            <a:endParaRPr lang="en-US" altLang="en-US" sz="800"/>
          </a:p>
          <a:p>
            <a:r>
              <a:rPr lang="en-US" altLang="en-US" sz="1800"/>
              <a:t>Diarrhea may or may not be a clinical feature.</a:t>
            </a:r>
            <a:endParaRPr lang="en-US" altLang="en-US" sz="800"/>
          </a:p>
          <a:p>
            <a:endParaRPr lang="en-US" altLang="en-US" sz="1800"/>
          </a:p>
          <a:p>
            <a:r>
              <a:rPr lang="en-US" altLang="en-US" sz="1800"/>
              <a:t>Inflammatory bowel disease should be considered in the differential diagnosis of horses with weight loss, recurrent colic, or hypoproteinemia, as well as in some horses with generalized skin disease.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201A8DA1-C7E7-4D0F-83AC-BBD37777EE5C}"/>
              </a:ext>
            </a:extLst>
          </p:cNvPr>
          <p:cNvSpPr>
            <a:spLocks noGrp="1" noChangeArrowheads="1"/>
          </p:cNvSpPr>
          <p:nvPr>
            <p:ph type="title"/>
          </p:nvPr>
        </p:nvSpPr>
        <p:spPr/>
        <p:txBody>
          <a:bodyPr/>
          <a:lstStyle/>
          <a:p>
            <a:r>
              <a:rPr lang="en-US" altLang="en-US"/>
              <a:t>Treatment</a:t>
            </a:r>
          </a:p>
        </p:txBody>
      </p:sp>
      <p:sp>
        <p:nvSpPr>
          <p:cNvPr id="8195" name="Content Placeholder 2">
            <a:extLst>
              <a:ext uri="{FF2B5EF4-FFF2-40B4-BE49-F238E27FC236}">
                <a16:creationId xmlns:a16="http://schemas.microsoft.com/office/drawing/2014/main" id="{B937D84A-50E5-4977-B3E0-2986D455EF1E}"/>
              </a:ext>
            </a:extLst>
          </p:cNvPr>
          <p:cNvSpPr>
            <a:spLocks noGrp="1" noChangeArrowheads="1"/>
          </p:cNvSpPr>
          <p:nvPr>
            <p:ph idx="1"/>
          </p:nvPr>
        </p:nvSpPr>
        <p:spPr/>
        <p:txBody>
          <a:bodyPr/>
          <a:lstStyle/>
          <a:p>
            <a:r>
              <a:rPr lang="en-US" altLang="en-US"/>
              <a:t>Corticosteroids,</a:t>
            </a:r>
          </a:p>
          <a:p>
            <a:r>
              <a:rPr lang="en-US" altLang="en-US"/>
              <a:t> Dietary alterations,</a:t>
            </a:r>
          </a:p>
          <a:p>
            <a:r>
              <a:rPr lang="en-US" altLang="en-US"/>
              <a:t> Metronidazole, and</a:t>
            </a:r>
          </a:p>
          <a:p>
            <a:r>
              <a:rPr lang="en-US" altLang="en-US"/>
              <a:t> The antimetabolite azathioprine</a:t>
            </a:r>
          </a:p>
          <a:p>
            <a:r>
              <a:rPr lang="en-US" altLang="en-US"/>
              <a:t> Supportive nutritional care involve frequent feeding of good-quality, high-energy feeds.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039C04CF-A3AC-40B5-A13A-6B27E86A75B8}"/>
              </a:ext>
            </a:extLst>
          </p:cNvPr>
          <p:cNvSpPr>
            <a:spLocks noGrp="1" noChangeArrowheads="1"/>
          </p:cNvSpPr>
          <p:nvPr>
            <p:ph type="title"/>
          </p:nvPr>
        </p:nvSpPr>
        <p:spPr/>
        <p:txBody>
          <a:bodyPr/>
          <a:lstStyle/>
          <a:p>
            <a:r>
              <a:rPr lang="en-US" altLang="en-US"/>
              <a:t>Gastrointestinal Neoplasia in Horses</a:t>
            </a:r>
          </a:p>
        </p:txBody>
      </p:sp>
      <p:sp>
        <p:nvSpPr>
          <p:cNvPr id="9219" name="Content Placeholder 2">
            <a:extLst>
              <a:ext uri="{FF2B5EF4-FFF2-40B4-BE49-F238E27FC236}">
                <a16:creationId xmlns:a16="http://schemas.microsoft.com/office/drawing/2014/main" id="{3557052F-5D8E-4B06-B4E6-079AAF0DDB8B}"/>
              </a:ext>
            </a:extLst>
          </p:cNvPr>
          <p:cNvSpPr>
            <a:spLocks noGrp="1" noChangeArrowheads="1"/>
          </p:cNvSpPr>
          <p:nvPr>
            <p:ph idx="1"/>
          </p:nvPr>
        </p:nvSpPr>
        <p:spPr/>
        <p:txBody>
          <a:bodyPr/>
          <a:lstStyle/>
          <a:p>
            <a:r>
              <a:rPr lang="en-US" altLang="en-US" sz="1800"/>
              <a:t>Squamous cell carcinoma of the stomach and the alimentary form of lymphosarcoma are the most common forms of neoplasia involving the GI tract in horses.</a:t>
            </a:r>
          </a:p>
          <a:p>
            <a:endParaRPr lang="en-US" altLang="en-US" sz="800"/>
          </a:p>
          <a:p>
            <a:r>
              <a:rPr lang="en-US" altLang="en-US" sz="1800"/>
              <a:t>Chronic weight loss may be the primary clinical sign.</a:t>
            </a:r>
          </a:p>
          <a:p>
            <a:endParaRPr lang="en-US" altLang="en-US" sz="800"/>
          </a:p>
          <a:p>
            <a:r>
              <a:rPr lang="en-US" altLang="en-US" sz="1800"/>
              <a:t>Chronic diarrhea and hypoalbuminemia may develop when lymphosarcoma has infiltrated the wall of the intestine.</a:t>
            </a:r>
          </a:p>
          <a:p>
            <a:endParaRPr lang="en-US" altLang="en-US" sz="800"/>
          </a:p>
          <a:p>
            <a:r>
              <a:rPr lang="en-US" altLang="en-US" sz="1800"/>
              <a:t>Diagnosis is usually made by exclusion of other causes of weight loss and by histopathologic examination of the tissue collected by duodenal or rectal mucosal biopsy during exploratory laparotomy or at necropsy.</a:t>
            </a:r>
          </a:p>
          <a:p>
            <a:endParaRPr lang="en-US" altLang="en-US" sz="800"/>
          </a:p>
          <a:p>
            <a:r>
              <a:rPr lang="en-US" altLang="en-US" sz="1800"/>
              <a:t>Ultrasonography may reveal masses in the liver or spleen, as well as facilitate percutaneous biopsy of the masses.</a:t>
            </a:r>
          </a:p>
          <a:p>
            <a:endParaRPr lang="en-US" altLang="en-US" sz="800"/>
          </a:p>
          <a:p>
            <a:r>
              <a:rPr lang="en-US" altLang="en-US" sz="1800"/>
              <a:t>Treatment of GI neoplasia in horses is generally not attempted.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7A3E0A64-1177-4F33-92EB-97555AF1F404}"/>
              </a:ext>
            </a:extLst>
          </p:cNvPr>
          <p:cNvSpPr>
            <a:spLocks noGrp="1" noChangeArrowheads="1"/>
          </p:cNvSpPr>
          <p:nvPr>
            <p:ph type="title"/>
          </p:nvPr>
        </p:nvSpPr>
        <p:spPr>
          <a:xfrm>
            <a:off x="539750" y="282575"/>
            <a:ext cx="8229600" cy="1143000"/>
          </a:xfrm>
        </p:spPr>
        <p:txBody>
          <a:bodyPr/>
          <a:lstStyle/>
          <a:p>
            <a:br>
              <a:rPr lang="en-US" altLang="en-US" sz="4000" b="1">
                <a:solidFill>
                  <a:srgbClr val="282828"/>
                </a:solidFill>
                <a:latin typeface="Open Sans"/>
              </a:rPr>
            </a:br>
            <a:r>
              <a:rPr lang="en-US" altLang="en-US" sz="4000" b="1">
                <a:solidFill>
                  <a:srgbClr val="282828"/>
                </a:solidFill>
                <a:latin typeface="Open Sans"/>
              </a:rPr>
              <a:t>Sand Enterocolopathy in Horses</a:t>
            </a:r>
            <a:br>
              <a:rPr lang="en-US" altLang="en-US" b="1">
                <a:solidFill>
                  <a:srgbClr val="282828"/>
                </a:solidFill>
                <a:latin typeface="Open Sans"/>
              </a:rPr>
            </a:br>
            <a:endParaRPr lang="en-US" altLang="en-US"/>
          </a:p>
        </p:txBody>
      </p:sp>
      <p:sp>
        <p:nvSpPr>
          <p:cNvPr id="10243" name="Content Placeholder 2">
            <a:extLst>
              <a:ext uri="{FF2B5EF4-FFF2-40B4-BE49-F238E27FC236}">
                <a16:creationId xmlns:a16="http://schemas.microsoft.com/office/drawing/2014/main" id="{DA6111A8-1729-4208-8DF0-6AF9142358EE}"/>
              </a:ext>
            </a:extLst>
          </p:cNvPr>
          <p:cNvSpPr>
            <a:spLocks noGrp="1" noChangeArrowheads="1"/>
          </p:cNvSpPr>
          <p:nvPr>
            <p:ph idx="1"/>
          </p:nvPr>
        </p:nvSpPr>
        <p:spPr>
          <a:xfrm>
            <a:off x="179388" y="1446213"/>
            <a:ext cx="8713787" cy="4525962"/>
          </a:xfrm>
        </p:spPr>
        <p:txBody>
          <a:bodyPr/>
          <a:lstStyle/>
          <a:p>
            <a:r>
              <a:rPr lang="en-US" altLang="en-US" sz="2400"/>
              <a:t>Consumption of large amounts of sand, which then accumulates in the large intestine, can produce diarrhea, weight loss, or colic.</a:t>
            </a:r>
          </a:p>
          <a:p>
            <a:endParaRPr lang="en-US" altLang="en-US" sz="800"/>
          </a:p>
          <a:p>
            <a:r>
              <a:rPr lang="en-US" altLang="en-US" sz="2400"/>
              <a:t>A diagnosis is based on history of a sandy environment, the presence of sand in the feces, “sand sounds” on auscultation of the ventral abdomen, and (if available) abdominal radiographs that reveal the presence of sand in the large colon.</a:t>
            </a:r>
          </a:p>
          <a:p>
            <a:endParaRPr lang="en-US" altLang="en-US" sz="800"/>
          </a:p>
          <a:p>
            <a:r>
              <a:rPr lang="en-US" altLang="en-US" sz="2400"/>
              <a:t>Treatment involves use of a hemicellulose product (psyllium seed hull) administered via nasogastric tube or added to the grain daily</a:t>
            </a:r>
            <a:r>
              <a:rPr lang="en-US" altLang="en-US" sz="1800"/>
              <a: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00503E7-15B0-4FCF-B5F1-B8779E656F0A}"/>
              </a:ext>
            </a:extLst>
          </p:cNvPr>
          <p:cNvSpPr>
            <a:spLocks noGrp="1" noChangeArrowheads="1"/>
          </p:cNvSpPr>
          <p:nvPr>
            <p:ph type="title"/>
          </p:nvPr>
        </p:nvSpPr>
        <p:spPr>
          <a:xfrm>
            <a:off x="457200" y="0"/>
            <a:ext cx="8229600" cy="1143000"/>
          </a:xfrm>
        </p:spPr>
        <p:txBody>
          <a:bodyPr/>
          <a:lstStyle/>
          <a:p>
            <a:r>
              <a:rPr lang="en-US" altLang="en-US"/>
              <a:t>Colic in Horses</a:t>
            </a:r>
          </a:p>
        </p:txBody>
      </p:sp>
      <p:sp>
        <p:nvSpPr>
          <p:cNvPr id="11267" name="Content Placeholder 2">
            <a:extLst>
              <a:ext uri="{FF2B5EF4-FFF2-40B4-BE49-F238E27FC236}">
                <a16:creationId xmlns:a16="http://schemas.microsoft.com/office/drawing/2014/main" id="{0001A877-EF24-497A-89DC-2F5DFF899A46}"/>
              </a:ext>
            </a:extLst>
          </p:cNvPr>
          <p:cNvSpPr>
            <a:spLocks noGrp="1" noChangeArrowheads="1"/>
          </p:cNvSpPr>
          <p:nvPr>
            <p:ph idx="1"/>
          </p:nvPr>
        </p:nvSpPr>
        <p:spPr>
          <a:xfrm>
            <a:off x="0" y="1143000"/>
            <a:ext cx="5148263" cy="5556250"/>
          </a:xfrm>
        </p:spPr>
        <p:txBody>
          <a:bodyPr/>
          <a:lstStyle/>
          <a:p>
            <a:r>
              <a:rPr lang="en-US" altLang="en-US" sz="1800"/>
              <a:t>The term “colic” means abdominal pain.</a:t>
            </a:r>
          </a:p>
          <a:p>
            <a:r>
              <a:rPr lang="en-US" altLang="en-US" sz="1800"/>
              <a:t>Numerous clinical signs are associated with colic-</a:t>
            </a:r>
          </a:p>
          <a:p>
            <a:pPr lvl="1"/>
            <a:r>
              <a:rPr lang="en-US" altLang="en-US" sz="1600"/>
              <a:t>Pawing repeatedly with a front foot,</a:t>
            </a:r>
          </a:p>
          <a:p>
            <a:pPr lvl="1"/>
            <a:r>
              <a:rPr lang="en-US" altLang="en-US" sz="1600"/>
              <a:t> Looking back at the flank region,</a:t>
            </a:r>
          </a:p>
          <a:p>
            <a:pPr lvl="1"/>
            <a:r>
              <a:rPr lang="en-US" altLang="en-US" sz="1600"/>
              <a:t> Curling the upper lip and</a:t>
            </a:r>
          </a:p>
          <a:p>
            <a:pPr lvl="1"/>
            <a:r>
              <a:rPr lang="en-US" altLang="en-US" sz="1600"/>
              <a:t> Arching the neck, </a:t>
            </a:r>
          </a:p>
          <a:p>
            <a:pPr lvl="1"/>
            <a:r>
              <a:rPr lang="en-US" altLang="en-US" sz="1600"/>
              <a:t>Repeatedly raising a rear leg or kicking at the abdomen,</a:t>
            </a:r>
          </a:p>
          <a:p>
            <a:pPr lvl="1"/>
            <a:r>
              <a:rPr lang="en-US" altLang="en-US" sz="1600"/>
              <a:t>Lying down, </a:t>
            </a:r>
          </a:p>
          <a:p>
            <a:pPr lvl="1"/>
            <a:r>
              <a:rPr lang="en-US" altLang="en-US" sz="1600"/>
              <a:t>Rolling from side to side, </a:t>
            </a:r>
          </a:p>
          <a:p>
            <a:pPr lvl="1"/>
            <a:r>
              <a:rPr lang="en-US" altLang="en-US" sz="1600"/>
              <a:t>Sweating, </a:t>
            </a:r>
          </a:p>
          <a:p>
            <a:pPr lvl="1"/>
            <a:r>
              <a:rPr lang="en-US" altLang="en-US" sz="1600"/>
              <a:t>Stretching out as if to urinate,</a:t>
            </a:r>
          </a:p>
          <a:p>
            <a:pPr lvl="1"/>
            <a:r>
              <a:rPr lang="en-US" altLang="en-US" sz="1600"/>
              <a:t>Straining to defecate, </a:t>
            </a:r>
          </a:p>
          <a:p>
            <a:pPr lvl="1"/>
            <a:r>
              <a:rPr lang="en-US" altLang="en-US" sz="1600"/>
              <a:t>Distention of the abdomen,</a:t>
            </a:r>
          </a:p>
          <a:p>
            <a:pPr lvl="1"/>
            <a:r>
              <a:rPr lang="en-US" altLang="en-US" sz="1600"/>
              <a:t>Loss of appetite, </a:t>
            </a:r>
          </a:p>
          <a:p>
            <a:pPr lvl="1"/>
            <a:r>
              <a:rPr lang="en-US" altLang="en-US" sz="1600"/>
              <a:t>Depression, and</a:t>
            </a:r>
          </a:p>
          <a:p>
            <a:pPr lvl="1"/>
            <a:r>
              <a:rPr lang="en-US" altLang="en-US" sz="1600"/>
              <a:t>Decreased number of bowel movements.</a:t>
            </a:r>
          </a:p>
        </p:txBody>
      </p:sp>
      <p:pic>
        <p:nvPicPr>
          <p:cNvPr id="2" name="Picture 1">
            <a:extLst>
              <a:ext uri="{FF2B5EF4-FFF2-40B4-BE49-F238E27FC236}">
                <a16:creationId xmlns:a16="http://schemas.microsoft.com/office/drawing/2014/main" id="{451E716A-C5C7-42D5-9C69-63D8E3530844}"/>
              </a:ext>
            </a:extLst>
          </p:cNvPr>
          <p:cNvPicPr>
            <a:picLocks noChangeAspect="1"/>
          </p:cNvPicPr>
          <p:nvPr/>
        </p:nvPicPr>
        <p:blipFill>
          <a:blip r:embed="rId2"/>
          <a:stretch>
            <a:fillRect/>
          </a:stretch>
        </p:blipFill>
        <p:spPr>
          <a:xfrm>
            <a:off x="5508104" y="1772816"/>
            <a:ext cx="3322712" cy="453650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1C08BC-A7D1-49A8-B09E-4A27801F42CC}"/>
              </a:ext>
            </a:extLst>
          </p:cNvPr>
          <p:cNvSpPr>
            <a:spLocks noGrp="1"/>
          </p:cNvSpPr>
          <p:nvPr>
            <p:ph idx="4294967295"/>
          </p:nvPr>
        </p:nvSpPr>
        <p:spPr>
          <a:xfrm>
            <a:off x="457200" y="765175"/>
            <a:ext cx="8229600" cy="5688013"/>
          </a:xfrm>
        </p:spPr>
        <p:txBody>
          <a:bodyPr/>
          <a:lstStyle/>
          <a:p>
            <a:pPr>
              <a:defRPr/>
            </a:pPr>
            <a:r>
              <a:rPr lang="en-US" dirty="0"/>
              <a:t> </a:t>
            </a:r>
            <a:r>
              <a:rPr lang="en-US" sz="1800" dirty="0"/>
              <a:t>In most instances, colic develops for one of four reasons:</a:t>
            </a:r>
          </a:p>
          <a:p>
            <a:pPr marL="0" indent="0">
              <a:buFontTx/>
              <a:buNone/>
              <a:defRPr/>
            </a:pPr>
            <a:r>
              <a:rPr lang="en-US" sz="1800" dirty="0"/>
              <a:t> </a:t>
            </a:r>
          </a:p>
          <a:p>
            <a:pPr lvl="1">
              <a:defRPr/>
            </a:pPr>
            <a:r>
              <a:rPr lang="en-US" sz="1800" dirty="0"/>
              <a:t>1) The wall of the intestine is stretched excessively by either gas, fluid, or ingesta. This stimulates the stretch-sensitive nerve endings located within the intestinal wall, and pain impulses are transmitted to the brain.</a:t>
            </a:r>
          </a:p>
          <a:p>
            <a:pPr marL="457200" lvl="1" indent="0">
              <a:buFontTx/>
              <a:buNone/>
              <a:defRPr/>
            </a:pPr>
            <a:r>
              <a:rPr lang="en-US" sz="1800" dirty="0"/>
              <a:t> </a:t>
            </a:r>
          </a:p>
          <a:p>
            <a:pPr lvl="1">
              <a:defRPr/>
            </a:pPr>
            <a:r>
              <a:rPr lang="en-US" sz="1800" dirty="0"/>
              <a:t>2) Pain develops due to excessive tension on the mesentery, as might occur with an intestinal displacement.</a:t>
            </a:r>
          </a:p>
          <a:p>
            <a:pPr marL="457200" lvl="1" indent="0">
              <a:buFontTx/>
              <a:buNone/>
              <a:defRPr/>
            </a:pPr>
            <a:r>
              <a:rPr lang="en-US" sz="1800" dirty="0"/>
              <a:t> </a:t>
            </a:r>
          </a:p>
          <a:p>
            <a:pPr lvl="1">
              <a:defRPr/>
            </a:pPr>
            <a:r>
              <a:rPr lang="en-US" sz="1800" dirty="0"/>
              <a:t>3) Ischemia develops, most often as a result of incarceration or severe twisting of the intestine. </a:t>
            </a:r>
          </a:p>
          <a:p>
            <a:pPr lvl="1">
              <a:defRPr/>
            </a:pPr>
            <a:endParaRPr lang="en-US" sz="800" dirty="0"/>
          </a:p>
          <a:p>
            <a:pPr lvl="1">
              <a:defRPr/>
            </a:pPr>
            <a:r>
              <a:rPr lang="en-US" sz="1800" dirty="0"/>
              <a:t>4) Inflammation develops and may involve either the entire intestinal wall (enteritis) or the covering of the intestine (peritonitis). Under such circumstances, proinflammatory mediators in the wall of the intestine decrease the threshold for painful stimuli.</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F279D4-FF94-481E-BA46-119FD0099BAF}"/>
              </a:ext>
            </a:extLst>
          </p:cNvPr>
          <p:cNvSpPr txBox="1"/>
          <p:nvPr/>
        </p:nvSpPr>
        <p:spPr>
          <a:xfrm>
            <a:off x="358775" y="750888"/>
            <a:ext cx="8426450" cy="5356225"/>
          </a:xfrm>
          <a:prstGeom prst="rect">
            <a:avLst/>
          </a:prstGeom>
          <a:noFill/>
        </p:spPr>
        <p:txBody>
          <a:bodyPr>
            <a:spAutoFit/>
          </a:bodyPr>
          <a:lstStyle/>
          <a:p>
            <a:pPr marL="285750" indent="-285750">
              <a:buFont typeface="Arial" panose="020B0604020202020204" pitchFamily="34" charset="0"/>
              <a:buChar char="•"/>
              <a:defRPr/>
            </a:pPr>
            <a:r>
              <a:rPr lang="en-US" dirty="0"/>
              <a:t>Flatulent colic- Excessive gas in the intestinal lumen.</a:t>
            </a:r>
          </a:p>
          <a:p>
            <a:pPr>
              <a:defRPr/>
            </a:pPr>
            <a:r>
              <a:rPr lang="en-US" dirty="0"/>
              <a:t> </a:t>
            </a:r>
          </a:p>
          <a:p>
            <a:pPr marL="285750" indent="-285750">
              <a:buFont typeface="Arial" panose="020B0604020202020204" pitchFamily="34" charset="0"/>
              <a:buChar char="•"/>
              <a:defRPr/>
            </a:pPr>
            <a:r>
              <a:rPr lang="en-US" dirty="0"/>
              <a:t>Strangulating obstruction- Simple obstruction of the intestinal lumen, obstruction of both the intestinal lumen and the blood supply to the intestine. </a:t>
            </a:r>
          </a:p>
          <a:p>
            <a:pPr marL="285750" indent="-285750">
              <a:buFont typeface="Arial" panose="020B0604020202020204" pitchFamily="34" charset="0"/>
              <a:buChar char="•"/>
              <a:defRPr/>
            </a:pPr>
            <a:endParaRPr lang="en-US" dirty="0"/>
          </a:p>
          <a:p>
            <a:pPr marL="285750" indent="-285750">
              <a:buFont typeface="Arial" panose="020B0604020202020204" pitchFamily="34" charset="0"/>
              <a:buChar char="•"/>
              <a:defRPr/>
            </a:pPr>
            <a:r>
              <a:rPr lang="en-US" dirty="0"/>
              <a:t>Nonstrangulating infarction- Interruption of the blood supply to the intestine alone.</a:t>
            </a:r>
          </a:p>
          <a:p>
            <a:pPr marL="285750" indent="-285750">
              <a:buFont typeface="Arial" panose="020B0604020202020204" pitchFamily="34" charset="0"/>
              <a:buChar char="•"/>
              <a:defRPr/>
            </a:pPr>
            <a:endParaRPr lang="en-US" dirty="0"/>
          </a:p>
          <a:p>
            <a:pPr marL="285750" indent="-285750">
              <a:buFont typeface="Arial" panose="020B0604020202020204" pitchFamily="34" charset="0"/>
              <a:buChar char="•"/>
              <a:defRPr/>
            </a:pPr>
            <a:r>
              <a:rPr lang="en-US" dirty="0"/>
              <a:t>Enteritis- Inflammation of the intestine ,</a:t>
            </a:r>
          </a:p>
          <a:p>
            <a:pPr>
              <a:defRPr/>
            </a:pPr>
            <a:r>
              <a:rPr lang="en-US" dirty="0"/>
              <a:t> </a:t>
            </a:r>
          </a:p>
          <a:p>
            <a:pPr marL="285750" indent="-285750">
              <a:buFont typeface="Arial" panose="020B0604020202020204" pitchFamily="34" charset="0"/>
              <a:buChar char="•"/>
              <a:defRPr/>
            </a:pPr>
            <a:r>
              <a:rPr lang="en-US" dirty="0"/>
              <a:t>Peritonitis- Inflammation of the lining of the abdominal cavity ,</a:t>
            </a:r>
          </a:p>
          <a:p>
            <a:pPr>
              <a:defRPr/>
            </a:pPr>
            <a:r>
              <a:rPr lang="en-US" dirty="0"/>
              <a:t> </a:t>
            </a:r>
          </a:p>
          <a:p>
            <a:pPr marL="285750" indent="-285750">
              <a:buFont typeface="Arial" panose="020B0604020202020204" pitchFamily="34" charset="0"/>
              <a:buChar char="•"/>
              <a:defRPr/>
            </a:pPr>
            <a:r>
              <a:rPr lang="en-US" dirty="0"/>
              <a:t>Ulceration- Erosion of the intestinal lining and </a:t>
            </a:r>
          </a:p>
          <a:p>
            <a:pPr marL="285750" indent="-285750">
              <a:buFont typeface="Arial" panose="020B0604020202020204" pitchFamily="34" charset="0"/>
              <a:buChar char="•"/>
              <a:defRPr/>
            </a:pPr>
            <a:endParaRPr lang="en-US" dirty="0"/>
          </a:p>
          <a:p>
            <a:pPr marL="285750" indent="-285750">
              <a:buFont typeface="Arial" panose="020B0604020202020204" pitchFamily="34" charset="0"/>
              <a:buChar char="•"/>
              <a:defRPr/>
            </a:pPr>
            <a:r>
              <a:rPr lang="en-US" dirty="0"/>
              <a:t>“unexplained colic.”</a:t>
            </a:r>
          </a:p>
          <a:p>
            <a:pPr>
              <a:defRPr/>
            </a:pPr>
            <a:endParaRPr lang="en-US" dirty="0"/>
          </a:p>
          <a:p>
            <a:pPr marL="285750" indent="-285750">
              <a:buFont typeface="Arial" panose="020B0604020202020204" pitchFamily="34" charset="0"/>
              <a:buChar char="•"/>
              <a:defRPr/>
            </a:pPr>
            <a:r>
              <a:rPr lang="en-US" dirty="0"/>
              <a:t>In general, horses with strangulating obstructions and complete obstructions require emergency abdominal surgery, whereas horses with the other types of disease can be treated medically.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extBox 2">
            <a:extLst>
              <a:ext uri="{FF2B5EF4-FFF2-40B4-BE49-F238E27FC236}">
                <a16:creationId xmlns:a16="http://schemas.microsoft.com/office/drawing/2014/main" id="{B26E73AE-2C7D-4FC5-BFEE-F186CBA04089}"/>
              </a:ext>
            </a:extLst>
          </p:cNvPr>
          <p:cNvSpPr txBox="1">
            <a:spLocks noChangeArrowheads="1"/>
          </p:cNvSpPr>
          <p:nvPr/>
        </p:nvSpPr>
        <p:spPr bwMode="auto">
          <a:xfrm>
            <a:off x="323850" y="1196975"/>
            <a:ext cx="84963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pPr>
            <a:r>
              <a:rPr lang="en-US" altLang="en-US" sz="1800"/>
              <a:t>Proliferative enteropathy (PE): PE typically affects weanling foals from 3 to 8 months of age.</a:t>
            </a:r>
          </a:p>
          <a:p>
            <a:pPr>
              <a:spcBef>
                <a:spcPct val="0"/>
              </a:spcBef>
            </a:pPr>
            <a:endParaRPr lang="en-US" altLang="en-US" sz="1800"/>
          </a:p>
          <a:p>
            <a:pPr>
              <a:spcBef>
                <a:spcPct val="0"/>
              </a:spcBef>
            </a:pPr>
            <a:r>
              <a:rPr lang="en-US" altLang="en-US" sz="1800"/>
              <a:t>This disease is caused by Lawsonia intracellularis, an obligate intracellular bacterium found in the cytoplasm of proliferative crypt epithelial cells of the jejunum and ileum.</a:t>
            </a:r>
          </a:p>
          <a:p>
            <a:pPr>
              <a:spcBef>
                <a:spcPct val="0"/>
              </a:spcBef>
            </a:pPr>
            <a:endParaRPr lang="en-US" altLang="en-US" sz="1800"/>
          </a:p>
          <a:p>
            <a:pPr>
              <a:spcBef>
                <a:spcPct val="0"/>
              </a:spcBef>
            </a:pPr>
            <a:r>
              <a:rPr lang="en-US" altLang="en-US" sz="1800"/>
              <a:t>Clinical signs include</a:t>
            </a:r>
          </a:p>
          <a:p>
            <a:pPr>
              <a:spcBef>
                <a:spcPct val="0"/>
              </a:spcBef>
            </a:pPr>
            <a:endParaRPr lang="en-US" altLang="en-US" sz="1800"/>
          </a:p>
          <a:p>
            <a:pPr lvl="1">
              <a:spcBef>
                <a:spcPct val="0"/>
              </a:spcBef>
              <a:buFont typeface="Wingdings" panose="05000000000000000000" pitchFamily="2" charset="2"/>
              <a:buChar char="ü"/>
            </a:pPr>
            <a:r>
              <a:rPr lang="en-US" altLang="en-US" sz="1800"/>
              <a:t>Depression,</a:t>
            </a:r>
          </a:p>
          <a:p>
            <a:pPr lvl="1">
              <a:spcBef>
                <a:spcPct val="0"/>
              </a:spcBef>
              <a:buFont typeface="Wingdings" panose="05000000000000000000" pitchFamily="2" charset="2"/>
              <a:buChar char="ü"/>
            </a:pPr>
            <a:r>
              <a:rPr lang="en-US" altLang="en-US" sz="1800"/>
              <a:t>Rapid and significant weight loss, </a:t>
            </a:r>
          </a:p>
          <a:p>
            <a:pPr lvl="1">
              <a:spcBef>
                <a:spcPct val="0"/>
              </a:spcBef>
              <a:buFont typeface="Wingdings" panose="05000000000000000000" pitchFamily="2" charset="2"/>
              <a:buChar char="ü"/>
            </a:pPr>
            <a:r>
              <a:rPr lang="en-US" altLang="en-US" sz="1800"/>
              <a:t>Edema,</a:t>
            </a:r>
          </a:p>
          <a:p>
            <a:pPr lvl="1">
              <a:spcBef>
                <a:spcPct val="0"/>
              </a:spcBef>
              <a:buFont typeface="Wingdings" panose="05000000000000000000" pitchFamily="2" charset="2"/>
              <a:buChar char="ü"/>
            </a:pPr>
            <a:r>
              <a:rPr lang="en-US" altLang="en-US" sz="1800"/>
              <a:t>Diarrhea, and </a:t>
            </a:r>
          </a:p>
          <a:p>
            <a:pPr lvl="1">
              <a:spcBef>
                <a:spcPct val="0"/>
              </a:spcBef>
              <a:buFont typeface="Wingdings" panose="05000000000000000000" pitchFamily="2" charset="2"/>
              <a:buChar char="ü"/>
            </a:pPr>
            <a:r>
              <a:rPr lang="en-US" altLang="en-US" sz="1800"/>
              <a:t>Colic.</a:t>
            </a:r>
          </a:p>
          <a:p>
            <a:pPr>
              <a:spcBef>
                <a:spcPct val="0"/>
              </a:spcBef>
            </a:pPr>
            <a:r>
              <a:rPr lang="en-US" altLang="en-US" sz="1800"/>
              <a:t>The most significant laboratory finding is profound hypoproteinemia, predominantly characterized by hypoalbuminemia, but panhypoproteinemia can also occur.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B182A475-1B10-4CCA-B073-320501A91B36}"/>
              </a:ext>
            </a:extLst>
          </p:cNvPr>
          <p:cNvSpPr>
            <a:spLocks noGrp="1" noChangeArrowheads="1"/>
          </p:cNvSpPr>
          <p:nvPr>
            <p:ph type="title"/>
          </p:nvPr>
        </p:nvSpPr>
        <p:spPr/>
        <p:txBody>
          <a:bodyPr/>
          <a:lstStyle/>
          <a:p>
            <a:r>
              <a:rPr lang="en-US" altLang="en-US" b="1"/>
              <a:t>Treatment</a:t>
            </a:r>
          </a:p>
        </p:txBody>
      </p:sp>
      <p:pic>
        <p:nvPicPr>
          <p:cNvPr id="15363" name="Content Placeholder 3">
            <a:extLst>
              <a:ext uri="{FF2B5EF4-FFF2-40B4-BE49-F238E27FC236}">
                <a16:creationId xmlns:a16="http://schemas.microsoft.com/office/drawing/2014/main" id="{F772D2CB-F2E8-46E3-98EB-AC5A94539BB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51192" t="18134" r="2332" b="38908"/>
          <a:stretch>
            <a:fillRect/>
          </a:stretch>
        </p:blipFill>
        <p:spPr>
          <a:xfrm>
            <a:off x="4572000" y="1417638"/>
            <a:ext cx="4572000" cy="5440362"/>
          </a:xfrm>
        </p:spPr>
      </p:pic>
      <p:sp>
        <p:nvSpPr>
          <p:cNvPr id="15364" name="TextBox 5">
            <a:extLst>
              <a:ext uri="{FF2B5EF4-FFF2-40B4-BE49-F238E27FC236}">
                <a16:creationId xmlns:a16="http://schemas.microsoft.com/office/drawing/2014/main" id="{C2CB028A-1339-405D-9AC2-8005E07ACAF8}"/>
              </a:ext>
            </a:extLst>
          </p:cNvPr>
          <p:cNvSpPr txBox="1">
            <a:spLocks noChangeArrowheads="1"/>
          </p:cNvSpPr>
          <p:nvPr/>
        </p:nvSpPr>
        <p:spPr bwMode="auto">
          <a:xfrm>
            <a:off x="0" y="1646238"/>
            <a:ext cx="4572000" cy="4802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buFont typeface="Arial" panose="020B0604020202020204" pitchFamily="34" charset="0"/>
              <a:buChar char="•"/>
            </a:pPr>
            <a:r>
              <a:rPr lang="en-US" altLang="en-US"/>
              <a:t>The type of medical treatment is determined by the cause of colic and the severity of the disease.</a:t>
            </a:r>
          </a:p>
          <a:p>
            <a:pPr>
              <a:buFont typeface="Arial" panose="020B0604020202020204" pitchFamily="34" charset="0"/>
              <a:buChar char="•"/>
            </a:pPr>
            <a:endParaRPr lang="en-US" altLang="en-US"/>
          </a:p>
          <a:p>
            <a:pPr>
              <a:buFont typeface="Arial" panose="020B0604020202020204" pitchFamily="34" charset="0"/>
              <a:buChar char="•"/>
            </a:pPr>
            <a:r>
              <a:rPr lang="en-US" altLang="en-US"/>
              <a:t>Only those with certain mechanical obstructions of the intestine need surgery.</a:t>
            </a:r>
          </a:p>
          <a:p>
            <a:pPr>
              <a:buFont typeface="Arial" panose="020B0604020202020204" pitchFamily="34" charset="0"/>
              <a:buChar char="•"/>
            </a:pPr>
            <a:endParaRPr lang="en-US" altLang="en-US"/>
          </a:p>
          <a:p>
            <a:pPr>
              <a:buFont typeface="Arial" panose="020B0604020202020204" pitchFamily="34" charset="0"/>
              <a:buChar char="•"/>
            </a:pPr>
            <a:r>
              <a:rPr lang="en-US" altLang="en-US"/>
              <a:t>Relieve pain,</a:t>
            </a:r>
          </a:p>
          <a:p>
            <a:pPr>
              <a:buFont typeface="Arial" panose="020B0604020202020204" pitchFamily="34" charset="0"/>
              <a:buChar char="•"/>
            </a:pPr>
            <a:endParaRPr lang="en-US" altLang="en-US"/>
          </a:p>
          <a:p>
            <a:pPr>
              <a:buFont typeface="Arial" panose="020B0604020202020204" pitchFamily="34" charset="0"/>
              <a:buChar char="•"/>
            </a:pPr>
            <a:r>
              <a:rPr lang="en-US" altLang="en-US"/>
              <a:t>Restore tissue perfusion, and </a:t>
            </a:r>
          </a:p>
          <a:p>
            <a:pPr>
              <a:buFont typeface="Arial" panose="020B0604020202020204" pitchFamily="34" charset="0"/>
              <a:buChar char="•"/>
            </a:pPr>
            <a:endParaRPr lang="en-US" altLang="en-US"/>
          </a:p>
          <a:p>
            <a:pPr>
              <a:buFont typeface="Arial" panose="020B0604020202020204" pitchFamily="34" charset="0"/>
              <a:buChar char="•"/>
            </a:pPr>
            <a:r>
              <a:rPr lang="en-US" altLang="en-US"/>
              <a:t>Correct any abnormalities in the composition of the blood and body fluids.</a:t>
            </a:r>
          </a:p>
          <a:p>
            <a:pPr>
              <a:buFont typeface="Arial" panose="020B0604020202020204" pitchFamily="34" charset="0"/>
              <a:buChar char="•"/>
            </a:pPr>
            <a:endParaRPr lang="en-US" altLang="en-US"/>
          </a:p>
          <a:p>
            <a:pPr>
              <a:buFont typeface="Arial" panose="020B0604020202020204" pitchFamily="34" charset="0"/>
              <a:buChar char="•"/>
            </a:pPr>
            <a:r>
              <a:rPr lang="en-US" altLang="en-US"/>
              <a:t>Broad spectrum antibiotic therapy.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4" descr="Image result for thank you gif">
            <a:extLst>
              <a:ext uri="{FF2B5EF4-FFF2-40B4-BE49-F238E27FC236}">
                <a16:creationId xmlns:a16="http://schemas.microsoft.com/office/drawing/2014/main" id="{4DBC7CF0-3E69-467F-834E-A02350D951C4}"/>
              </a:ext>
            </a:extLst>
          </p:cNvPr>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Diseño predeterminado">
  <a:themeElements>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iseño predeterminado">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iseño predeterminado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iseño predeterminado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iseño predeterminado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iseño predeterminado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iseño predeterminado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iseño predeterminado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iseño predeterminado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iseño predeterminado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iseño predeterminado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iseño predeterminado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iseño predeterminado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iseño predeterminado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3227</TotalTime>
  <Words>976</Words>
  <Application>Microsoft Office PowerPoint</Application>
  <PresentationFormat>On-screen Show (4:3)</PresentationFormat>
  <Paragraphs>112</Paragraphs>
  <Slides>12</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Open Sans</vt:lpstr>
      <vt:lpstr>Wingdings</vt:lpstr>
      <vt:lpstr>Diseño predeterminado</vt:lpstr>
      <vt:lpstr>Disease of Alimentary Canal in Horse</vt:lpstr>
      <vt:lpstr>Choke</vt:lpstr>
      <vt:lpstr>Inflammatory Bowel Disease in Horses</vt:lpstr>
      <vt:lpstr>Treatment</vt:lpstr>
      <vt:lpstr>Gastrointestinal Neoplasia in Horses</vt:lpstr>
      <vt:lpstr> Sand Enterocolopathy in Horses </vt:lpstr>
      <vt:lpstr>Colic in Horses</vt:lpstr>
      <vt:lpstr>PowerPoint Presentation</vt:lpstr>
      <vt:lpstr>PowerPoint Presentation</vt:lpstr>
      <vt:lpstr>PowerPoint Presentation</vt:lpstr>
      <vt:lpstr>Treatment</vt:lpstr>
      <vt:lpstr>PowerPoint Presentation</vt:lpstr>
    </vt:vector>
  </TitlesOfParts>
  <Company>Siracusa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creator>Mariajose</dc:creator>
  <cp:lastModifiedBy>Nirbhay Kumar Mishra</cp:lastModifiedBy>
  <cp:revision>101</cp:revision>
  <dcterms:created xsi:type="dcterms:W3CDTF">2009-03-26T20:51:52Z</dcterms:created>
  <dcterms:modified xsi:type="dcterms:W3CDTF">2020-10-21T07:09:27Z</dcterms:modified>
</cp:coreProperties>
</file>