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92" r:id="rId2"/>
    <p:sldId id="432" r:id="rId3"/>
    <p:sldId id="419" r:id="rId4"/>
    <p:sldId id="436" r:id="rId5"/>
    <p:sldId id="448" r:id="rId6"/>
    <p:sldId id="449" r:id="rId7"/>
    <p:sldId id="450" r:id="rId8"/>
    <p:sldId id="451" r:id="rId9"/>
    <p:sldId id="452" r:id="rId10"/>
    <p:sldId id="453" r:id="rId11"/>
    <p:sldId id="454" r:id="rId12"/>
    <p:sldId id="455" r:id="rId13"/>
    <p:sldId id="456" r:id="rId14"/>
    <p:sldId id="466" r:id="rId15"/>
    <p:sldId id="457" r:id="rId16"/>
    <p:sldId id="458" r:id="rId17"/>
    <p:sldId id="459" r:id="rId18"/>
    <p:sldId id="460" r:id="rId19"/>
    <p:sldId id="461" r:id="rId20"/>
    <p:sldId id="462" r:id="rId21"/>
    <p:sldId id="463" r:id="rId22"/>
    <p:sldId id="464" r:id="rId23"/>
    <p:sldId id="465" r:id="rId24"/>
    <p:sldId id="41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117" autoAdjust="0"/>
  </p:normalViewPr>
  <p:slideViewPr>
    <p:cSldViewPr>
      <p:cViewPr varScale="1">
        <p:scale>
          <a:sx n="68" d="100"/>
          <a:sy n="68" d="100"/>
        </p:scale>
        <p:origin x="188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E8372E-2A07-40AC-A676-8A8EB8A87E3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7B6C260-71EE-4829-87D7-C95B888D977B}">
      <dgm:prSet phldrT="[Text]" custT="1"/>
      <dgm:spPr/>
      <dgm:t>
        <a:bodyPr/>
        <a:lstStyle/>
        <a:p>
          <a:r>
            <a:rPr lang="en-US" sz="2000" dirty="0" smtClean="0">
              <a:solidFill>
                <a:srgbClr val="FF0000"/>
              </a:solidFill>
              <a:latin typeface="Arial Rounded MT Bold" panose="020F0704030504030204" pitchFamily="34" charset="0"/>
            </a:rPr>
            <a:t>Parasites</a:t>
          </a:r>
          <a:endParaRPr lang="en-IN" sz="2000" dirty="0">
            <a:solidFill>
              <a:srgbClr val="FF0000"/>
            </a:solidFill>
            <a:latin typeface="Arial Rounded MT Bold" panose="020F0704030504030204" pitchFamily="34" charset="0"/>
          </a:endParaRPr>
        </a:p>
      </dgm:t>
    </dgm:pt>
    <dgm:pt modelId="{E08FF36D-1A4B-4FBF-BFCF-557893A70987}" type="parTrans" cxnId="{FF48C0F3-3304-45A4-B585-9E1ED12FF4A4}">
      <dgm:prSet/>
      <dgm:spPr/>
      <dgm:t>
        <a:bodyPr/>
        <a:lstStyle/>
        <a:p>
          <a:endParaRPr lang="en-IN"/>
        </a:p>
      </dgm:t>
    </dgm:pt>
    <dgm:pt modelId="{22312A56-A61F-4C8C-AB6C-F18D7E6FB9D6}" type="sibTrans" cxnId="{FF48C0F3-3304-45A4-B585-9E1ED12FF4A4}">
      <dgm:prSet/>
      <dgm:spPr/>
      <dgm:t>
        <a:bodyPr/>
        <a:lstStyle/>
        <a:p>
          <a:endParaRPr lang="en-IN"/>
        </a:p>
      </dgm:t>
    </dgm:pt>
    <dgm:pt modelId="{A39BACB1-9E01-49F1-99B3-F95317FB9333}">
      <dgm:prSet phldrT="[Text]" custT="1"/>
      <dgm:spPr/>
      <dgm:t>
        <a:bodyPr/>
        <a:lstStyle/>
        <a:p>
          <a:r>
            <a:rPr lang="en-US" sz="1800" b="1" dirty="0" err="1" smtClean="0">
              <a:solidFill>
                <a:srgbClr val="0070C0"/>
              </a:solidFill>
              <a:latin typeface="Arial Rounded MT Bold" panose="020F0704030504030204" pitchFamily="34" charset="0"/>
            </a:rPr>
            <a:t>Helminth</a:t>
          </a:r>
          <a:r>
            <a:rPr lang="en-US" sz="2000" b="1" dirty="0" err="1" smtClean="0">
              <a:solidFill>
                <a:srgbClr val="0070C0"/>
              </a:solidFill>
              <a:latin typeface="Arial Rounded MT Bold" panose="020F0704030504030204" pitchFamily="34" charset="0"/>
            </a:rPr>
            <a:t>s</a:t>
          </a:r>
          <a:endParaRPr lang="en-US" sz="2000" b="1" dirty="0" smtClean="0">
            <a:solidFill>
              <a:srgbClr val="0070C0"/>
            </a:solidFill>
            <a:latin typeface="Arial Rounded MT Bold" panose="020F0704030504030204" pitchFamily="34" charset="0"/>
          </a:endParaRPr>
        </a:p>
        <a:p>
          <a:r>
            <a:rPr lang="en-US" sz="1600" b="1" dirty="0" smtClean="0">
              <a:solidFill>
                <a:srgbClr val="0070C0"/>
              </a:solidFill>
              <a:latin typeface="Arial Rounded MT Bold" panose="020F0704030504030204" pitchFamily="34" charset="0"/>
            </a:rPr>
            <a:t>(</a:t>
          </a:r>
          <a:r>
            <a:rPr lang="en-US" sz="1600" b="1" dirty="0" err="1" smtClean="0">
              <a:solidFill>
                <a:srgbClr val="0070C0"/>
              </a:solidFill>
              <a:latin typeface="Arial Rounded MT Bold" panose="020F0704030504030204" pitchFamily="34" charset="0"/>
            </a:rPr>
            <a:t>Metazoa</a:t>
          </a:r>
          <a:r>
            <a:rPr lang="en-US" sz="1600" b="1" dirty="0" smtClean="0">
              <a:solidFill>
                <a:srgbClr val="0070C0"/>
              </a:solidFill>
              <a:latin typeface="Arial Rounded MT Bold" panose="020F0704030504030204" pitchFamily="34" charset="0"/>
            </a:rPr>
            <a:t>- Multicellular)</a:t>
          </a:r>
          <a:endParaRPr lang="en-IN" sz="1600" b="1" dirty="0">
            <a:solidFill>
              <a:srgbClr val="0070C0"/>
            </a:solidFill>
            <a:latin typeface="Arial Rounded MT Bold" panose="020F0704030504030204" pitchFamily="34" charset="0"/>
          </a:endParaRPr>
        </a:p>
      </dgm:t>
    </dgm:pt>
    <dgm:pt modelId="{A7A634CC-8306-47B9-9885-39E767B127F2}" type="parTrans" cxnId="{62273889-BF7B-4686-9A15-6BD5B6A64FFF}">
      <dgm:prSet/>
      <dgm:spPr/>
      <dgm:t>
        <a:bodyPr/>
        <a:lstStyle/>
        <a:p>
          <a:endParaRPr lang="en-IN"/>
        </a:p>
      </dgm:t>
    </dgm:pt>
    <dgm:pt modelId="{77629FA9-B7C0-47E0-A310-B306049D10F7}" type="sibTrans" cxnId="{62273889-BF7B-4686-9A15-6BD5B6A64FFF}">
      <dgm:prSet/>
      <dgm:spPr/>
      <dgm:t>
        <a:bodyPr/>
        <a:lstStyle/>
        <a:p>
          <a:endParaRPr lang="en-IN"/>
        </a:p>
      </dgm:t>
    </dgm:pt>
    <dgm:pt modelId="{5B96B78A-98AD-4C6D-BB7A-5130CD197FF7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7030A0"/>
              </a:solidFill>
              <a:latin typeface="Arial Rounded MT Bold" panose="020F0704030504030204" pitchFamily="34" charset="0"/>
            </a:rPr>
            <a:t>Phylum:- Platyhelminthes</a:t>
          </a:r>
          <a:endParaRPr lang="en-IN" sz="1800" b="1" dirty="0">
            <a:solidFill>
              <a:srgbClr val="7030A0"/>
            </a:solidFill>
            <a:latin typeface="Arial Rounded MT Bold" panose="020F0704030504030204" pitchFamily="34" charset="0"/>
          </a:endParaRPr>
        </a:p>
      </dgm:t>
    </dgm:pt>
    <dgm:pt modelId="{D9AA5466-6335-4999-89CA-CBFAA10CE87C}" type="parTrans" cxnId="{5304738A-1DB4-4C7A-9F7D-9A6C3EAC49AE}">
      <dgm:prSet/>
      <dgm:spPr/>
      <dgm:t>
        <a:bodyPr/>
        <a:lstStyle/>
        <a:p>
          <a:endParaRPr lang="en-IN"/>
        </a:p>
      </dgm:t>
    </dgm:pt>
    <dgm:pt modelId="{491BB058-186C-439A-9401-BF46A9E93F03}" type="sibTrans" cxnId="{5304738A-1DB4-4C7A-9F7D-9A6C3EAC49AE}">
      <dgm:prSet/>
      <dgm:spPr/>
      <dgm:t>
        <a:bodyPr/>
        <a:lstStyle/>
        <a:p>
          <a:endParaRPr lang="en-IN"/>
        </a:p>
      </dgm:t>
    </dgm:pt>
    <dgm:pt modelId="{A2767ED1-81B9-4DF5-A75F-6746B7B08912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002060"/>
              </a:solidFill>
              <a:latin typeface="Arial Rounded MT Bold" panose="020F0704030504030204" pitchFamily="34" charset="0"/>
            </a:rPr>
            <a:t>Phylum:-</a:t>
          </a:r>
          <a:r>
            <a:rPr lang="en-US" sz="1600" b="1" dirty="0" err="1" smtClean="0">
              <a:solidFill>
                <a:srgbClr val="002060"/>
              </a:solidFill>
              <a:latin typeface="Arial Rounded MT Bold" panose="020F0704030504030204" pitchFamily="34" charset="0"/>
            </a:rPr>
            <a:t>Nemathelminthes</a:t>
          </a:r>
          <a:endParaRPr lang="en-IN" sz="1600" b="1" dirty="0">
            <a:solidFill>
              <a:srgbClr val="002060"/>
            </a:solidFill>
            <a:latin typeface="Arial Rounded MT Bold" panose="020F0704030504030204" pitchFamily="34" charset="0"/>
          </a:endParaRPr>
        </a:p>
      </dgm:t>
    </dgm:pt>
    <dgm:pt modelId="{C01BFD6E-9B42-4F64-A769-DFD3BC8B0DEE}" type="parTrans" cxnId="{C6D5A81A-E6F2-4AA0-ADAC-02D333B90464}">
      <dgm:prSet/>
      <dgm:spPr/>
      <dgm:t>
        <a:bodyPr/>
        <a:lstStyle/>
        <a:p>
          <a:endParaRPr lang="en-IN"/>
        </a:p>
      </dgm:t>
    </dgm:pt>
    <dgm:pt modelId="{CCD82CAF-751E-4483-8276-B2B72CCB938C}" type="sibTrans" cxnId="{C6D5A81A-E6F2-4AA0-ADAC-02D333B90464}">
      <dgm:prSet/>
      <dgm:spPr/>
      <dgm:t>
        <a:bodyPr/>
        <a:lstStyle/>
        <a:p>
          <a:endParaRPr lang="en-IN"/>
        </a:p>
      </dgm:t>
    </dgm:pt>
    <dgm:pt modelId="{57A72682-7BEC-470B-A7BD-EF91DC4982E0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00B050"/>
              </a:solidFill>
              <a:latin typeface="Arial Rounded MT Bold" panose="020F0704030504030204" pitchFamily="34" charset="0"/>
            </a:rPr>
            <a:t>Phylum:-</a:t>
          </a:r>
          <a:r>
            <a:rPr lang="en-US" sz="1600" b="1" dirty="0" err="1" smtClean="0">
              <a:solidFill>
                <a:srgbClr val="00B050"/>
              </a:solidFill>
              <a:latin typeface="Arial Rounded MT Bold" panose="020F0704030504030204" pitchFamily="34" charset="0"/>
            </a:rPr>
            <a:t>Acanthocephala</a:t>
          </a:r>
          <a:endParaRPr lang="en-IN" sz="1600" b="1" dirty="0">
            <a:solidFill>
              <a:srgbClr val="00B050"/>
            </a:solidFill>
            <a:latin typeface="Arial Rounded MT Bold" panose="020F0704030504030204" pitchFamily="34" charset="0"/>
          </a:endParaRPr>
        </a:p>
      </dgm:t>
    </dgm:pt>
    <dgm:pt modelId="{AEE4CF32-B43C-4054-9933-739D9F8AB93D}" type="parTrans" cxnId="{BB36D241-2E21-4587-9604-A10DB0694362}">
      <dgm:prSet/>
      <dgm:spPr>
        <a:ln>
          <a:noFill/>
        </a:ln>
      </dgm:spPr>
      <dgm:t>
        <a:bodyPr/>
        <a:lstStyle/>
        <a:p>
          <a:endParaRPr lang="en-IN"/>
        </a:p>
      </dgm:t>
    </dgm:pt>
    <dgm:pt modelId="{175DE86A-B190-4970-B710-C74388F35C36}" type="sibTrans" cxnId="{BB36D241-2E21-4587-9604-A10DB0694362}">
      <dgm:prSet/>
      <dgm:spPr/>
      <dgm:t>
        <a:bodyPr/>
        <a:lstStyle/>
        <a:p>
          <a:endParaRPr lang="en-IN"/>
        </a:p>
      </dgm:t>
    </dgm:pt>
    <dgm:pt modelId="{96327EB5-98CB-4AAA-9A11-98CD8BB53DE6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 smtClean="0">
              <a:latin typeface="Arial Rounded MT Bold" panose="020F0704030504030204" pitchFamily="34" charset="0"/>
            </a:rPr>
            <a:t>Arthropods</a:t>
          </a:r>
        </a:p>
        <a:p>
          <a:r>
            <a:rPr lang="en-US" sz="1800" dirty="0" smtClean="0">
              <a:latin typeface="Arial Rounded MT Bold" panose="020F0704030504030204" pitchFamily="34" charset="0"/>
            </a:rPr>
            <a:t>(</a:t>
          </a:r>
          <a:r>
            <a:rPr lang="en-US" sz="1800" dirty="0" err="1" smtClean="0">
              <a:latin typeface="Arial Rounded MT Bold" panose="020F0704030504030204" pitchFamily="34" charset="0"/>
            </a:rPr>
            <a:t>Metazoa</a:t>
          </a:r>
          <a:r>
            <a:rPr lang="en-US" sz="1800" dirty="0" smtClean="0">
              <a:latin typeface="Arial Rounded MT Bold" panose="020F0704030504030204" pitchFamily="34" charset="0"/>
            </a:rPr>
            <a:t>- Multicellular)</a:t>
          </a:r>
          <a:endParaRPr lang="en-IN" sz="1800" b="1" dirty="0">
            <a:latin typeface="Arial Rounded MT Bold" panose="020F0704030504030204" pitchFamily="34" charset="0"/>
          </a:endParaRPr>
        </a:p>
      </dgm:t>
    </dgm:pt>
    <dgm:pt modelId="{0CE964CF-A07F-40A0-9BCC-CE64FC610E8E}" type="sibTrans" cxnId="{703EF545-7624-4576-B127-0F8CBDB9A9F3}">
      <dgm:prSet/>
      <dgm:spPr/>
      <dgm:t>
        <a:bodyPr/>
        <a:lstStyle/>
        <a:p>
          <a:endParaRPr lang="en-IN"/>
        </a:p>
      </dgm:t>
    </dgm:pt>
    <dgm:pt modelId="{5B207ADA-1106-4C35-B8BA-A80F5C2F9600}" type="parTrans" cxnId="{703EF545-7624-4576-B127-0F8CBDB9A9F3}">
      <dgm:prSet/>
      <dgm:spPr/>
      <dgm:t>
        <a:bodyPr/>
        <a:lstStyle/>
        <a:p>
          <a:endParaRPr lang="en-IN"/>
        </a:p>
      </dgm:t>
    </dgm:pt>
    <dgm:pt modelId="{782F571D-7187-4461-BED9-1A21ED624702}" type="pres">
      <dgm:prSet presAssocID="{10E8372E-2A07-40AC-A676-8A8EB8A87E3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16F0ABDC-3629-4483-87E6-DB1FFED097AB}" type="pres">
      <dgm:prSet presAssocID="{C7B6C260-71EE-4829-87D7-C95B888D977B}" presName="hierRoot1" presStyleCnt="0"/>
      <dgm:spPr/>
    </dgm:pt>
    <dgm:pt modelId="{BE7D0CAE-689F-4D84-8C15-D96C7E13BA46}" type="pres">
      <dgm:prSet presAssocID="{C7B6C260-71EE-4829-87D7-C95B888D977B}" presName="composite" presStyleCnt="0"/>
      <dgm:spPr/>
    </dgm:pt>
    <dgm:pt modelId="{2F8E6268-570B-4BD5-8C4E-9CA8C972DFD6}" type="pres">
      <dgm:prSet presAssocID="{C7B6C260-71EE-4829-87D7-C95B888D977B}" presName="background" presStyleLbl="node0" presStyleIdx="0" presStyleCnt="1"/>
      <dgm:spPr/>
    </dgm:pt>
    <dgm:pt modelId="{3CC351E4-8038-4185-B8A5-A4F58CC34130}" type="pres">
      <dgm:prSet presAssocID="{C7B6C260-71EE-4829-87D7-C95B888D977B}" presName="text" presStyleLbl="fgAcc0" presStyleIdx="0" presStyleCnt="1" custScaleX="129250" custLinFactNeighborX="-1647" custLinFactNeighborY="-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73DF1D26-22ED-44BC-812D-9CB19EF66763}" type="pres">
      <dgm:prSet presAssocID="{C7B6C260-71EE-4829-87D7-C95B888D977B}" presName="hierChild2" presStyleCnt="0"/>
      <dgm:spPr/>
    </dgm:pt>
    <dgm:pt modelId="{E86D81BD-9D3D-4CDF-A26F-27FAD7D0DD3E}" type="pres">
      <dgm:prSet presAssocID="{A7A634CC-8306-47B9-9885-39E767B127F2}" presName="Name10" presStyleLbl="parChTrans1D2" presStyleIdx="0" presStyleCnt="2"/>
      <dgm:spPr/>
      <dgm:t>
        <a:bodyPr/>
        <a:lstStyle/>
        <a:p>
          <a:endParaRPr lang="en-IN"/>
        </a:p>
      </dgm:t>
    </dgm:pt>
    <dgm:pt modelId="{70069863-22B5-42C5-A197-CFB8E3907FB1}" type="pres">
      <dgm:prSet presAssocID="{A39BACB1-9E01-49F1-99B3-F95317FB9333}" presName="hierRoot2" presStyleCnt="0"/>
      <dgm:spPr/>
    </dgm:pt>
    <dgm:pt modelId="{F0AF1F7A-1420-4A2C-AE7A-67A1B39EBAF5}" type="pres">
      <dgm:prSet presAssocID="{A39BACB1-9E01-49F1-99B3-F95317FB9333}" presName="composite2" presStyleCnt="0"/>
      <dgm:spPr/>
    </dgm:pt>
    <dgm:pt modelId="{4B4D7E5A-3230-4DD0-AC6E-3697F3A51820}" type="pres">
      <dgm:prSet presAssocID="{A39BACB1-9E01-49F1-99B3-F95317FB9333}" presName="background2" presStyleLbl="node2" presStyleIdx="0" presStyleCnt="2"/>
      <dgm:spPr/>
    </dgm:pt>
    <dgm:pt modelId="{356353B7-D376-434A-A8B7-B4764B266A87}" type="pres">
      <dgm:prSet presAssocID="{A39BACB1-9E01-49F1-99B3-F95317FB9333}" presName="text2" presStyleLbl="fgAcc2" presStyleIdx="0" presStyleCnt="2" custScaleX="11552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719DDDAA-691B-422C-9D06-38D6404D15E1}" type="pres">
      <dgm:prSet presAssocID="{A39BACB1-9E01-49F1-99B3-F95317FB9333}" presName="hierChild3" presStyleCnt="0"/>
      <dgm:spPr/>
    </dgm:pt>
    <dgm:pt modelId="{9F00BC89-584C-4950-B6D2-A36BFEDA629D}" type="pres">
      <dgm:prSet presAssocID="{D9AA5466-6335-4999-89CA-CBFAA10CE87C}" presName="Name17" presStyleLbl="parChTrans1D3" presStyleIdx="0" presStyleCnt="3"/>
      <dgm:spPr/>
      <dgm:t>
        <a:bodyPr/>
        <a:lstStyle/>
        <a:p>
          <a:endParaRPr lang="en-IN"/>
        </a:p>
      </dgm:t>
    </dgm:pt>
    <dgm:pt modelId="{11D14A0D-8AC5-4353-8CE6-E269624C7272}" type="pres">
      <dgm:prSet presAssocID="{5B96B78A-98AD-4C6D-BB7A-5130CD197FF7}" presName="hierRoot3" presStyleCnt="0"/>
      <dgm:spPr/>
    </dgm:pt>
    <dgm:pt modelId="{3ABC7B2A-AFE2-4D92-A608-BB8D3AB9D372}" type="pres">
      <dgm:prSet presAssocID="{5B96B78A-98AD-4C6D-BB7A-5130CD197FF7}" presName="composite3" presStyleCnt="0"/>
      <dgm:spPr/>
    </dgm:pt>
    <dgm:pt modelId="{2EC41562-6ECF-475D-9AB2-98BAB18FEAB2}" type="pres">
      <dgm:prSet presAssocID="{5B96B78A-98AD-4C6D-BB7A-5130CD197FF7}" presName="background3" presStyleLbl="node3" presStyleIdx="0" presStyleCnt="3"/>
      <dgm:spPr/>
    </dgm:pt>
    <dgm:pt modelId="{93E923F5-6B4B-43F4-8480-B87513735B3C}" type="pres">
      <dgm:prSet presAssocID="{5B96B78A-98AD-4C6D-BB7A-5130CD197FF7}" presName="text3" presStyleLbl="fgAcc3" presStyleIdx="0" presStyleCnt="3" custScaleX="147567" custLinFactNeighborX="-3815" custLinFactNeighborY="-259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9ECE2DD8-9D59-44B2-982C-52AD389D36EB}" type="pres">
      <dgm:prSet presAssocID="{5B96B78A-98AD-4C6D-BB7A-5130CD197FF7}" presName="hierChild4" presStyleCnt="0"/>
      <dgm:spPr/>
    </dgm:pt>
    <dgm:pt modelId="{EE2A4716-8D86-49D9-935C-C900ED9103AE}" type="pres">
      <dgm:prSet presAssocID="{C01BFD6E-9B42-4F64-A769-DFD3BC8B0DEE}" presName="Name17" presStyleLbl="parChTrans1D3" presStyleIdx="1" presStyleCnt="3"/>
      <dgm:spPr/>
      <dgm:t>
        <a:bodyPr/>
        <a:lstStyle/>
        <a:p>
          <a:endParaRPr lang="en-IN"/>
        </a:p>
      </dgm:t>
    </dgm:pt>
    <dgm:pt modelId="{47014EA5-98C5-403D-BA4E-0199EDB71CA4}" type="pres">
      <dgm:prSet presAssocID="{A2767ED1-81B9-4DF5-A75F-6746B7B08912}" presName="hierRoot3" presStyleCnt="0"/>
      <dgm:spPr/>
    </dgm:pt>
    <dgm:pt modelId="{0F78ADA0-5D1B-4A5A-9F9E-46BF1D167EA5}" type="pres">
      <dgm:prSet presAssocID="{A2767ED1-81B9-4DF5-A75F-6746B7B08912}" presName="composite3" presStyleCnt="0"/>
      <dgm:spPr/>
    </dgm:pt>
    <dgm:pt modelId="{632B1A82-8C59-48C0-8319-175015EE416D}" type="pres">
      <dgm:prSet presAssocID="{A2767ED1-81B9-4DF5-A75F-6746B7B08912}" presName="background3" presStyleLbl="node3" presStyleIdx="1" presStyleCnt="3"/>
      <dgm:spPr/>
    </dgm:pt>
    <dgm:pt modelId="{FF443665-41B7-4B93-A698-5A0C7B78D94F}" type="pres">
      <dgm:prSet presAssocID="{A2767ED1-81B9-4DF5-A75F-6746B7B08912}" presName="text3" presStyleLbl="fgAcc3" presStyleIdx="1" presStyleCnt="3" custScaleX="149256" custLinFactNeighborX="6985" custLinFactNeighborY="6228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7D54154-DC2C-4D6E-AC8F-A79F18E4E17D}" type="pres">
      <dgm:prSet presAssocID="{A2767ED1-81B9-4DF5-A75F-6746B7B08912}" presName="hierChild4" presStyleCnt="0"/>
      <dgm:spPr/>
    </dgm:pt>
    <dgm:pt modelId="{F5BBF593-79E1-493C-AB15-57D8BD3B937C}" type="pres">
      <dgm:prSet presAssocID="{5B207ADA-1106-4C35-B8BA-A80F5C2F9600}" presName="Name10" presStyleLbl="parChTrans1D2" presStyleIdx="1" presStyleCnt="2"/>
      <dgm:spPr/>
      <dgm:t>
        <a:bodyPr/>
        <a:lstStyle/>
        <a:p>
          <a:endParaRPr lang="en-IN"/>
        </a:p>
      </dgm:t>
    </dgm:pt>
    <dgm:pt modelId="{73859A30-3D18-4ABF-9F52-74BE6FE87407}" type="pres">
      <dgm:prSet presAssocID="{96327EB5-98CB-4AAA-9A11-98CD8BB53DE6}" presName="hierRoot2" presStyleCnt="0"/>
      <dgm:spPr/>
    </dgm:pt>
    <dgm:pt modelId="{CAD0EFF8-767F-4262-AC18-155D51985D9D}" type="pres">
      <dgm:prSet presAssocID="{96327EB5-98CB-4AAA-9A11-98CD8BB53DE6}" presName="composite2" presStyleCnt="0"/>
      <dgm:spPr/>
    </dgm:pt>
    <dgm:pt modelId="{DFDB58E4-B2B7-45FA-8F88-C3EE0A5F5A54}" type="pres">
      <dgm:prSet presAssocID="{96327EB5-98CB-4AAA-9A11-98CD8BB53DE6}" presName="background2" presStyleLbl="node2" presStyleIdx="1" presStyleCnt="2"/>
      <dgm:spPr/>
      <dgm:t>
        <a:bodyPr/>
        <a:lstStyle/>
        <a:p>
          <a:endParaRPr lang="en-IN"/>
        </a:p>
      </dgm:t>
    </dgm:pt>
    <dgm:pt modelId="{166AB393-51D2-4508-9368-FC12BCF421FC}" type="pres">
      <dgm:prSet presAssocID="{96327EB5-98CB-4AAA-9A11-98CD8BB53DE6}" presName="text2" presStyleLbl="fgAcc2" presStyleIdx="1" presStyleCnt="2" custScaleX="12841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BF0EF3C2-C3FD-4D88-B436-3F6BC3C48B21}" type="pres">
      <dgm:prSet presAssocID="{96327EB5-98CB-4AAA-9A11-98CD8BB53DE6}" presName="hierChild3" presStyleCnt="0"/>
      <dgm:spPr/>
    </dgm:pt>
    <dgm:pt modelId="{E8FF0D36-1984-44FF-9905-4BBEA7261DC9}" type="pres">
      <dgm:prSet presAssocID="{AEE4CF32-B43C-4054-9933-739D9F8AB93D}" presName="Name17" presStyleLbl="parChTrans1D3" presStyleIdx="2" presStyleCnt="3"/>
      <dgm:spPr/>
      <dgm:t>
        <a:bodyPr/>
        <a:lstStyle/>
        <a:p>
          <a:endParaRPr lang="en-IN"/>
        </a:p>
      </dgm:t>
    </dgm:pt>
    <dgm:pt modelId="{2484EB84-4D1C-4021-8404-C9DEA7E61DB8}" type="pres">
      <dgm:prSet presAssocID="{57A72682-7BEC-470B-A7BD-EF91DC4982E0}" presName="hierRoot3" presStyleCnt="0"/>
      <dgm:spPr/>
    </dgm:pt>
    <dgm:pt modelId="{4C74D793-347C-448E-ADFF-59E020B82713}" type="pres">
      <dgm:prSet presAssocID="{57A72682-7BEC-470B-A7BD-EF91DC4982E0}" presName="composite3" presStyleCnt="0"/>
      <dgm:spPr/>
    </dgm:pt>
    <dgm:pt modelId="{06170BC3-208C-4882-9BF4-95BA74C68FB4}" type="pres">
      <dgm:prSet presAssocID="{57A72682-7BEC-470B-A7BD-EF91DC4982E0}" presName="background3" presStyleLbl="node3" presStyleIdx="2" presStyleCnt="3"/>
      <dgm:spPr/>
    </dgm:pt>
    <dgm:pt modelId="{F640CBA8-C65D-435A-99AD-902023F5A401}" type="pres">
      <dgm:prSet presAssocID="{57A72682-7BEC-470B-A7BD-EF91DC4982E0}" presName="text3" presStyleLbl="fgAcc3" presStyleIdx="2" presStyleCnt="3" custScaleX="138425" custScaleY="78137" custLinFactNeighborX="12918" custLinFactNeighborY="5617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AFDF47F-5141-4F87-B92F-46BCE3C68A91}" type="pres">
      <dgm:prSet presAssocID="{57A72682-7BEC-470B-A7BD-EF91DC4982E0}" presName="hierChild4" presStyleCnt="0"/>
      <dgm:spPr/>
    </dgm:pt>
  </dgm:ptLst>
  <dgm:cxnLst>
    <dgm:cxn modelId="{FF48C0F3-3304-45A4-B585-9E1ED12FF4A4}" srcId="{10E8372E-2A07-40AC-A676-8A8EB8A87E3C}" destId="{C7B6C260-71EE-4829-87D7-C95B888D977B}" srcOrd="0" destOrd="0" parTransId="{E08FF36D-1A4B-4FBF-BFCF-557893A70987}" sibTransId="{22312A56-A61F-4C8C-AB6C-F18D7E6FB9D6}"/>
    <dgm:cxn modelId="{5AB5D8DC-2F21-4241-89CE-40CABF064929}" type="presOf" srcId="{A2767ED1-81B9-4DF5-A75F-6746B7B08912}" destId="{FF443665-41B7-4B93-A698-5A0C7B78D94F}" srcOrd="0" destOrd="0" presId="urn:microsoft.com/office/officeart/2005/8/layout/hierarchy1"/>
    <dgm:cxn modelId="{3A29A592-D799-442F-97A3-7591BA98D0EB}" type="presOf" srcId="{C01BFD6E-9B42-4F64-A769-DFD3BC8B0DEE}" destId="{EE2A4716-8D86-49D9-935C-C900ED9103AE}" srcOrd="0" destOrd="0" presId="urn:microsoft.com/office/officeart/2005/8/layout/hierarchy1"/>
    <dgm:cxn modelId="{BB36D241-2E21-4587-9604-A10DB0694362}" srcId="{96327EB5-98CB-4AAA-9A11-98CD8BB53DE6}" destId="{57A72682-7BEC-470B-A7BD-EF91DC4982E0}" srcOrd="0" destOrd="0" parTransId="{AEE4CF32-B43C-4054-9933-739D9F8AB93D}" sibTransId="{175DE86A-B190-4970-B710-C74388F35C36}"/>
    <dgm:cxn modelId="{51B1F052-B700-428B-B869-1B263FB8E2CB}" type="presOf" srcId="{AEE4CF32-B43C-4054-9933-739D9F8AB93D}" destId="{E8FF0D36-1984-44FF-9905-4BBEA7261DC9}" srcOrd="0" destOrd="0" presId="urn:microsoft.com/office/officeart/2005/8/layout/hierarchy1"/>
    <dgm:cxn modelId="{703EF545-7624-4576-B127-0F8CBDB9A9F3}" srcId="{C7B6C260-71EE-4829-87D7-C95B888D977B}" destId="{96327EB5-98CB-4AAA-9A11-98CD8BB53DE6}" srcOrd="1" destOrd="0" parTransId="{5B207ADA-1106-4C35-B8BA-A80F5C2F9600}" sibTransId="{0CE964CF-A07F-40A0-9BCC-CE64FC610E8E}"/>
    <dgm:cxn modelId="{5B74F279-7F28-439F-ACA0-8558D7B625B2}" type="presOf" srcId="{D9AA5466-6335-4999-89CA-CBFAA10CE87C}" destId="{9F00BC89-584C-4950-B6D2-A36BFEDA629D}" srcOrd="0" destOrd="0" presId="urn:microsoft.com/office/officeart/2005/8/layout/hierarchy1"/>
    <dgm:cxn modelId="{62273889-BF7B-4686-9A15-6BD5B6A64FFF}" srcId="{C7B6C260-71EE-4829-87D7-C95B888D977B}" destId="{A39BACB1-9E01-49F1-99B3-F95317FB9333}" srcOrd="0" destOrd="0" parTransId="{A7A634CC-8306-47B9-9885-39E767B127F2}" sibTransId="{77629FA9-B7C0-47E0-A310-B306049D10F7}"/>
    <dgm:cxn modelId="{5304738A-1DB4-4C7A-9F7D-9A6C3EAC49AE}" srcId="{A39BACB1-9E01-49F1-99B3-F95317FB9333}" destId="{5B96B78A-98AD-4C6D-BB7A-5130CD197FF7}" srcOrd="0" destOrd="0" parTransId="{D9AA5466-6335-4999-89CA-CBFAA10CE87C}" sibTransId="{491BB058-186C-439A-9401-BF46A9E93F03}"/>
    <dgm:cxn modelId="{3580B4D2-3710-4F43-9307-CB47FA0F4F36}" type="presOf" srcId="{10E8372E-2A07-40AC-A676-8A8EB8A87E3C}" destId="{782F571D-7187-4461-BED9-1A21ED624702}" srcOrd="0" destOrd="0" presId="urn:microsoft.com/office/officeart/2005/8/layout/hierarchy1"/>
    <dgm:cxn modelId="{1944D79C-31C9-4E29-9994-F12E8F53F9C5}" type="presOf" srcId="{C7B6C260-71EE-4829-87D7-C95B888D977B}" destId="{3CC351E4-8038-4185-B8A5-A4F58CC34130}" srcOrd="0" destOrd="0" presId="urn:microsoft.com/office/officeart/2005/8/layout/hierarchy1"/>
    <dgm:cxn modelId="{6D5FF828-168A-4682-ADE4-D7C2F17202DB}" type="presOf" srcId="{A7A634CC-8306-47B9-9885-39E767B127F2}" destId="{E86D81BD-9D3D-4CDF-A26F-27FAD7D0DD3E}" srcOrd="0" destOrd="0" presId="urn:microsoft.com/office/officeart/2005/8/layout/hierarchy1"/>
    <dgm:cxn modelId="{BF823B70-5320-4828-9059-118FD4BA4B24}" type="presOf" srcId="{5B207ADA-1106-4C35-B8BA-A80F5C2F9600}" destId="{F5BBF593-79E1-493C-AB15-57D8BD3B937C}" srcOrd="0" destOrd="0" presId="urn:microsoft.com/office/officeart/2005/8/layout/hierarchy1"/>
    <dgm:cxn modelId="{C6D5A81A-E6F2-4AA0-ADAC-02D333B90464}" srcId="{A39BACB1-9E01-49F1-99B3-F95317FB9333}" destId="{A2767ED1-81B9-4DF5-A75F-6746B7B08912}" srcOrd="1" destOrd="0" parTransId="{C01BFD6E-9B42-4F64-A769-DFD3BC8B0DEE}" sibTransId="{CCD82CAF-751E-4483-8276-B2B72CCB938C}"/>
    <dgm:cxn modelId="{7E4B09EE-E49B-49BC-A43A-3274840C00CF}" type="presOf" srcId="{96327EB5-98CB-4AAA-9A11-98CD8BB53DE6}" destId="{166AB393-51D2-4508-9368-FC12BCF421FC}" srcOrd="0" destOrd="0" presId="urn:microsoft.com/office/officeart/2005/8/layout/hierarchy1"/>
    <dgm:cxn modelId="{C5C72861-776A-4674-B1E8-65483BA06B7D}" type="presOf" srcId="{5B96B78A-98AD-4C6D-BB7A-5130CD197FF7}" destId="{93E923F5-6B4B-43F4-8480-B87513735B3C}" srcOrd="0" destOrd="0" presId="urn:microsoft.com/office/officeart/2005/8/layout/hierarchy1"/>
    <dgm:cxn modelId="{2199DE05-F51A-4843-B5B9-53DBEFB4DE1B}" type="presOf" srcId="{A39BACB1-9E01-49F1-99B3-F95317FB9333}" destId="{356353B7-D376-434A-A8B7-B4764B266A87}" srcOrd="0" destOrd="0" presId="urn:microsoft.com/office/officeart/2005/8/layout/hierarchy1"/>
    <dgm:cxn modelId="{C57A4F03-3C54-4E50-9D7A-25364CF74D79}" type="presOf" srcId="{57A72682-7BEC-470B-A7BD-EF91DC4982E0}" destId="{F640CBA8-C65D-435A-99AD-902023F5A401}" srcOrd="0" destOrd="0" presId="urn:microsoft.com/office/officeart/2005/8/layout/hierarchy1"/>
    <dgm:cxn modelId="{803CE301-CB04-4BE1-AA2F-53363745A2CE}" type="presParOf" srcId="{782F571D-7187-4461-BED9-1A21ED624702}" destId="{16F0ABDC-3629-4483-87E6-DB1FFED097AB}" srcOrd="0" destOrd="0" presId="urn:microsoft.com/office/officeart/2005/8/layout/hierarchy1"/>
    <dgm:cxn modelId="{B791374C-7619-4002-BAD3-A78037BDE31E}" type="presParOf" srcId="{16F0ABDC-3629-4483-87E6-DB1FFED097AB}" destId="{BE7D0CAE-689F-4D84-8C15-D96C7E13BA46}" srcOrd="0" destOrd="0" presId="urn:microsoft.com/office/officeart/2005/8/layout/hierarchy1"/>
    <dgm:cxn modelId="{B941D65D-E0D0-4BE4-862B-F2E7B7838717}" type="presParOf" srcId="{BE7D0CAE-689F-4D84-8C15-D96C7E13BA46}" destId="{2F8E6268-570B-4BD5-8C4E-9CA8C972DFD6}" srcOrd="0" destOrd="0" presId="urn:microsoft.com/office/officeart/2005/8/layout/hierarchy1"/>
    <dgm:cxn modelId="{9B2EAEEE-54CF-4D18-A7E4-46E156B30C49}" type="presParOf" srcId="{BE7D0CAE-689F-4D84-8C15-D96C7E13BA46}" destId="{3CC351E4-8038-4185-B8A5-A4F58CC34130}" srcOrd="1" destOrd="0" presId="urn:microsoft.com/office/officeart/2005/8/layout/hierarchy1"/>
    <dgm:cxn modelId="{FD23FDEF-A9BB-492D-AE77-1D864EF7E686}" type="presParOf" srcId="{16F0ABDC-3629-4483-87E6-DB1FFED097AB}" destId="{73DF1D26-22ED-44BC-812D-9CB19EF66763}" srcOrd="1" destOrd="0" presId="urn:microsoft.com/office/officeart/2005/8/layout/hierarchy1"/>
    <dgm:cxn modelId="{01EA6290-32F4-469D-8F86-B50EF0AAB004}" type="presParOf" srcId="{73DF1D26-22ED-44BC-812D-9CB19EF66763}" destId="{E86D81BD-9D3D-4CDF-A26F-27FAD7D0DD3E}" srcOrd="0" destOrd="0" presId="urn:microsoft.com/office/officeart/2005/8/layout/hierarchy1"/>
    <dgm:cxn modelId="{DE5E9D02-4BC1-40F2-9B00-7B7EC70F8D15}" type="presParOf" srcId="{73DF1D26-22ED-44BC-812D-9CB19EF66763}" destId="{70069863-22B5-42C5-A197-CFB8E3907FB1}" srcOrd="1" destOrd="0" presId="urn:microsoft.com/office/officeart/2005/8/layout/hierarchy1"/>
    <dgm:cxn modelId="{205B7543-EBB1-4E36-8B9A-570BAB18CEEF}" type="presParOf" srcId="{70069863-22B5-42C5-A197-CFB8E3907FB1}" destId="{F0AF1F7A-1420-4A2C-AE7A-67A1B39EBAF5}" srcOrd="0" destOrd="0" presId="urn:microsoft.com/office/officeart/2005/8/layout/hierarchy1"/>
    <dgm:cxn modelId="{63210B62-2C2B-4940-ADF1-F567A3D683BA}" type="presParOf" srcId="{F0AF1F7A-1420-4A2C-AE7A-67A1B39EBAF5}" destId="{4B4D7E5A-3230-4DD0-AC6E-3697F3A51820}" srcOrd="0" destOrd="0" presId="urn:microsoft.com/office/officeart/2005/8/layout/hierarchy1"/>
    <dgm:cxn modelId="{4C1A3E06-EF84-40E3-A69B-CA3366CFF1BC}" type="presParOf" srcId="{F0AF1F7A-1420-4A2C-AE7A-67A1B39EBAF5}" destId="{356353B7-D376-434A-A8B7-B4764B266A87}" srcOrd="1" destOrd="0" presId="urn:microsoft.com/office/officeart/2005/8/layout/hierarchy1"/>
    <dgm:cxn modelId="{B59378CA-D1D0-440A-885B-36AE03F0EE92}" type="presParOf" srcId="{70069863-22B5-42C5-A197-CFB8E3907FB1}" destId="{719DDDAA-691B-422C-9D06-38D6404D15E1}" srcOrd="1" destOrd="0" presId="urn:microsoft.com/office/officeart/2005/8/layout/hierarchy1"/>
    <dgm:cxn modelId="{EDBFDCD8-F4A3-49F2-993E-8628CE48DEF3}" type="presParOf" srcId="{719DDDAA-691B-422C-9D06-38D6404D15E1}" destId="{9F00BC89-584C-4950-B6D2-A36BFEDA629D}" srcOrd="0" destOrd="0" presId="urn:microsoft.com/office/officeart/2005/8/layout/hierarchy1"/>
    <dgm:cxn modelId="{DEBAC90A-9552-4ACD-AEB5-4A7E2DDD1041}" type="presParOf" srcId="{719DDDAA-691B-422C-9D06-38D6404D15E1}" destId="{11D14A0D-8AC5-4353-8CE6-E269624C7272}" srcOrd="1" destOrd="0" presId="urn:microsoft.com/office/officeart/2005/8/layout/hierarchy1"/>
    <dgm:cxn modelId="{51443A52-3B07-4F17-B59E-8B360EA1ED67}" type="presParOf" srcId="{11D14A0D-8AC5-4353-8CE6-E269624C7272}" destId="{3ABC7B2A-AFE2-4D92-A608-BB8D3AB9D372}" srcOrd="0" destOrd="0" presId="urn:microsoft.com/office/officeart/2005/8/layout/hierarchy1"/>
    <dgm:cxn modelId="{C25F8266-8DF6-462E-9C1E-CE228509DE63}" type="presParOf" srcId="{3ABC7B2A-AFE2-4D92-A608-BB8D3AB9D372}" destId="{2EC41562-6ECF-475D-9AB2-98BAB18FEAB2}" srcOrd="0" destOrd="0" presId="urn:microsoft.com/office/officeart/2005/8/layout/hierarchy1"/>
    <dgm:cxn modelId="{47C8471C-F1FA-4E6A-BEC3-169AC4F59492}" type="presParOf" srcId="{3ABC7B2A-AFE2-4D92-A608-BB8D3AB9D372}" destId="{93E923F5-6B4B-43F4-8480-B87513735B3C}" srcOrd="1" destOrd="0" presId="urn:microsoft.com/office/officeart/2005/8/layout/hierarchy1"/>
    <dgm:cxn modelId="{512EFCBF-14E0-4784-AE1E-F5393B4ADEA6}" type="presParOf" srcId="{11D14A0D-8AC5-4353-8CE6-E269624C7272}" destId="{9ECE2DD8-9D59-44B2-982C-52AD389D36EB}" srcOrd="1" destOrd="0" presId="urn:microsoft.com/office/officeart/2005/8/layout/hierarchy1"/>
    <dgm:cxn modelId="{325A1A94-A6D7-4E12-A717-0E5EC0660CD2}" type="presParOf" srcId="{719DDDAA-691B-422C-9D06-38D6404D15E1}" destId="{EE2A4716-8D86-49D9-935C-C900ED9103AE}" srcOrd="2" destOrd="0" presId="urn:microsoft.com/office/officeart/2005/8/layout/hierarchy1"/>
    <dgm:cxn modelId="{3404C6F4-42BE-47C4-BBCB-389AD2F59154}" type="presParOf" srcId="{719DDDAA-691B-422C-9D06-38D6404D15E1}" destId="{47014EA5-98C5-403D-BA4E-0199EDB71CA4}" srcOrd="3" destOrd="0" presId="urn:microsoft.com/office/officeart/2005/8/layout/hierarchy1"/>
    <dgm:cxn modelId="{C62F0B87-FC6D-4919-BCF5-C0086773529B}" type="presParOf" srcId="{47014EA5-98C5-403D-BA4E-0199EDB71CA4}" destId="{0F78ADA0-5D1B-4A5A-9F9E-46BF1D167EA5}" srcOrd="0" destOrd="0" presId="urn:microsoft.com/office/officeart/2005/8/layout/hierarchy1"/>
    <dgm:cxn modelId="{4DECBF21-0C72-422F-97D3-7AEDC5F43C51}" type="presParOf" srcId="{0F78ADA0-5D1B-4A5A-9F9E-46BF1D167EA5}" destId="{632B1A82-8C59-48C0-8319-175015EE416D}" srcOrd="0" destOrd="0" presId="urn:microsoft.com/office/officeart/2005/8/layout/hierarchy1"/>
    <dgm:cxn modelId="{7CF81679-A878-4D7B-AE5C-7BE406E98071}" type="presParOf" srcId="{0F78ADA0-5D1B-4A5A-9F9E-46BF1D167EA5}" destId="{FF443665-41B7-4B93-A698-5A0C7B78D94F}" srcOrd="1" destOrd="0" presId="urn:microsoft.com/office/officeart/2005/8/layout/hierarchy1"/>
    <dgm:cxn modelId="{52795B51-23FD-46B5-AFAE-CF42F956D2CB}" type="presParOf" srcId="{47014EA5-98C5-403D-BA4E-0199EDB71CA4}" destId="{67D54154-DC2C-4D6E-AC8F-A79F18E4E17D}" srcOrd="1" destOrd="0" presId="urn:microsoft.com/office/officeart/2005/8/layout/hierarchy1"/>
    <dgm:cxn modelId="{5BF4BB67-68DE-43A0-9A63-A14421CA76CE}" type="presParOf" srcId="{73DF1D26-22ED-44BC-812D-9CB19EF66763}" destId="{F5BBF593-79E1-493C-AB15-57D8BD3B937C}" srcOrd="2" destOrd="0" presId="urn:microsoft.com/office/officeart/2005/8/layout/hierarchy1"/>
    <dgm:cxn modelId="{D69E6906-6897-4390-8D50-96BBD292845B}" type="presParOf" srcId="{73DF1D26-22ED-44BC-812D-9CB19EF66763}" destId="{73859A30-3D18-4ABF-9F52-74BE6FE87407}" srcOrd="3" destOrd="0" presId="urn:microsoft.com/office/officeart/2005/8/layout/hierarchy1"/>
    <dgm:cxn modelId="{526F3B8E-4CAD-44F9-9715-8528EF964782}" type="presParOf" srcId="{73859A30-3D18-4ABF-9F52-74BE6FE87407}" destId="{CAD0EFF8-767F-4262-AC18-155D51985D9D}" srcOrd="0" destOrd="0" presId="urn:microsoft.com/office/officeart/2005/8/layout/hierarchy1"/>
    <dgm:cxn modelId="{987C88DA-A159-4EA3-B165-2A391826E5C4}" type="presParOf" srcId="{CAD0EFF8-767F-4262-AC18-155D51985D9D}" destId="{DFDB58E4-B2B7-45FA-8F88-C3EE0A5F5A54}" srcOrd="0" destOrd="0" presId="urn:microsoft.com/office/officeart/2005/8/layout/hierarchy1"/>
    <dgm:cxn modelId="{DD6A5B28-62F9-4810-88F6-EA64AE01ACFD}" type="presParOf" srcId="{CAD0EFF8-767F-4262-AC18-155D51985D9D}" destId="{166AB393-51D2-4508-9368-FC12BCF421FC}" srcOrd="1" destOrd="0" presId="urn:microsoft.com/office/officeart/2005/8/layout/hierarchy1"/>
    <dgm:cxn modelId="{637AA23E-2810-464F-A870-96BDBBFA2E41}" type="presParOf" srcId="{73859A30-3D18-4ABF-9F52-74BE6FE87407}" destId="{BF0EF3C2-C3FD-4D88-B436-3F6BC3C48B21}" srcOrd="1" destOrd="0" presId="urn:microsoft.com/office/officeart/2005/8/layout/hierarchy1"/>
    <dgm:cxn modelId="{09DB2CE5-164F-4265-BC20-A022D409321C}" type="presParOf" srcId="{BF0EF3C2-C3FD-4D88-B436-3F6BC3C48B21}" destId="{E8FF0D36-1984-44FF-9905-4BBEA7261DC9}" srcOrd="0" destOrd="0" presId="urn:microsoft.com/office/officeart/2005/8/layout/hierarchy1"/>
    <dgm:cxn modelId="{B36CC03B-2A8B-450D-9838-07715ED71E74}" type="presParOf" srcId="{BF0EF3C2-C3FD-4D88-B436-3F6BC3C48B21}" destId="{2484EB84-4D1C-4021-8404-C9DEA7E61DB8}" srcOrd="1" destOrd="0" presId="urn:microsoft.com/office/officeart/2005/8/layout/hierarchy1"/>
    <dgm:cxn modelId="{EBFED777-0B7B-44ED-9C9D-5997F9DE6CE7}" type="presParOf" srcId="{2484EB84-4D1C-4021-8404-C9DEA7E61DB8}" destId="{4C74D793-347C-448E-ADFF-59E020B82713}" srcOrd="0" destOrd="0" presId="urn:microsoft.com/office/officeart/2005/8/layout/hierarchy1"/>
    <dgm:cxn modelId="{369947EB-387E-4104-8885-555EE8521BBB}" type="presParOf" srcId="{4C74D793-347C-448E-ADFF-59E020B82713}" destId="{06170BC3-208C-4882-9BF4-95BA74C68FB4}" srcOrd="0" destOrd="0" presId="urn:microsoft.com/office/officeart/2005/8/layout/hierarchy1"/>
    <dgm:cxn modelId="{84C422E5-FAA2-4198-89AA-826AEE1FBAC1}" type="presParOf" srcId="{4C74D793-347C-448E-ADFF-59E020B82713}" destId="{F640CBA8-C65D-435A-99AD-902023F5A401}" srcOrd="1" destOrd="0" presId="urn:microsoft.com/office/officeart/2005/8/layout/hierarchy1"/>
    <dgm:cxn modelId="{1873FFE3-6D47-45A5-9DF2-46674F0E964C}" type="presParOf" srcId="{2484EB84-4D1C-4021-8404-C9DEA7E61DB8}" destId="{6AFDF47F-5141-4F87-B92F-46BCE3C68A9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DE4996-DE4F-4F4F-A97F-B78B1D41C85E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FFC8E2F-A698-46EF-A836-67028A035E63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C00000"/>
              </a:solidFill>
              <a:latin typeface="Arial Rounded MT Bold" panose="020F0704030504030204" pitchFamily="34" charset="0"/>
            </a:rPr>
            <a:t>Helminths</a:t>
          </a:r>
          <a:endParaRPr lang="en-IN" sz="2400" dirty="0">
            <a:solidFill>
              <a:srgbClr val="C00000"/>
            </a:solidFill>
            <a:latin typeface="Arial Rounded MT Bold" panose="020F0704030504030204" pitchFamily="34" charset="0"/>
          </a:endParaRPr>
        </a:p>
      </dgm:t>
    </dgm:pt>
    <dgm:pt modelId="{C6D3D2F8-AF7F-4DA8-BABA-6ED20A4A1FCA}" type="parTrans" cxnId="{D68124F7-9679-4F26-AD06-F5208D5EF73C}">
      <dgm:prSet/>
      <dgm:spPr/>
      <dgm:t>
        <a:bodyPr/>
        <a:lstStyle/>
        <a:p>
          <a:endParaRPr lang="en-IN"/>
        </a:p>
      </dgm:t>
    </dgm:pt>
    <dgm:pt modelId="{E6E2D3A0-5563-4425-960D-DCCD8D606202}" type="sibTrans" cxnId="{D68124F7-9679-4F26-AD06-F5208D5EF73C}">
      <dgm:prSet/>
      <dgm:spPr/>
      <dgm:t>
        <a:bodyPr/>
        <a:lstStyle/>
        <a:p>
          <a:endParaRPr lang="en-IN"/>
        </a:p>
      </dgm:t>
    </dgm:pt>
    <dgm:pt modelId="{51AC59E0-39A7-44D9-8920-7AF142A887E0}">
      <dgm:prSet phldrT="[Text]" custT="1"/>
      <dgm:spPr/>
      <dgm:t>
        <a:bodyPr/>
        <a:lstStyle/>
        <a:p>
          <a:r>
            <a:rPr lang="en-US" sz="1800" b="1" dirty="0" smtClean="0">
              <a:latin typeface="Arial Rounded MT Bold" panose="020F0704030504030204" pitchFamily="34" charset="0"/>
            </a:rPr>
            <a:t>Platyhelminthe</a:t>
          </a:r>
          <a:r>
            <a:rPr lang="en-US" sz="1700" b="1" dirty="0" smtClean="0">
              <a:latin typeface="Arial Rounded MT Bold" panose="020F0704030504030204" pitchFamily="34" charset="0"/>
            </a:rPr>
            <a:t>s</a:t>
          </a:r>
          <a:endParaRPr lang="en-IN" sz="1700" b="1" dirty="0">
            <a:latin typeface="Arial Rounded MT Bold" panose="020F0704030504030204" pitchFamily="34" charset="0"/>
          </a:endParaRPr>
        </a:p>
      </dgm:t>
    </dgm:pt>
    <dgm:pt modelId="{2E7FCA96-5FD6-485F-8E0E-32260A7F0E5B}" type="parTrans" cxnId="{8A4C158C-CABD-492F-8629-9C58DDF4FD8E}">
      <dgm:prSet/>
      <dgm:spPr/>
      <dgm:t>
        <a:bodyPr/>
        <a:lstStyle/>
        <a:p>
          <a:endParaRPr lang="en-IN"/>
        </a:p>
      </dgm:t>
    </dgm:pt>
    <dgm:pt modelId="{A4ABC7A2-6D21-4113-875E-D956B9725869}" type="sibTrans" cxnId="{8A4C158C-CABD-492F-8629-9C58DDF4FD8E}">
      <dgm:prSet/>
      <dgm:spPr/>
      <dgm:t>
        <a:bodyPr/>
        <a:lstStyle/>
        <a:p>
          <a:endParaRPr lang="en-IN"/>
        </a:p>
      </dgm:t>
    </dgm:pt>
    <dgm:pt modelId="{0435F44E-DCA5-4506-81CA-B13565B3CAB4}">
      <dgm:prSet phldrT="[Text]" custT="1"/>
      <dgm:spPr/>
      <dgm:t>
        <a:bodyPr/>
        <a:lstStyle/>
        <a:p>
          <a:r>
            <a:rPr lang="en-US" sz="1800" b="1" dirty="0" err="1" smtClean="0">
              <a:latin typeface="Arial Rounded MT Bold" panose="020F0704030504030204" pitchFamily="34" charset="0"/>
            </a:rPr>
            <a:t>Nemathelminthes</a:t>
          </a:r>
          <a:endParaRPr lang="en-IN" sz="1800" b="1" dirty="0">
            <a:latin typeface="Arial Rounded MT Bold" panose="020F0704030504030204" pitchFamily="34" charset="0"/>
          </a:endParaRPr>
        </a:p>
      </dgm:t>
    </dgm:pt>
    <dgm:pt modelId="{BAC55733-1493-4407-BC60-B458DBD83F74}" type="parTrans" cxnId="{98FE14D7-0641-4043-ACE3-E89ACEFA8A59}">
      <dgm:prSet/>
      <dgm:spPr/>
      <dgm:t>
        <a:bodyPr/>
        <a:lstStyle/>
        <a:p>
          <a:endParaRPr lang="en-IN"/>
        </a:p>
      </dgm:t>
    </dgm:pt>
    <dgm:pt modelId="{0D785D56-FB6B-47D3-A830-23D0F3D23CC3}" type="sibTrans" cxnId="{98FE14D7-0641-4043-ACE3-E89ACEFA8A59}">
      <dgm:prSet/>
      <dgm:spPr/>
      <dgm:t>
        <a:bodyPr/>
        <a:lstStyle/>
        <a:p>
          <a:endParaRPr lang="en-IN"/>
        </a:p>
      </dgm:t>
    </dgm:pt>
    <dgm:pt modelId="{7F6CEBA6-5337-48B0-A721-1D359E765EE5}">
      <dgm:prSet phldrT="[Text]" custT="1"/>
      <dgm:spPr/>
      <dgm:t>
        <a:bodyPr/>
        <a:lstStyle/>
        <a:p>
          <a:r>
            <a:rPr lang="en-US" sz="1800" b="1" dirty="0" err="1" smtClean="0">
              <a:latin typeface="Arial Rounded MT Bold" panose="020F0704030504030204" pitchFamily="34" charset="0"/>
            </a:rPr>
            <a:t>Acanthocephala</a:t>
          </a:r>
          <a:endParaRPr lang="en-IN" sz="1800" b="1" dirty="0">
            <a:latin typeface="Arial Rounded MT Bold" panose="020F0704030504030204" pitchFamily="34" charset="0"/>
          </a:endParaRPr>
        </a:p>
      </dgm:t>
    </dgm:pt>
    <dgm:pt modelId="{D3E7B830-C003-4DC6-8A3E-C27E08AA8CBC}" type="parTrans" cxnId="{7B195542-6343-470D-9D2F-9E39E08B222D}">
      <dgm:prSet/>
      <dgm:spPr/>
      <dgm:t>
        <a:bodyPr/>
        <a:lstStyle/>
        <a:p>
          <a:endParaRPr lang="en-IN"/>
        </a:p>
      </dgm:t>
    </dgm:pt>
    <dgm:pt modelId="{C5024271-9A4E-45E9-8F9E-E5E5EB574EF1}" type="sibTrans" cxnId="{7B195542-6343-470D-9D2F-9E39E08B222D}">
      <dgm:prSet/>
      <dgm:spPr/>
      <dgm:t>
        <a:bodyPr/>
        <a:lstStyle/>
        <a:p>
          <a:endParaRPr lang="en-IN"/>
        </a:p>
      </dgm:t>
    </dgm:pt>
    <dgm:pt modelId="{251BC892-5EE4-4685-A827-7614E092B0F6}" type="pres">
      <dgm:prSet presAssocID="{EBDE4996-DE4F-4F4F-A97F-B78B1D41C85E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C6A5D0B1-0A92-41F6-B1DB-AE5C88A1F8D5}" type="pres">
      <dgm:prSet presAssocID="{2FFC8E2F-A698-46EF-A836-67028A035E63}" presName="hierRoot1" presStyleCnt="0">
        <dgm:presLayoutVars>
          <dgm:hierBranch val="init"/>
        </dgm:presLayoutVars>
      </dgm:prSet>
      <dgm:spPr/>
    </dgm:pt>
    <dgm:pt modelId="{46A5D8AD-B65E-446A-9AC1-B6C76C62A5DB}" type="pres">
      <dgm:prSet presAssocID="{2FFC8E2F-A698-46EF-A836-67028A035E63}" presName="rootComposite1" presStyleCnt="0"/>
      <dgm:spPr/>
    </dgm:pt>
    <dgm:pt modelId="{B162C36E-67C1-4A7A-A964-C327A327646C}" type="pres">
      <dgm:prSet presAssocID="{2FFC8E2F-A698-46EF-A836-67028A035E63}" presName="rootText1" presStyleLbl="alignAcc1" presStyleIdx="0" presStyleCnt="0" custScaleX="139638" custScaleY="12440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DC5EC3E3-C5BE-415A-A177-5BB0B494C36C}" type="pres">
      <dgm:prSet presAssocID="{2FFC8E2F-A698-46EF-A836-67028A035E63}" presName="topArc1" presStyleLbl="parChTrans1D1" presStyleIdx="0" presStyleCnt="8"/>
      <dgm:spPr/>
    </dgm:pt>
    <dgm:pt modelId="{8C146983-BF30-45E3-8847-CF098EACCC0E}" type="pres">
      <dgm:prSet presAssocID="{2FFC8E2F-A698-46EF-A836-67028A035E63}" presName="bottomArc1" presStyleLbl="parChTrans1D1" presStyleIdx="1" presStyleCnt="8"/>
      <dgm:spPr/>
    </dgm:pt>
    <dgm:pt modelId="{F79DEE14-93F6-4751-9AE0-62CA6741D3EC}" type="pres">
      <dgm:prSet presAssocID="{2FFC8E2F-A698-46EF-A836-67028A035E63}" presName="topConnNode1" presStyleLbl="node1" presStyleIdx="0" presStyleCnt="0"/>
      <dgm:spPr/>
      <dgm:t>
        <a:bodyPr/>
        <a:lstStyle/>
        <a:p>
          <a:endParaRPr lang="en-IN"/>
        </a:p>
      </dgm:t>
    </dgm:pt>
    <dgm:pt modelId="{2DE96430-8060-4B4E-A665-2753BEB23C1F}" type="pres">
      <dgm:prSet presAssocID="{2FFC8E2F-A698-46EF-A836-67028A035E63}" presName="hierChild2" presStyleCnt="0"/>
      <dgm:spPr/>
    </dgm:pt>
    <dgm:pt modelId="{7FA5AF37-8483-4342-BE31-5B33F814853E}" type="pres">
      <dgm:prSet presAssocID="{2E7FCA96-5FD6-485F-8E0E-32260A7F0E5B}" presName="Name28" presStyleLbl="parChTrans1D2" presStyleIdx="0" presStyleCnt="3"/>
      <dgm:spPr/>
      <dgm:t>
        <a:bodyPr/>
        <a:lstStyle/>
        <a:p>
          <a:endParaRPr lang="en-IN"/>
        </a:p>
      </dgm:t>
    </dgm:pt>
    <dgm:pt modelId="{5416A678-0DA6-4C73-86A3-B4A324CA2DCC}" type="pres">
      <dgm:prSet presAssocID="{51AC59E0-39A7-44D9-8920-7AF142A887E0}" presName="hierRoot2" presStyleCnt="0">
        <dgm:presLayoutVars>
          <dgm:hierBranch val="init"/>
        </dgm:presLayoutVars>
      </dgm:prSet>
      <dgm:spPr/>
    </dgm:pt>
    <dgm:pt modelId="{50762529-D729-4F16-91C0-5EC0E6E7CB31}" type="pres">
      <dgm:prSet presAssocID="{51AC59E0-39A7-44D9-8920-7AF142A887E0}" presName="rootComposite2" presStyleCnt="0"/>
      <dgm:spPr/>
    </dgm:pt>
    <dgm:pt modelId="{420A9910-AB00-4F0A-9211-7CA182BB9E98}" type="pres">
      <dgm:prSet presAssocID="{51AC59E0-39A7-44D9-8920-7AF142A887E0}" presName="rootText2" presStyleLbl="alignAcc1" presStyleIdx="0" presStyleCnt="0" custScaleX="12971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D5E26620-BD06-475B-9E5C-12C86E6251FB}" type="pres">
      <dgm:prSet presAssocID="{51AC59E0-39A7-44D9-8920-7AF142A887E0}" presName="topArc2" presStyleLbl="parChTrans1D1" presStyleIdx="2" presStyleCnt="8"/>
      <dgm:spPr/>
    </dgm:pt>
    <dgm:pt modelId="{36E399AF-F609-43C3-A85A-C2EC48697918}" type="pres">
      <dgm:prSet presAssocID="{51AC59E0-39A7-44D9-8920-7AF142A887E0}" presName="bottomArc2" presStyleLbl="parChTrans1D1" presStyleIdx="3" presStyleCnt="8"/>
      <dgm:spPr/>
    </dgm:pt>
    <dgm:pt modelId="{44BED3FE-6F3F-4E90-AC68-D53E0101BCAE}" type="pres">
      <dgm:prSet presAssocID="{51AC59E0-39A7-44D9-8920-7AF142A887E0}" presName="topConnNode2" presStyleLbl="node2" presStyleIdx="0" presStyleCnt="0"/>
      <dgm:spPr/>
      <dgm:t>
        <a:bodyPr/>
        <a:lstStyle/>
        <a:p>
          <a:endParaRPr lang="en-IN"/>
        </a:p>
      </dgm:t>
    </dgm:pt>
    <dgm:pt modelId="{54A97D6A-B52C-4CC4-92C1-43AA5B3C5167}" type="pres">
      <dgm:prSet presAssocID="{51AC59E0-39A7-44D9-8920-7AF142A887E0}" presName="hierChild4" presStyleCnt="0"/>
      <dgm:spPr/>
    </dgm:pt>
    <dgm:pt modelId="{1412139A-ED9A-4978-A3BA-744922E8A06F}" type="pres">
      <dgm:prSet presAssocID="{51AC59E0-39A7-44D9-8920-7AF142A887E0}" presName="hierChild5" presStyleCnt="0"/>
      <dgm:spPr/>
    </dgm:pt>
    <dgm:pt modelId="{407A803E-40FD-433E-A360-8272B47D37A6}" type="pres">
      <dgm:prSet presAssocID="{BAC55733-1493-4407-BC60-B458DBD83F74}" presName="Name28" presStyleLbl="parChTrans1D2" presStyleIdx="1" presStyleCnt="3"/>
      <dgm:spPr/>
      <dgm:t>
        <a:bodyPr/>
        <a:lstStyle/>
        <a:p>
          <a:endParaRPr lang="en-IN"/>
        </a:p>
      </dgm:t>
    </dgm:pt>
    <dgm:pt modelId="{52D5FEA1-FD12-4BC6-91BA-1F93122322B8}" type="pres">
      <dgm:prSet presAssocID="{0435F44E-DCA5-4506-81CA-B13565B3CAB4}" presName="hierRoot2" presStyleCnt="0">
        <dgm:presLayoutVars>
          <dgm:hierBranch val="init"/>
        </dgm:presLayoutVars>
      </dgm:prSet>
      <dgm:spPr/>
    </dgm:pt>
    <dgm:pt modelId="{582CC2A3-3BF1-4D03-A814-DB7159AE1FD9}" type="pres">
      <dgm:prSet presAssocID="{0435F44E-DCA5-4506-81CA-B13565B3CAB4}" presName="rootComposite2" presStyleCnt="0"/>
      <dgm:spPr/>
    </dgm:pt>
    <dgm:pt modelId="{E21EA57F-8E1B-4E2B-8462-8648794A6BE6}" type="pres">
      <dgm:prSet presAssocID="{0435F44E-DCA5-4506-81CA-B13565B3CAB4}" presName="rootText2" presStyleLbl="alignAcc1" presStyleIdx="0" presStyleCnt="0" custScaleX="15153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786E92A5-AFA5-4F18-8758-6E5BDF4BBBAF}" type="pres">
      <dgm:prSet presAssocID="{0435F44E-DCA5-4506-81CA-B13565B3CAB4}" presName="topArc2" presStyleLbl="parChTrans1D1" presStyleIdx="4" presStyleCnt="8"/>
      <dgm:spPr/>
    </dgm:pt>
    <dgm:pt modelId="{BE9DC829-BF64-4122-AE61-B3E72BC762EB}" type="pres">
      <dgm:prSet presAssocID="{0435F44E-DCA5-4506-81CA-B13565B3CAB4}" presName="bottomArc2" presStyleLbl="parChTrans1D1" presStyleIdx="5" presStyleCnt="8"/>
      <dgm:spPr/>
    </dgm:pt>
    <dgm:pt modelId="{E91BC989-2567-46A6-9562-3F110343B558}" type="pres">
      <dgm:prSet presAssocID="{0435F44E-DCA5-4506-81CA-B13565B3CAB4}" presName="topConnNode2" presStyleLbl="node2" presStyleIdx="0" presStyleCnt="0"/>
      <dgm:spPr/>
      <dgm:t>
        <a:bodyPr/>
        <a:lstStyle/>
        <a:p>
          <a:endParaRPr lang="en-IN"/>
        </a:p>
      </dgm:t>
    </dgm:pt>
    <dgm:pt modelId="{93B8E1C8-3C2B-417D-BE98-3CEB05ECB6DC}" type="pres">
      <dgm:prSet presAssocID="{0435F44E-DCA5-4506-81CA-B13565B3CAB4}" presName="hierChild4" presStyleCnt="0"/>
      <dgm:spPr/>
    </dgm:pt>
    <dgm:pt modelId="{A85D7142-964F-4441-AD17-5B415A226220}" type="pres">
      <dgm:prSet presAssocID="{0435F44E-DCA5-4506-81CA-B13565B3CAB4}" presName="hierChild5" presStyleCnt="0"/>
      <dgm:spPr/>
    </dgm:pt>
    <dgm:pt modelId="{497CF879-4FB3-4168-B98A-3DD2DEFFB52D}" type="pres">
      <dgm:prSet presAssocID="{D3E7B830-C003-4DC6-8A3E-C27E08AA8CBC}" presName="Name28" presStyleLbl="parChTrans1D2" presStyleIdx="2" presStyleCnt="3"/>
      <dgm:spPr/>
      <dgm:t>
        <a:bodyPr/>
        <a:lstStyle/>
        <a:p>
          <a:endParaRPr lang="en-IN"/>
        </a:p>
      </dgm:t>
    </dgm:pt>
    <dgm:pt modelId="{8223E1D2-5760-4463-8D04-688860093BB1}" type="pres">
      <dgm:prSet presAssocID="{7F6CEBA6-5337-48B0-A721-1D359E765EE5}" presName="hierRoot2" presStyleCnt="0">
        <dgm:presLayoutVars>
          <dgm:hierBranch val="init"/>
        </dgm:presLayoutVars>
      </dgm:prSet>
      <dgm:spPr/>
    </dgm:pt>
    <dgm:pt modelId="{A3CCB593-CAF0-4CCF-8CB5-50D9C65A1C0D}" type="pres">
      <dgm:prSet presAssocID="{7F6CEBA6-5337-48B0-A721-1D359E765EE5}" presName="rootComposite2" presStyleCnt="0"/>
      <dgm:spPr/>
    </dgm:pt>
    <dgm:pt modelId="{FE609EC1-85CE-4B7F-91F6-17700631DF6A}" type="pres">
      <dgm:prSet presAssocID="{7F6CEBA6-5337-48B0-A721-1D359E765EE5}" presName="rootText2" presStyleLbl="alignAcc1" presStyleIdx="0" presStyleCnt="0" custScaleX="145439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84A3BB3-971B-41BF-96BA-73309FA77044}" type="pres">
      <dgm:prSet presAssocID="{7F6CEBA6-5337-48B0-A721-1D359E765EE5}" presName="topArc2" presStyleLbl="parChTrans1D1" presStyleIdx="6" presStyleCnt="8"/>
      <dgm:spPr/>
    </dgm:pt>
    <dgm:pt modelId="{8301AE5D-D05A-44A5-9063-89DB1DE82CC8}" type="pres">
      <dgm:prSet presAssocID="{7F6CEBA6-5337-48B0-A721-1D359E765EE5}" presName="bottomArc2" presStyleLbl="parChTrans1D1" presStyleIdx="7" presStyleCnt="8"/>
      <dgm:spPr/>
    </dgm:pt>
    <dgm:pt modelId="{E0C71903-196A-43B0-8D55-BF36E2CC27A6}" type="pres">
      <dgm:prSet presAssocID="{7F6CEBA6-5337-48B0-A721-1D359E765EE5}" presName="topConnNode2" presStyleLbl="node2" presStyleIdx="0" presStyleCnt="0"/>
      <dgm:spPr/>
      <dgm:t>
        <a:bodyPr/>
        <a:lstStyle/>
        <a:p>
          <a:endParaRPr lang="en-IN"/>
        </a:p>
      </dgm:t>
    </dgm:pt>
    <dgm:pt modelId="{7F22D1B3-5EA1-4FFB-8D63-5E0C7392CB15}" type="pres">
      <dgm:prSet presAssocID="{7F6CEBA6-5337-48B0-A721-1D359E765EE5}" presName="hierChild4" presStyleCnt="0"/>
      <dgm:spPr/>
    </dgm:pt>
    <dgm:pt modelId="{A84C1D79-9994-4797-AA9D-6DBF43F9248E}" type="pres">
      <dgm:prSet presAssocID="{7F6CEBA6-5337-48B0-A721-1D359E765EE5}" presName="hierChild5" presStyleCnt="0"/>
      <dgm:spPr/>
    </dgm:pt>
    <dgm:pt modelId="{15344504-0AF3-4C7E-837C-9B871B8A08BA}" type="pres">
      <dgm:prSet presAssocID="{2FFC8E2F-A698-46EF-A836-67028A035E63}" presName="hierChild3" presStyleCnt="0"/>
      <dgm:spPr/>
    </dgm:pt>
  </dgm:ptLst>
  <dgm:cxnLst>
    <dgm:cxn modelId="{98FE14D7-0641-4043-ACE3-E89ACEFA8A59}" srcId="{2FFC8E2F-A698-46EF-A836-67028A035E63}" destId="{0435F44E-DCA5-4506-81CA-B13565B3CAB4}" srcOrd="1" destOrd="0" parTransId="{BAC55733-1493-4407-BC60-B458DBD83F74}" sibTransId="{0D785D56-FB6B-47D3-A830-23D0F3D23CC3}"/>
    <dgm:cxn modelId="{2F763B8B-FCE2-4F7F-B595-D049D4E2ACCF}" type="presOf" srcId="{D3E7B830-C003-4DC6-8A3E-C27E08AA8CBC}" destId="{497CF879-4FB3-4168-B98A-3DD2DEFFB52D}" srcOrd="0" destOrd="0" presId="urn:microsoft.com/office/officeart/2008/layout/HalfCircleOrganizationChart"/>
    <dgm:cxn modelId="{885CAF14-5B17-4F0A-9563-2E23E3A7A964}" type="presOf" srcId="{2E7FCA96-5FD6-485F-8E0E-32260A7F0E5B}" destId="{7FA5AF37-8483-4342-BE31-5B33F814853E}" srcOrd="0" destOrd="0" presId="urn:microsoft.com/office/officeart/2008/layout/HalfCircleOrganizationChart"/>
    <dgm:cxn modelId="{D68124F7-9679-4F26-AD06-F5208D5EF73C}" srcId="{EBDE4996-DE4F-4F4F-A97F-B78B1D41C85E}" destId="{2FFC8E2F-A698-46EF-A836-67028A035E63}" srcOrd="0" destOrd="0" parTransId="{C6D3D2F8-AF7F-4DA8-BABA-6ED20A4A1FCA}" sibTransId="{E6E2D3A0-5563-4425-960D-DCCD8D606202}"/>
    <dgm:cxn modelId="{5F609E55-4C71-453E-BABF-B80A2C9F3DC5}" type="presOf" srcId="{0435F44E-DCA5-4506-81CA-B13565B3CAB4}" destId="{E21EA57F-8E1B-4E2B-8462-8648794A6BE6}" srcOrd="0" destOrd="0" presId="urn:microsoft.com/office/officeart/2008/layout/HalfCircleOrganizationChart"/>
    <dgm:cxn modelId="{1431564B-33CB-4B46-81F8-2734C7C6714D}" type="presOf" srcId="{EBDE4996-DE4F-4F4F-A97F-B78B1D41C85E}" destId="{251BC892-5EE4-4685-A827-7614E092B0F6}" srcOrd="0" destOrd="0" presId="urn:microsoft.com/office/officeart/2008/layout/HalfCircleOrganizationChart"/>
    <dgm:cxn modelId="{8A4C158C-CABD-492F-8629-9C58DDF4FD8E}" srcId="{2FFC8E2F-A698-46EF-A836-67028A035E63}" destId="{51AC59E0-39A7-44D9-8920-7AF142A887E0}" srcOrd="0" destOrd="0" parTransId="{2E7FCA96-5FD6-485F-8E0E-32260A7F0E5B}" sibTransId="{A4ABC7A2-6D21-4113-875E-D956B9725869}"/>
    <dgm:cxn modelId="{B711AFF6-AF67-4A92-A7D9-689C972423B0}" type="presOf" srcId="{51AC59E0-39A7-44D9-8920-7AF142A887E0}" destId="{420A9910-AB00-4F0A-9211-7CA182BB9E98}" srcOrd="0" destOrd="0" presId="urn:microsoft.com/office/officeart/2008/layout/HalfCircleOrganizationChart"/>
    <dgm:cxn modelId="{417B020C-1641-4635-9436-C1F4ABEB17DC}" type="presOf" srcId="{BAC55733-1493-4407-BC60-B458DBD83F74}" destId="{407A803E-40FD-433E-A360-8272B47D37A6}" srcOrd="0" destOrd="0" presId="urn:microsoft.com/office/officeart/2008/layout/HalfCircleOrganizationChart"/>
    <dgm:cxn modelId="{8DCD4B66-108C-43DD-83F9-8CF6D654091A}" type="presOf" srcId="{51AC59E0-39A7-44D9-8920-7AF142A887E0}" destId="{44BED3FE-6F3F-4E90-AC68-D53E0101BCAE}" srcOrd="1" destOrd="0" presId="urn:microsoft.com/office/officeart/2008/layout/HalfCircleOrganizationChart"/>
    <dgm:cxn modelId="{0E117F2F-F6C9-4F59-BC23-6DA890604972}" type="presOf" srcId="{7F6CEBA6-5337-48B0-A721-1D359E765EE5}" destId="{E0C71903-196A-43B0-8D55-BF36E2CC27A6}" srcOrd="1" destOrd="0" presId="urn:microsoft.com/office/officeart/2008/layout/HalfCircleOrganizationChart"/>
    <dgm:cxn modelId="{A1AF8F62-F2E8-482E-BA70-F18D1D1F02D8}" type="presOf" srcId="{7F6CEBA6-5337-48B0-A721-1D359E765EE5}" destId="{FE609EC1-85CE-4B7F-91F6-17700631DF6A}" srcOrd="0" destOrd="0" presId="urn:microsoft.com/office/officeart/2008/layout/HalfCircleOrganizationChart"/>
    <dgm:cxn modelId="{7B195542-6343-470D-9D2F-9E39E08B222D}" srcId="{2FFC8E2F-A698-46EF-A836-67028A035E63}" destId="{7F6CEBA6-5337-48B0-A721-1D359E765EE5}" srcOrd="2" destOrd="0" parTransId="{D3E7B830-C003-4DC6-8A3E-C27E08AA8CBC}" sibTransId="{C5024271-9A4E-45E9-8F9E-E5E5EB574EF1}"/>
    <dgm:cxn modelId="{01C846A2-8A79-41E3-9041-3DF5C16182CD}" type="presOf" srcId="{0435F44E-DCA5-4506-81CA-B13565B3CAB4}" destId="{E91BC989-2567-46A6-9562-3F110343B558}" srcOrd="1" destOrd="0" presId="urn:microsoft.com/office/officeart/2008/layout/HalfCircleOrganizationChart"/>
    <dgm:cxn modelId="{AAAFEFD1-14D2-48F0-8512-DD9F686143E8}" type="presOf" srcId="{2FFC8E2F-A698-46EF-A836-67028A035E63}" destId="{B162C36E-67C1-4A7A-A964-C327A327646C}" srcOrd="0" destOrd="0" presId="urn:microsoft.com/office/officeart/2008/layout/HalfCircleOrganizationChart"/>
    <dgm:cxn modelId="{3C606342-3731-4C4F-A88E-3D6698E0835C}" type="presOf" srcId="{2FFC8E2F-A698-46EF-A836-67028A035E63}" destId="{F79DEE14-93F6-4751-9AE0-62CA6741D3EC}" srcOrd="1" destOrd="0" presId="urn:microsoft.com/office/officeart/2008/layout/HalfCircleOrganizationChart"/>
    <dgm:cxn modelId="{9421A265-A6EC-4657-B6A1-92774E11FB7F}" type="presParOf" srcId="{251BC892-5EE4-4685-A827-7614E092B0F6}" destId="{C6A5D0B1-0A92-41F6-B1DB-AE5C88A1F8D5}" srcOrd="0" destOrd="0" presId="urn:microsoft.com/office/officeart/2008/layout/HalfCircleOrganizationChart"/>
    <dgm:cxn modelId="{1E5F3E24-57E9-4AA7-8CDF-DD9642FB7EDC}" type="presParOf" srcId="{C6A5D0B1-0A92-41F6-B1DB-AE5C88A1F8D5}" destId="{46A5D8AD-B65E-446A-9AC1-B6C76C62A5DB}" srcOrd="0" destOrd="0" presId="urn:microsoft.com/office/officeart/2008/layout/HalfCircleOrganizationChart"/>
    <dgm:cxn modelId="{A06C1B7F-BBC4-455D-A5ED-3E9B142C3722}" type="presParOf" srcId="{46A5D8AD-B65E-446A-9AC1-B6C76C62A5DB}" destId="{B162C36E-67C1-4A7A-A964-C327A327646C}" srcOrd="0" destOrd="0" presId="urn:microsoft.com/office/officeart/2008/layout/HalfCircleOrganizationChart"/>
    <dgm:cxn modelId="{EB4F9FE3-6EE4-44E2-BC8F-97B9774106C3}" type="presParOf" srcId="{46A5D8AD-B65E-446A-9AC1-B6C76C62A5DB}" destId="{DC5EC3E3-C5BE-415A-A177-5BB0B494C36C}" srcOrd="1" destOrd="0" presId="urn:microsoft.com/office/officeart/2008/layout/HalfCircleOrganizationChart"/>
    <dgm:cxn modelId="{1A1C310D-E6AC-4030-A51A-BD7F61253A92}" type="presParOf" srcId="{46A5D8AD-B65E-446A-9AC1-B6C76C62A5DB}" destId="{8C146983-BF30-45E3-8847-CF098EACCC0E}" srcOrd="2" destOrd="0" presId="urn:microsoft.com/office/officeart/2008/layout/HalfCircleOrganizationChart"/>
    <dgm:cxn modelId="{8F287812-6615-4DAB-80BE-199D5D482F9D}" type="presParOf" srcId="{46A5D8AD-B65E-446A-9AC1-B6C76C62A5DB}" destId="{F79DEE14-93F6-4751-9AE0-62CA6741D3EC}" srcOrd="3" destOrd="0" presId="urn:microsoft.com/office/officeart/2008/layout/HalfCircleOrganizationChart"/>
    <dgm:cxn modelId="{FDF884B5-4568-4188-AA39-3895C2ADF5E5}" type="presParOf" srcId="{C6A5D0B1-0A92-41F6-B1DB-AE5C88A1F8D5}" destId="{2DE96430-8060-4B4E-A665-2753BEB23C1F}" srcOrd="1" destOrd="0" presId="urn:microsoft.com/office/officeart/2008/layout/HalfCircleOrganizationChart"/>
    <dgm:cxn modelId="{7F410CFD-C734-4880-94B9-8D497CAC4DFD}" type="presParOf" srcId="{2DE96430-8060-4B4E-A665-2753BEB23C1F}" destId="{7FA5AF37-8483-4342-BE31-5B33F814853E}" srcOrd="0" destOrd="0" presId="urn:microsoft.com/office/officeart/2008/layout/HalfCircleOrganizationChart"/>
    <dgm:cxn modelId="{4E42E68B-C35D-4951-B3CF-7D60FCFC38B4}" type="presParOf" srcId="{2DE96430-8060-4B4E-A665-2753BEB23C1F}" destId="{5416A678-0DA6-4C73-86A3-B4A324CA2DCC}" srcOrd="1" destOrd="0" presId="urn:microsoft.com/office/officeart/2008/layout/HalfCircleOrganizationChart"/>
    <dgm:cxn modelId="{8E56A6D5-EA61-4921-AE6C-FBD3BF81F5FB}" type="presParOf" srcId="{5416A678-0DA6-4C73-86A3-B4A324CA2DCC}" destId="{50762529-D729-4F16-91C0-5EC0E6E7CB31}" srcOrd="0" destOrd="0" presId="urn:microsoft.com/office/officeart/2008/layout/HalfCircleOrganizationChart"/>
    <dgm:cxn modelId="{14739353-8382-4A0B-97D2-172B05F279F5}" type="presParOf" srcId="{50762529-D729-4F16-91C0-5EC0E6E7CB31}" destId="{420A9910-AB00-4F0A-9211-7CA182BB9E98}" srcOrd="0" destOrd="0" presId="urn:microsoft.com/office/officeart/2008/layout/HalfCircleOrganizationChart"/>
    <dgm:cxn modelId="{6A5D0DD6-115F-42F3-B783-B58286BE6808}" type="presParOf" srcId="{50762529-D729-4F16-91C0-5EC0E6E7CB31}" destId="{D5E26620-BD06-475B-9E5C-12C86E6251FB}" srcOrd="1" destOrd="0" presId="urn:microsoft.com/office/officeart/2008/layout/HalfCircleOrganizationChart"/>
    <dgm:cxn modelId="{7A7DEE4B-8E2B-405B-B573-300E1E20AC0E}" type="presParOf" srcId="{50762529-D729-4F16-91C0-5EC0E6E7CB31}" destId="{36E399AF-F609-43C3-A85A-C2EC48697918}" srcOrd="2" destOrd="0" presId="urn:microsoft.com/office/officeart/2008/layout/HalfCircleOrganizationChart"/>
    <dgm:cxn modelId="{F4130330-85C1-4F23-976B-1986781A4215}" type="presParOf" srcId="{50762529-D729-4F16-91C0-5EC0E6E7CB31}" destId="{44BED3FE-6F3F-4E90-AC68-D53E0101BCAE}" srcOrd="3" destOrd="0" presId="urn:microsoft.com/office/officeart/2008/layout/HalfCircleOrganizationChart"/>
    <dgm:cxn modelId="{25F18E33-E09D-4FB2-9537-3B4D26CBC31A}" type="presParOf" srcId="{5416A678-0DA6-4C73-86A3-B4A324CA2DCC}" destId="{54A97D6A-B52C-4CC4-92C1-43AA5B3C5167}" srcOrd="1" destOrd="0" presId="urn:microsoft.com/office/officeart/2008/layout/HalfCircleOrganizationChart"/>
    <dgm:cxn modelId="{39F9F7B8-7EE9-4B88-8488-47D5BCA0B723}" type="presParOf" srcId="{5416A678-0DA6-4C73-86A3-B4A324CA2DCC}" destId="{1412139A-ED9A-4978-A3BA-744922E8A06F}" srcOrd="2" destOrd="0" presId="urn:microsoft.com/office/officeart/2008/layout/HalfCircleOrganizationChart"/>
    <dgm:cxn modelId="{B43D890D-A551-4D2A-A55B-5F1CFB276281}" type="presParOf" srcId="{2DE96430-8060-4B4E-A665-2753BEB23C1F}" destId="{407A803E-40FD-433E-A360-8272B47D37A6}" srcOrd="2" destOrd="0" presId="urn:microsoft.com/office/officeart/2008/layout/HalfCircleOrganizationChart"/>
    <dgm:cxn modelId="{A9849E98-1152-4DD6-B331-9A311774A601}" type="presParOf" srcId="{2DE96430-8060-4B4E-A665-2753BEB23C1F}" destId="{52D5FEA1-FD12-4BC6-91BA-1F93122322B8}" srcOrd="3" destOrd="0" presId="urn:microsoft.com/office/officeart/2008/layout/HalfCircleOrganizationChart"/>
    <dgm:cxn modelId="{0BA945E7-7346-4E00-A6A3-BCE2F86FFAEB}" type="presParOf" srcId="{52D5FEA1-FD12-4BC6-91BA-1F93122322B8}" destId="{582CC2A3-3BF1-4D03-A814-DB7159AE1FD9}" srcOrd="0" destOrd="0" presId="urn:microsoft.com/office/officeart/2008/layout/HalfCircleOrganizationChart"/>
    <dgm:cxn modelId="{334A9E31-1AE5-4A94-857E-2613F645F689}" type="presParOf" srcId="{582CC2A3-3BF1-4D03-A814-DB7159AE1FD9}" destId="{E21EA57F-8E1B-4E2B-8462-8648794A6BE6}" srcOrd="0" destOrd="0" presId="urn:microsoft.com/office/officeart/2008/layout/HalfCircleOrganizationChart"/>
    <dgm:cxn modelId="{8E78BF55-6F40-4131-8BD7-DE720AADFE67}" type="presParOf" srcId="{582CC2A3-3BF1-4D03-A814-DB7159AE1FD9}" destId="{786E92A5-AFA5-4F18-8758-6E5BDF4BBBAF}" srcOrd="1" destOrd="0" presId="urn:microsoft.com/office/officeart/2008/layout/HalfCircleOrganizationChart"/>
    <dgm:cxn modelId="{075A5240-E92D-4EA6-B983-B523B9C5550D}" type="presParOf" srcId="{582CC2A3-3BF1-4D03-A814-DB7159AE1FD9}" destId="{BE9DC829-BF64-4122-AE61-B3E72BC762EB}" srcOrd="2" destOrd="0" presId="urn:microsoft.com/office/officeart/2008/layout/HalfCircleOrganizationChart"/>
    <dgm:cxn modelId="{5E2D0F49-0AE1-4A63-A8B0-2452721AD522}" type="presParOf" srcId="{582CC2A3-3BF1-4D03-A814-DB7159AE1FD9}" destId="{E91BC989-2567-46A6-9562-3F110343B558}" srcOrd="3" destOrd="0" presId="urn:microsoft.com/office/officeart/2008/layout/HalfCircleOrganizationChart"/>
    <dgm:cxn modelId="{9A29F30D-CB68-4575-B3B7-3BDCEFAA96C9}" type="presParOf" srcId="{52D5FEA1-FD12-4BC6-91BA-1F93122322B8}" destId="{93B8E1C8-3C2B-417D-BE98-3CEB05ECB6DC}" srcOrd="1" destOrd="0" presId="urn:microsoft.com/office/officeart/2008/layout/HalfCircleOrganizationChart"/>
    <dgm:cxn modelId="{2FB7AF16-0FB8-467F-80BD-21B80C699933}" type="presParOf" srcId="{52D5FEA1-FD12-4BC6-91BA-1F93122322B8}" destId="{A85D7142-964F-4441-AD17-5B415A226220}" srcOrd="2" destOrd="0" presId="urn:microsoft.com/office/officeart/2008/layout/HalfCircleOrganizationChart"/>
    <dgm:cxn modelId="{3DB7B25D-0BB5-4370-8AFE-61481C108086}" type="presParOf" srcId="{2DE96430-8060-4B4E-A665-2753BEB23C1F}" destId="{497CF879-4FB3-4168-B98A-3DD2DEFFB52D}" srcOrd="4" destOrd="0" presId="urn:microsoft.com/office/officeart/2008/layout/HalfCircleOrganizationChart"/>
    <dgm:cxn modelId="{A1E2679D-F216-4494-A5FB-09960C2A6227}" type="presParOf" srcId="{2DE96430-8060-4B4E-A665-2753BEB23C1F}" destId="{8223E1D2-5760-4463-8D04-688860093BB1}" srcOrd="5" destOrd="0" presId="urn:microsoft.com/office/officeart/2008/layout/HalfCircleOrganizationChart"/>
    <dgm:cxn modelId="{14DF9922-5FD1-4E74-8A1B-59F9842C2DC5}" type="presParOf" srcId="{8223E1D2-5760-4463-8D04-688860093BB1}" destId="{A3CCB593-CAF0-4CCF-8CB5-50D9C65A1C0D}" srcOrd="0" destOrd="0" presId="urn:microsoft.com/office/officeart/2008/layout/HalfCircleOrganizationChart"/>
    <dgm:cxn modelId="{65236B32-8EA3-4CBA-BB01-BA0073EC856C}" type="presParOf" srcId="{A3CCB593-CAF0-4CCF-8CB5-50D9C65A1C0D}" destId="{FE609EC1-85CE-4B7F-91F6-17700631DF6A}" srcOrd="0" destOrd="0" presId="urn:microsoft.com/office/officeart/2008/layout/HalfCircleOrganizationChart"/>
    <dgm:cxn modelId="{40A83FAB-B9D7-4AAB-960B-81E97BD8CDAB}" type="presParOf" srcId="{A3CCB593-CAF0-4CCF-8CB5-50D9C65A1C0D}" destId="{684A3BB3-971B-41BF-96BA-73309FA77044}" srcOrd="1" destOrd="0" presId="urn:microsoft.com/office/officeart/2008/layout/HalfCircleOrganizationChart"/>
    <dgm:cxn modelId="{EE4C7EFC-2D49-409C-A13E-4BB8A13C899E}" type="presParOf" srcId="{A3CCB593-CAF0-4CCF-8CB5-50D9C65A1C0D}" destId="{8301AE5D-D05A-44A5-9063-89DB1DE82CC8}" srcOrd="2" destOrd="0" presId="urn:microsoft.com/office/officeart/2008/layout/HalfCircleOrganizationChart"/>
    <dgm:cxn modelId="{9B885C92-1B45-48B3-882A-81D0BB17625C}" type="presParOf" srcId="{A3CCB593-CAF0-4CCF-8CB5-50D9C65A1C0D}" destId="{E0C71903-196A-43B0-8D55-BF36E2CC27A6}" srcOrd="3" destOrd="0" presId="urn:microsoft.com/office/officeart/2008/layout/HalfCircleOrganizationChart"/>
    <dgm:cxn modelId="{CC03287C-009C-4EF8-8781-AD345F7AF13C}" type="presParOf" srcId="{8223E1D2-5760-4463-8D04-688860093BB1}" destId="{7F22D1B3-5EA1-4FFB-8D63-5E0C7392CB15}" srcOrd="1" destOrd="0" presId="urn:microsoft.com/office/officeart/2008/layout/HalfCircleOrganizationChart"/>
    <dgm:cxn modelId="{F4A6B421-16FB-4487-887D-12B38A7E7EC8}" type="presParOf" srcId="{8223E1D2-5760-4463-8D04-688860093BB1}" destId="{A84C1D79-9994-4797-AA9D-6DBF43F9248E}" srcOrd="2" destOrd="0" presId="urn:microsoft.com/office/officeart/2008/layout/HalfCircleOrganizationChart"/>
    <dgm:cxn modelId="{72E2C256-48EC-464D-B00F-F76835678327}" type="presParOf" srcId="{C6A5D0B1-0A92-41F6-B1DB-AE5C88A1F8D5}" destId="{15344504-0AF3-4C7E-837C-9B871B8A08BA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D8397A-3660-4D21-B5F3-BB07C9D94D1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BD0CAE7-1B32-483D-B389-B25658F2136B}">
      <dgm:prSet phldrT="[Text]"/>
      <dgm:spPr/>
      <dgm:t>
        <a:bodyPr/>
        <a:lstStyle/>
        <a:p>
          <a:r>
            <a:rPr lang="en-US" b="1" dirty="0" smtClean="0">
              <a:solidFill>
                <a:srgbClr val="7030A0"/>
              </a:solidFill>
              <a:latin typeface="Arial Rounded MT Bold" panose="020F0704030504030204" pitchFamily="34" charset="0"/>
            </a:rPr>
            <a:t>Phylum :- Platyhelminthes</a:t>
          </a:r>
          <a:endParaRPr lang="en-IN" b="1" dirty="0">
            <a:solidFill>
              <a:srgbClr val="7030A0"/>
            </a:solidFill>
            <a:latin typeface="Arial Rounded MT Bold" panose="020F0704030504030204" pitchFamily="34" charset="0"/>
          </a:endParaRPr>
        </a:p>
      </dgm:t>
    </dgm:pt>
    <dgm:pt modelId="{DCCD5A09-4D95-4DFD-99F4-DDC0E7D21706}" type="parTrans" cxnId="{3EA50832-0EC1-4DA3-96A3-170894AA5E69}">
      <dgm:prSet/>
      <dgm:spPr/>
      <dgm:t>
        <a:bodyPr/>
        <a:lstStyle/>
        <a:p>
          <a:endParaRPr lang="en-IN"/>
        </a:p>
      </dgm:t>
    </dgm:pt>
    <dgm:pt modelId="{2BA3825C-BEE5-49B1-8C82-31C5DC26C1DF}" type="sibTrans" cxnId="{3EA50832-0EC1-4DA3-96A3-170894AA5E69}">
      <dgm:prSet/>
      <dgm:spPr/>
      <dgm:t>
        <a:bodyPr/>
        <a:lstStyle/>
        <a:p>
          <a:endParaRPr lang="en-IN"/>
        </a:p>
      </dgm:t>
    </dgm:pt>
    <dgm:pt modelId="{8FAFDEDE-C50E-4E16-8F5C-0840F71C01DD}">
      <dgm:prSet phldrT="[Text]"/>
      <dgm:spPr/>
      <dgm:t>
        <a:bodyPr/>
        <a:lstStyle/>
        <a:p>
          <a:r>
            <a:rPr lang="en-US" dirty="0" smtClean="0">
              <a:solidFill>
                <a:srgbClr val="002060"/>
              </a:solidFill>
              <a:latin typeface="Arial Rounded MT Bold" panose="020F0704030504030204" pitchFamily="34" charset="0"/>
            </a:rPr>
            <a:t>Class:- </a:t>
          </a:r>
          <a:r>
            <a:rPr lang="en-US" dirty="0" err="1" smtClean="0">
              <a:solidFill>
                <a:srgbClr val="002060"/>
              </a:solidFill>
              <a:latin typeface="Arial Rounded MT Bold" panose="020F0704030504030204" pitchFamily="34" charset="0"/>
            </a:rPr>
            <a:t>Trematoda</a:t>
          </a:r>
          <a:endParaRPr lang="en-IN" dirty="0">
            <a:solidFill>
              <a:srgbClr val="002060"/>
            </a:solidFill>
            <a:latin typeface="Arial Rounded MT Bold" panose="020F0704030504030204" pitchFamily="34" charset="0"/>
          </a:endParaRPr>
        </a:p>
      </dgm:t>
    </dgm:pt>
    <dgm:pt modelId="{594C97C1-4246-4F33-83E9-3DE7038C4D59}" type="parTrans" cxnId="{81378D34-6BFB-4305-A0F6-5737CE1867C1}">
      <dgm:prSet/>
      <dgm:spPr/>
      <dgm:t>
        <a:bodyPr/>
        <a:lstStyle/>
        <a:p>
          <a:endParaRPr lang="en-IN"/>
        </a:p>
      </dgm:t>
    </dgm:pt>
    <dgm:pt modelId="{D3976358-C547-43EB-B406-8A28832782DF}" type="sibTrans" cxnId="{81378D34-6BFB-4305-A0F6-5737CE1867C1}">
      <dgm:prSet/>
      <dgm:spPr/>
      <dgm:t>
        <a:bodyPr/>
        <a:lstStyle/>
        <a:p>
          <a:endParaRPr lang="en-IN"/>
        </a:p>
      </dgm:t>
    </dgm:pt>
    <dgm:pt modelId="{6628F193-929F-4267-9296-9AB4FB29D792}">
      <dgm:prSet phldrT="[Text]"/>
      <dgm:spPr/>
      <dgm:t>
        <a:bodyPr/>
        <a:lstStyle/>
        <a:p>
          <a:r>
            <a:rPr lang="en-US" dirty="0" smtClean="0">
              <a:solidFill>
                <a:srgbClr val="002060"/>
              </a:solidFill>
              <a:latin typeface="Arial Rounded MT Bold" panose="020F0704030504030204" pitchFamily="34" charset="0"/>
            </a:rPr>
            <a:t>Class:- </a:t>
          </a:r>
        </a:p>
        <a:p>
          <a:r>
            <a:rPr lang="en-US" dirty="0" err="1" smtClean="0">
              <a:solidFill>
                <a:srgbClr val="002060"/>
              </a:solidFill>
              <a:latin typeface="Arial Rounded MT Bold" panose="020F0704030504030204" pitchFamily="34" charset="0"/>
            </a:rPr>
            <a:t>Cestoda</a:t>
          </a:r>
          <a:endParaRPr lang="en-IN" dirty="0">
            <a:solidFill>
              <a:srgbClr val="002060"/>
            </a:solidFill>
            <a:latin typeface="Arial Rounded MT Bold" panose="020F0704030504030204" pitchFamily="34" charset="0"/>
          </a:endParaRPr>
        </a:p>
      </dgm:t>
    </dgm:pt>
    <dgm:pt modelId="{7A8EE4B2-DE74-4334-B7FD-949EBAFAE2F0}" type="parTrans" cxnId="{F5D50BB4-FF87-4A2E-AB1C-85826034F359}">
      <dgm:prSet/>
      <dgm:spPr/>
      <dgm:t>
        <a:bodyPr/>
        <a:lstStyle/>
        <a:p>
          <a:endParaRPr lang="en-IN"/>
        </a:p>
      </dgm:t>
    </dgm:pt>
    <dgm:pt modelId="{C7DEC77A-ACCF-4952-A890-0C5040D81F3E}" type="sibTrans" cxnId="{F5D50BB4-FF87-4A2E-AB1C-85826034F359}">
      <dgm:prSet/>
      <dgm:spPr/>
      <dgm:t>
        <a:bodyPr/>
        <a:lstStyle/>
        <a:p>
          <a:endParaRPr lang="en-IN"/>
        </a:p>
      </dgm:t>
    </dgm:pt>
    <dgm:pt modelId="{A3D705FB-B339-47F1-8AA6-303352222D35}" type="pres">
      <dgm:prSet presAssocID="{FAD8397A-3660-4D21-B5F3-BB07C9D94D1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5DA1EC29-311A-40BE-809E-2CC735075E29}" type="pres">
      <dgm:prSet presAssocID="{BBD0CAE7-1B32-483D-B389-B25658F2136B}" presName="hierRoot1" presStyleCnt="0"/>
      <dgm:spPr/>
    </dgm:pt>
    <dgm:pt modelId="{D187F965-87E7-4135-87A9-7627CAB12D0F}" type="pres">
      <dgm:prSet presAssocID="{BBD0CAE7-1B32-483D-B389-B25658F2136B}" presName="composite" presStyleCnt="0"/>
      <dgm:spPr/>
    </dgm:pt>
    <dgm:pt modelId="{316E9FE1-6455-4FDB-B833-E54C9AFC1E0E}" type="pres">
      <dgm:prSet presAssocID="{BBD0CAE7-1B32-483D-B389-B25658F2136B}" presName="background" presStyleLbl="node0" presStyleIdx="0" presStyleCnt="1"/>
      <dgm:spPr/>
    </dgm:pt>
    <dgm:pt modelId="{31226C29-5392-4DB4-BDD3-6BA72BC4696C}" type="pres">
      <dgm:prSet presAssocID="{BBD0CAE7-1B32-483D-B389-B25658F2136B}" presName="text" presStyleLbl="fgAcc0" presStyleIdx="0" presStyleCnt="1" custScaleX="131138" custScaleY="76741" custLinFactNeighborX="19629" custLinFactNeighborY="1593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A424946-768D-4C69-B4FE-DE47F4AF0CA5}" type="pres">
      <dgm:prSet presAssocID="{BBD0CAE7-1B32-483D-B389-B25658F2136B}" presName="hierChild2" presStyleCnt="0"/>
      <dgm:spPr/>
    </dgm:pt>
    <dgm:pt modelId="{78075C5E-1A9E-4A4E-A37E-DCD87491FB36}" type="pres">
      <dgm:prSet presAssocID="{594C97C1-4246-4F33-83E9-3DE7038C4D59}" presName="Name10" presStyleLbl="parChTrans1D2" presStyleIdx="0" presStyleCnt="2"/>
      <dgm:spPr/>
      <dgm:t>
        <a:bodyPr/>
        <a:lstStyle/>
        <a:p>
          <a:endParaRPr lang="en-IN"/>
        </a:p>
      </dgm:t>
    </dgm:pt>
    <dgm:pt modelId="{192C666D-B0DA-4247-A11F-4E9B97EEEADD}" type="pres">
      <dgm:prSet presAssocID="{8FAFDEDE-C50E-4E16-8F5C-0840F71C01DD}" presName="hierRoot2" presStyleCnt="0"/>
      <dgm:spPr/>
    </dgm:pt>
    <dgm:pt modelId="{9B9D4E01-4537-4C12-A43D-D15D3F662B61}" type="pres">
      <dgm:prSet presAssocID="{8FAFDEDE-C50E-4E16-8F5C-0840F71C01DD}" presName="composite2" presStyleCnt="0"/>
      <dgm:spPr/>
    </dgm:pt>
    <dgm:pt modelId="{39FA6690-D00F-45CA-AC78-2908FC68AA07}" type="pres">
      <dgm:prSet presAssocID="{8FAFDEDE-C50E-4E16-8F5C-0840F71C01DD}" presName="background2" presStyleLbl="node2" presStyleIdx="0" presStyleCnt="2"/>
      <dgm:spPr/>
    </dgm:pt>
    <dgm:pt modelId="{6A4DDDDE-4D8E-443C-BF9F-FB2594DD00C6}" type="pres">
      <dgm:prSet presAssocID="{8FAFDEDE-C50E-4E16-8F5C-0840F71C01DD}" presName="text2" presStyleLbl="fgAcc2" presStyleIdx="0" presStyleCnt="2" custScaleX="108858" custLinFactNeighborX="28" custLinFactNeighborY="-4627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ED7AC8BD-3949-4BC8-9F1B-BAE7479B789D}" type="pres">
      <dgm:prSet presAssocID="{8FAFDEDE-C50E-4E16-8F5C-0840F71C01DD}" presName="hierChild3" presStyleCnt="0"/>
      <dgm:spPr/>
    </dgm:pt>
    <dgm:pt modelId="{76BD0381-0C89-42AF-B40D-D3B373B604EA}" type="pres">
      <dgm:prSet presAssocID="{7A8EE4B2-DE74-4334-B7FD-949EBAFAE2F0}" presName="Name10" presStyleLbl="parChTrans1D2" presStyleIdx="1" presStyleCnt="2"/>
      <dgm:spPr/>
      <dgm:t>
        <a:bodyPr/>
        <a:lstStyle/>
        <a:p>
          <a:endParaRPr lang="en-IN"/>
        </a:p>
      </dgm:t>
    </dgm:pt>
    <dgm:pt modelId="{3BF6EEAE-F966-4976-AA27-AE7197018BBF}" type="pres">
      <dgm:prSet presAssocID="{6628F193-929F-4267-9296-9AB4FB29D792}" presName="hierRoot2" presStyleCnt="0"/>
      <dgm:spPr/>
    </dgm:pt>
    <dgm:pt modelId="{B436C960-3BDB-49B1-8228-A90DF96C1EE9}" type="pres">
      <dgm:prSet presAssocID="{6628F193-929F-4267-9296-9AB4FB29D792}" presName="composite2" presStyleCnt="0"/>
      <dgm:spPr/>
    </dgm:pt>
    <dgm:pt modelId="{88C5987B-256D-424E-9384-06ABC13F41F2}" type="pres">
      <dgm:prSet presAssocID="{6628F193-929F-4267-9296-9AB4FB29D792}" presName="background2" presStyleLbl="node2" presStyleIdx="1" presStyleCnt="2"/>
      <dgm:spPr/>
    </dgm:pt>
    <dgm:pt modelId="{33AE0319-8CA5-4756-B2B0-ED2EEA80A98C}" type="pres">
      <dgm:prSet presAssocID="{6628F193-929F-4267-9296-9AB4FB29D792}" presName="text2" presStyleLbl="fgAcc2" presStyleIdx="1" presStyleCnt="2" custScaleX="131741" custLinFactNeighborX="45840" custLinFactNeighborY="1312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DB5A59CC-02B1-470E-8B09-F9793DB61BCF}" type="pres">
      <dgm:prSet presAssocID="{6628F193-929F-4267-9296-9AB4FB29D792}" presName="hierChild3" presStyleCnt="0"/>
      <dgm:spPr/>
    </dgm:pt>
  </dgm:ptLst>
  <dgm:cxnLst>
    <dgm:cxn modelId="{A2A5CE9F-A630-4D8D-84CF-D8B87C78201C}" type="presOf" srcId="{BBD0CAE7-1B32-483D-B389-B25658F2136B}" destId="{31226C29-5392-4DB4-BDD3-6BA72BC4696C}" srcOrd="0" destOrd="0" presId="urn:microsoft.com/office/officeart/2005/8/layout/hierarchy1"/>
    <dgm:cxn modelId="{28C3E10F-D22B-48CC-882B-B560BDED20C1}" type="presOf" srcId="{8FAFDEDE-C50E-4E16-8F5C-0840F71C01DD}" destId="{6A4DDDDE-4D8E-443C-BF9F-FB2594DD00C6}" srcOrd="0" destOrd="0" presId="urn:microsoft.com/office/officeart/2005/8/layout/hierarchy1"/>
    <dgm:cxn modelId="{3EA50832-0EC1-4DA3-96A3-170894AA5E69}" srcId="{FAD8397A-3660-4D21-B5F3-BB07C9D94D1D}" destId="{BBD0CAE7-1B32-483D-B389-B25658F2136B}" srcOrd="0" destOrd="0" parTransId="{DCCD5A09-4D95-4DFD-99F4-DDC0E7D21706}" sibTransId="{2BA3825C-BEE5-49B1-8C82-31C5DC26C1DF}"/>
    <dgm:cxn modelId="{732083E0-5AE0-42F8-84C4-0D5A8EA0F267}" type="presOf" srcId="{594C97C1-4246-4F33-83E9-3DE7038C4D59}" destId="{78075C5E-1A9E-4A4E-A37E-DCD87491FB36}" srcOrd="0" destOrd="0" presId="urn:microsoft.com/office/officeart/2005/8/layout/hierarchy1"/>
    <dgm:cxn modelId="{A26B9F38-91D5-4091-B877-5C82276D2A48}" type="presOf" srcId="{6628F193-929F-4267-9296-9AB4FB29D792}" destId="{33AE0319-8CA5-4756-B2B0-ED2EEA80A98C}" srcOrd="0" destOrd="0" presId="urn:microsoft.com/office/officeart/2005/8/layout/hierarchy1"/>
    <dgm:cxn modelId="{930A4B71-A0E1-4985-B42F-025AAC08A6C3}" type="presOf" srcId="{FAD8397A-3660-4D21-B5F3-BB07C9D94D1D}" destId="{A3D705FB-B339-47F1-8AA6-303352222D35}" srcOrd="0" destOrd="0" presId="urn:microsoft.com/office/officeart/2005/8/layout/hierarchy1"/>
    <dgm:cxn modelId="{38E7AE77-A708-4D8F-85F9-45A8B9FE3ED6}" type="presOf" srcId="{7A8EE4B2-DE74-4334-B7FD-949EBAFAE2F0}" destId="{76BD0381-0C89-42AF-B40D-D3B373B604EA}" srcOrd="0" destOrd="0" presId="urn:microsoft.com/office/officeart/2005/8/layout/hierarchy1"/>
    <dgm:cxn modelId="{81378D34-6BFB-4305-A0F6-5737CE1867C1}" srcId="{BBD0CAE7-1B32-483D-B389-B25658F2136B}" destId="{8FAFDEDE-C50E-4E16-8F5C-0840F71C01DD}" srcOrd="0" destOrd="0" parTransId="{594C97C1-4246-4F33-83E9-3DE7038C4D59}" sibTransId="{D3976358-C547-43EB-B406-8A28832782DF}"/>
    <dgm:cxn modelId="{F5D50BB4-FF87-4A2E-AB1C-85826034F359}" srcId="{BBD0CAE7-1B32-483D-B389-B25658F2136B}" destId="{6628F193-929F-4267-9296-9AB4FB29D792}" srcOrd="1" destOrd="0" parTransId="{7A8EE4B2-DE74-4334-B7FD-949EBAFAE2F0}" sibTransId="{C7DEC77A-ACCF-4952-A890-0C5040D81F3E}"/>
    <dgm:cxn modelId="{42FE23BA-BA29-47BC-8098-086D859BD47C}" type="presParOf" srcId="{A3D705FB-B339-47F1-8AA6-303352222D35}" destId="{5DA1EC29-311A-40BE-809E-2CC735075E29}" srcOrd="0" destOrd="0" presId="urn:microsoft.com/office/officeart/2005/8/layout/hierarchy1"/>
    <dgm:cxn modelId="{1BCF7EEF-EC6F-455A-A39D-29A040735D9D}" type="presParOf" srcId="{5DA1EC29-311A-40BE-809E-2CC735075E29}" destId="{D187F965-87E7-4135-87A9-7627CAB12D0F}" srcOrd="0" destOrd="0" presId="urn:microsoft.com/office/officeart/2005/8/layout/hierarchy1"/>
    <dgm:cxn modelId="{9D87952A-8FFD-4F05-ACEE-4FFFB60F41D1}" type="presParOf" srcId="{D187F965-87E7-4135-87A9-7627CAB12D0F}" destId="{316E9FE1-6455-4FDB-B833-E54C9AFC1E0E}" srcOrd="0" destOrd="0" presId="urn:microsoft.com/office/officeart/2005/8/layout/hierarchy1"/>
    <dgm:cxn modelId="{DE8D5FB8-D410-456E-A5BB-C034189BE08D}" type="presParOf" srcId="{D187F965-87E7-4135-87A9-7627CAB12D0F}" destId="{31226C29-5392-4DB4-BDD3-6BA72BC4696C}" srcOrd="1" destOrd="0" presId="urn:microsoft.com/office/officeart/2005/8/layout/hierarchy1"/>
    <dgm:cxn modelId="{182AD1EC-23E3-4D90-980C-21775E0231E2}" type="presParOf" srcId="{5DA1EC29-311A-40BE-809E-2CC735075E29}" destId="{2A424946-768D-4C69-B4FE-DE47F4AF0CA5}" srcOrd="1" destOrd="0" presId="urn:microsoft.com/office/officeart/2005/8/layout/hierarchy1"/>
    <dgm:cxn modelId="{A0B15B7C-C166-4211-BE8E-1C73572DFC36}" type="presParOf" srcId="{2A424946-768D-4C69-B4FE-DE47F4AF0CA5}" destId="{78075C5E-1A9E-4A4E-A37E-DCD87491FB36}" srcOrd="0" destOrd="0" presId="urn:microsoft.com/office/officeart/2005/8/layout/hierarchy1"/>
    <dgm:cxn modelId="{F98FCC08-A7A5-4388-A526-06CE87ED675F}" type="presParOf" srcId="{2A424946-768D-4C69-B4FE-DE47F4AF0CA5}" destId="{192C666D-B0DA-4247-A11F-4E9B97EEEADD}" srcOrd="1" destOrd="0" presId="urn:microsoft.com/office/officeart/2005/8/layout/hierarchy1"/>
    <dgm:cxn modelId="{339D7764-E90A-4E89-9F7D-D915F314D07A}" type="presParOf" srcId="{192C666D-B0DA-4247-A11F-4E9B97EEEADD}" destId="{9B9D4E01-4537-4C12-A43D-D15D3F662B61}" srcOrd="0" destOrd="0" presId="urn:microsoft.com/office/officeart/2005/8/layout/hierarchy1"/>
    <dgm:cxn modelId="{E7C528C7-15E1-4298-91E6-31C0D337D3D7}" type="presParOf" srcId="{9B9D4E01-4537-4C12-A43D-D15D3F662B61}" destId="{39FA6690-D00F-45CA-AC78-2908FC68AA07}" srcOrd="0" destOrd="0" presId="urn:microsoft.com/office/officeart/2005/8/layout/hierarchy1"/>
    <dgm:cxn modelId="{EFD34D89-436D-483E-A681-114B91BD2E44}" type="presParOf" srcId="{9B9D4E01-4537-4C12-A43D-D15D3F662B61}" destId="{6A4DDDDE-4D8E-443C-BF9F-FB2594DD00C6}" srcOrd="1" destOrd="0" presId="urn:microsoft.com/office/officeart/2005/8/layout/hierarchy1"/>
    <dgm:cxn modelId="{C0870472-AD38-4CA2-8343-E72597B9C3D0}" type="presParOf" srcId="{192C666D-B0DA-4247-A11F-4E9B97EEEADD}" destId="{ED7AC8BD-3949-4BC8-9F1B-BAE7479B789D}" srcOrd="1" destOrd="0" presId="urn:microsoft.com/office/officeart/2005/8/layout/hierarchy1"/>
    <dgm:cxn modelId="{BE2BBC95-B957-4F38-892B-B8A96FA12D94}" type="presParOf" srcId="{2A424946-768D-4C69-B4FE-DE47F4AF0CA5}" destId="{76BD0381-0C89-42AF-B40D-D3B373B604EA}" srcOrd="2" destOrd="0" presId="urn:microsoft.com/office/officeart/2005/8/layout/hierarchy1"/>
    <dgm:cxn modelId="{A3AD1EC6-E79C-4BA4-8858-0D3DB503DD8F}" type="presParOf" srcId="{2A424946-768D-4C69-B4FE-DE47F4AF0CA5}" destId="{3BF6EEAE-F966-4976-AA27-AE7197018BBF}" srcOrd="3" destOrd="0" presId="urn:microsoft.com/office/officeart/2005/8/layout/hierarchy1"/>
    <dgm:cxn modelId="{5F6A8620-5C1A-4DC6-A450-9274C45177F4}" type="presParOf" srcId="{3BF6EEAE-F966-4976-AA27-AE7197018BBF}" destId="{B436C960-3BDB-49B1-8228-A90DF96C1EE9}" srcOrd="0" destOrd="0" presId="urn:microsoft.com/office/officeart/2005/8/layout/hierarchy1"/>
    <dgm:cxn modelId="{790426C2-312A-4BA4-A1F2-C287E9B08753}" type="presParOf" srcId="{B436C960-3BDB-49B1-8228-A90DF96C1EE9}" destId="{88C5987B-256D-424E-9384-06ABC13F41F2}" srcOrd="0" destOrd="0" presId="urn:microsoft.com/office/officeart/2005/8/layout/hierarchy1"/>
    <dgm:cxn modelId="{C56C87E2-0989-4C5F-A22D-C49C1B029F82}" type="presParOf" srcId="{B436C960-3BDB-49B1-8228-A90DF96C1EE9}" destId="{33AE0319-8CA5-4756-B2B0-ED2EEA80A98C}" srcOrd="1" destOrd="0" presId="urn:microsoft.com/office/officeart/2005/8/layout/hierarchy1"/>
    <dgm:cxn modelId="{D633733D-0D95-4022-AA33-E33E0CBAA207}" type="presParOf" srcId="{3BF6EEAE-F966-4976-AA27-AE7197018BBF}" destId="{DB5A59CC-02B1-470E-8B09-F9793DB61BC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6AC89-1D24-4F9E-982F-DA5BF7ECD9F4}" type="datetimeFigureOut">
              <a:rPr lang="en-IN" smtClean="0"/>
              <a:pPr/>
              <a:t>30-10-2020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56353-8F37-4299-9A00-D215CE4B5BD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039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2938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2735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5330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56353-8F37-4299-9A00-D215CE4B5BD8}" type="slidenum">
              <a:rPr lang="en-IN" smtClean="0"/>
              <a:pPr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0683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2938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2938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3219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6265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5EC24-4952-459B-B93A-BEA715CF627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52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42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9781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376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5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7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2090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09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5849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06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55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2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4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9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7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1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9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0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0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4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basu.org.in/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8"/>
            <a:ext cx="6477000" cy="214314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pt-BR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Dr. AJIT KUMAR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Department of Veterinary Parasitology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Bihar Veterinary College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Bihar Animal Sciences University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Patna-800014</a:t>
            </a: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971600" y="0"/>
            <a:ext cx="647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Salient Characters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of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Phylum: Platyhelminthes</a:t>
            </a:r>
            <a:endParaRPr lang="en-US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9" descr="Bihar Animal Sciences University | बिहार पशु विज्ञान विश्वविद्यालय">
            <a:hlinkClick r:id="rId3" tooltip="&quot;Bihar Animal Sciences University | बिहार पशु विज्ञान विश्वविद्यालय - 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28604"/>
            <a:ext cx="1149087" cy="119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olour Logofina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8332" y="232060"/>
            <a:ext cx="1099890" cy="124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086600" y="6671733"/>
            <a:ext cx="2057400" cy="160867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  <p:pic>
        <p:nvPicPr>
          <p:cNvPr id="13" name="Picture 12" descr="FIGfasciola09"/>
          <p:cNvPicPr/>
          <p:nvPr/>
        </p:nvPicPr>
        <p:blipFill rotWithShape="1">
          <a:blip r:embed="rId6" cstate="print"/>
          <a:srcRect l="11482" t="2293" r="11559" b="6335"/>
          <a:stretch/>
        </p:blipFill>
        <p:spPr bwMode="auto">
          <a:xfrm>
            <a:off x="1498512" y="1969128"/>
            <a:ext cx="1089660" cy="2255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All sizes | Tapeworm proglottids | Flickr - Photo Sharing!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2" t="29265" r="7949" b="8376"/>
          <a:stretch/>
        </p:blipFill>
        <p:spPr bwMode="auto">
          <a:xfrm>
            <a:off x="6758940" y="3505440"/>
            <a:ext cx="2039282" cy="13637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386" name="Picture 2" descr="Liver fluke disease in sheep and catt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003" y="1610854"/>
            <a:ext cx="21907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Tapeworms in Dogs | Treatment &amp; Information | Vets4Pets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3" r="35897"/>
          <a:stretch/>
        </p:blipFill>
        <p:spPr bwMode="auto">
          <a:xfrm>
            <a:off x="5108236" y="1621767"/>
            <a:ext cx="1853178" cy="19596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425593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3568" y="1142508"/>
            <a:ext cx="5400600" cy="559886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altLang="en-US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Flukes </a:t>
            </a:r>
            <a:r>
              <a:rPr lang="en-US" altLang="en-US" sz="2400" b="1" dirty="0">
                <a:solidFill>
                  <a:srgbClr val="7030A0"/>
                </a:solidFill>
                <a:latin typeface="Arial Black" panose="020B0A04020102020204" pitchFamily="34" charset="0"/>
              </a:rPr>
              <a:t>are usually hermaphrodite except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Schistosomatidae</a:t>
            </a:r>
            <a:r>
              <a:rPr lang="en-US" altLang="en-US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. </a:t>
            </a:r>
            <a:r>
              <a:rPr lang="en-US" altLang="en-US" sz="2400" b="1" dirty="0">
                <a:solidFill>
                  <a:srgbClr val="FFFFDB"/>
                </a:solidFill>
                <a:latin typeface="Arial Black" panose="020B0A04020102020204" pitchFamily="34" charset="0"/>
              </a:rPr>
              <a:t>family, which is unisexual.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US" sz="24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27584" y="0"/>
            <a:ext cx="626469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  <a:t>Salient Characters of 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 Black" pitchFamily="34" charset="0"/>
              </a:rPr>
              <a:t>Class:Trematoda</a:t>
            </a:r>
            <a:endParaRPr lang="en-US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Picture 4" descr="C:\Users\hp\Desktop\fh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60272"/>
            <a:ext cx="2520280" cy="328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HISTOSOMIASIS INTRO Diagram | Quizlet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2" t="12433" r="25675" b="4238"/>
          <a:stretch/>
        </p:blipFill>
        <p:spPr bwMode="auto">
          <a:xfrm>
            <a:off x="5076056" y="3167588"/>
            <a:ext cx="3032125" cy="35737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85044" y="2735540"/>
            <a:ext cx="186831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Schistosoma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086600" y="6671733"/>
            <a:ext cx="2057400" cy="160867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3835943912"/>
      </p:ext>
    </p:extLst>
  </p:cSld>
  <p:clrMapOvr>
    <a:masterClrMapping/>
  </p:clrMapOvr>
  <p:transition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3188"/>
            <a:ext cx="9144000" cy="954107"/>
          </a:xfrm>
          <a:gradFill rotWithShape="1">
            <a:gsLst>
              <a:gs pos="0">
                <a:srgbClr val="E7FEBE"/>
              </a:gs>
              <a:gs pos="100000">
                <a:srgbClr val="F1FD9B"/>
              </a:gs>
            </a:gsLst>
            <a:lin ang="5400000" scaled="1"/>
          </a:gradFill>
          <a:ln w="63500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  <a:t>Salient Characters of </a:t>
            </a:r>
            <a:b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2800" b="1" dirty="0" err="1">
                <a:solidFill>
                  <a:srgbClr val="FF0000"/>
                </a:solidFill>
                <a:latin typeface="Arial Black" pitchFamily="34" charset="0"/>
              </a:rPr>
              <a:t>Class:Trematoda</a:t>
            </a:r>
            <a:endParaRPr lang="en-US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8532440" cy="6096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b="1" dirty="0" smtClean="0">
                <a:solidFill>
                  <a:schemeClr val="bg1"/>
                </a:solidFill>
              </a:rPr>
              <a:t>                                    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Egg are generally </a:t>
            </a:r>
            <a:r>
              <a:rPr lang="en-US" altLang="en-US" sz="20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operculated</a:t>
            </a:r>
            <a:r>
              <a:rPr lang="en-US" altLang="en-US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or lid at one pole except blood fluke eggs which are non-</a:t>
            </a:r>
            <a:r>
              <a:rPr lang="en-US" altLang="en-US" sz="20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opercualted</a:t>
            </a:r>
            <a:r>
              <a:rPr lang="en-US" altLang="en-US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  <a:endParaRPr lang="en-US" altLang="en-US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>
              <a:buFontTx/>
              <a:buNone/>
            </a:pPr>
            <a:endParaRPr lang="en-US" altLang="en-US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>
              <a:buFontTx/>
              <a:buNone/>
            </a:pPr>
            <a:endParaRPr lang="en-US" altLang="en-US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                         </a:t>
            </a:r>
            <a:endParaRPr lang="en-IN" altLang="en-US" b="1" dirty="0" smtClean="0">
              <a:solidFill>
                <a:srgbClr val="FFFFDB"/>
              </a:solidFill>
              <a:latin typeface="Arial Black" panose="020B0A04020102020204" pitchFamily="34" charset="0"/>
            </a:endParaRPr>
          </a:p>
          <a:p>
            <a:pPr>
              <a:buFontTx/>
              <a:buNone/>
            </a:pPr>
            <a:endParaRPr lang="en-IN" altLang="en-US" dirty="0" smtClean="0"/>
          </a:p>
        </p:txBody>
      </p:sp>
      <p:pic>
        <p:nvPicPr>
          <p:cNvPr id="21508" name="Picture 7" descr="C:\Users\ACER\Desktop\amphitomum eg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205740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I:\ \photo 2\P1010131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332" y="2420888"/>
            <a:ext cx="3203092" cy="23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20072" y="4724400"/>
            <a:ext cx="3168352" cy="864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dirty="0">
                <a:solidFill>
                  <a:srgbClr val="7030A0"/>
                </a:solidFill>
                <a:latin typeface="Arial Black" panose="020B0A04020102020204" pitchFamily="34" charset="0"/>
              </a:rPr>
              <a:t>Non-</a:t>
            </a:r>
            <a:r>
              <a:rPr lang="en-US" altLang="en-US" dirty="0" err="1">
                <a:solidFill>
                  <a:srgbClr val="7030A0"/>
                </a:solidFill>
                <a:latin typeface="Arial Black" panose="020B0A04020102020204" pitchFamily="34" charset="0"/>
              </a:rPr>
              <a:t>operculated</a:t>
            </a:r>
            <a:r>
              <a:rPr lang="en-US" altLang="en-US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dirty="0">
                <a:solidFill>
                  <a:srgbClr val="7030A0"/>
                </a:solidFill>
                <a:latin typeface="Arial Black" panose="020B0A04020102020204" pitchFamily="34" charset="0"/>
              </a:rPr>
              <a:t>egg of </a:t>
            </a:r>
            <a:r>
              <a:rPr lang="en-US" altLang="en-US" i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Schistosoma</a:t>
            </a:r>
            <a:r>
              <a:rPr lang="en-US" altLang="en-US" i="1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i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nasale</a:t>
            </a:r>
            <a:endParaRPr lang="en-IN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67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3188"/>
            <a:ext cx="9144000" cy="646112"/>
          </a:xfrm>
          <a:gradFill rotWithShape="1">
            <a:gsLst>
              <a:gs pos="0">
                <a:srgbClr val="E7FEBE"/>
              </a:gs>
              <a:gs pos="100000">
                <a:srgbClr val="F1FD9B"/>
              </a:gs>
            </a:gsLst>
            <a:lin ang="5400000" scaled="1"/>
          </a:gradFill>
          <a:ln w="63500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Life- Cycle of 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Trematodes</a:t>
            </a:r>
            <a:r>
              <a:rPr lang="en-US" altLang="en-US" sz="32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( FLUKES</a:t>
            </a:r>
            <a:r>
              <a:rPr lang="en-US" altLang="en-US" sz="3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)</a:t>
            </a:r>
            <a:endParaRPr lang="en-IN" altLang="en-US" sz="3600" dirty="0" smtClean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5656" y="762000"/>
            <a:ext cx="5112568" cy="6096000"/>
          </a:xfrm>
        </p:spPr>
        <p:txBody>
          <a:bodyPr/>
          <a:lstStyle/>
          <a:p>
            <a:pPr>
              <a:buFontTx/>
              <a:buNone/>
            </a:pPr>
            <a:endParaRPr lang="en-US" altLang="en-US" b="1" dirty="0" smtClean="0">
              <a:solidFill>
                <a:srgbClr val="FFFFDB"/>
              </a:solidFill>
              <a:latin typeface="Arial Black" panose="020B0A04020102020204" pitchFamily="34" charset="0"/>
            </a:endParaRPr>
          </a:p>
          <a:p>
            <a:pPr>
              <a:buFontTx/>
              <a:buNone/>
            </a:pPr>
            <a:endParaRPr lang="en-US" altLang="en-US" b="1" dirty="0" smtClean="0">
              <a:solidFill>
                <a:srgbClr val="FFFFDB"/>
              </a:solidFill>
              <a:latin typeface="Arial Black" panose="020B0A040201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2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Life-</a:t>
            </a:r>
            <a:r>
              <a:rPr lang="en-US" altLang="en-US" sz="2800" b="1" dirty="0" smtClean="0">
                <a:solidFill>
                  <a:srgbClr val="FFFFDB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sz="2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cycle is always indirect involving snail as intermediate host. </a:t>
            </a:r>
          </a:p>
          <a:p>
            <a:pPr>
              <a:buFontTx/>
              <a:buNone/>
            </a:pPr>
            <a:endParaRPr lang="en-US" altLang="en-US" sz="2800" b="1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2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First Intermediate host always snail and 2</a:t>
            </a:r>
            <a:r>
              <a:rPr lang="en-US" altLang="en-US" sz="2800" b="1" baseline="30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nd</a:t>
            </a:r>
            <a:r>
              <a:rPr lang="en-US" altLang="en-US" sz="2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Intermediate host may be snail or other species.</a:t>
            </a:r>
            <a:endParaRPr lang="en-IN" altLang="en-US" sz="2800" b="1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4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3188"/>
            <a:ext cx="9144000" cy="646112"/>
          </a:xfrm>
          <a:gradFill rotWithShape="1">
            <a:gsLst>
              <a:gs pos="0">
                <a:srgbClr val="E7FEBE"/>
              </a:gs>
              <a:gs pos="100000">
                <a:srgbClr val="F1FD9B"/>
              </a:gs>
            </a:gsLst>
            <a:lin ang="5400000" scaled="1"/>
          </a:gradFill>
          <a:ln w="63500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LIFE-CYCLE OF  FLUKES</a:t>
            </a:r>
            <a:endParaRPr lang="en-IN" altLang="en-US" sz="36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63050" cy="60960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pt-BR" altLang="en-US" sz="2000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>
              <a:buFontTx/>
              <a:buNone/>
            </a:pPr>
            <a:r>
              <a:rPr lang="pt-BR" altLang="en-US" sz="2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Egg              </a:t>
            </a:r>
            <a:r>
              <a:rPr lang="pt-BR" altLang="en-US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Miracidium</a:t>
            </a:r>
          </a:p>
          <a:p>
            <a:pPr>
              <a:buFontTx/>
              <a:buNone/>
            </a:pPr>
            <a:r>
              <a:rPr lang="pt-BR" altLang="en-US" sz="2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               </a:t>
            </a:r>
          </a:p>
          <a:p>
            <a:pPr>
              <a:buFontTx/>
              <a:buNone/>
            </a:pPr>
            <a:r>
              <a:rPr lang="pt-BR" altLang="en-US" sz="2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                       </a:t>
            </a:r>
            <a:r>
              <a:rPr lang="pt-BR" altLang="en-US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Sporocyst</a:t>
            </a:r>
            <a:r>
              <a:rPr lang="en-US" altLang="en-US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  </a:t>
            </a:r>
          </a:p>
          <a:p>
            <a:pPr>
              <a:buFontTx/>
              <a:buNone/>
            </a:pPr>
            <a:r>
              <a:rPr lang="en-US" altLang="en-US" sz="2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                   </a:t>
            </a:r>
          </a:p>
          <a:p>
            <a:pPr>
              <a:buFontTx/>
              <a:buNone/>
            </a:pPr>
            <a:r>
              <a:rPr lang="en-US" altLang="en-US" sz="2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                          </a:t>
            </a:r>
            <a:r>
              <a:rPr lang="en-US" altLang="en-US" sz="20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Redia</a:t>
            </a:r>
            <a:r>
              <a:rPr lang="en-US" altLang="en-US" sz="2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</a:p>
          <a:p>
            <a:endParaRPr lang="en-US" altLang="en-US" sz="2000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>
              <a:buFontTx/>
              <a:buNone/>
            </a:pPr>
            <a:r>
              <a:rPr lang="en-US" altLang="en-US" sz="2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                       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Cercariae</a:t>
            </a:r>
            <a:r>
              <a:rPr lang="pt-BR" altLang="en-US" sz="2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  </a:t>
            </a:r>
            <a:endParaRPr lang="en-IN" altLang="en-US" sz="2000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>
              <a:buFontTx/>
              <a:buNone/>
            </a:pPr>
            <a:r>
              <a:rPr lang="pt-BR" altLang="en-US" sz="2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                                          </a:t>
            </a:r>
          </a:p>
          <a:p>
            <a:pPr>
              <a:buFontTx/>
              <a:buNone/>
            </a:pPr>
            <a:r>
              <a:rPr lang="pt-BR" altLang="en-US" sz="2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</a:p>
          <a:p>
            <a:pPr>
              <a:buFontTx/>
              <a:buNone/>
            </a:pPr>
            <a:r>
              <a:rPr lang="pt-BR" altLang="en-US" sz="2000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pt-BR" altLang="en-US" sz="2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      </a:t>
            </a:r>
          </a:p>
          <a:p>
            <a:pPr>
              <a:buFontTx/>
              <a:buNone/>
            </a:pPr>
            <a:r>
              <a:rPr lang="pt-BR" altLang="en-US" sz="2000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pt-BR" altLang="en-US" sz="2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  cercaria emerge from the aquatic snail and encyst on aquatic vegetation  or  enter  inside 2nd intermediate host &amp; form Metacercaria.</a:t>
            </a:r>
            <a:endParaRPr lang="en-IN" altLang="en-US" sz="2000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22533" name="Right Arrow 13"/>
          <p:cNvSpPr>
            <a:spLocks noChangeArrowheads="1"/>
          </p:cNvSpPr>
          <p:nvPr/>
        </p:nvSpPr>
        <p:spPr bwMode="auto">
          <a:xfrm flipV="1">
            <a:off x="838200" y="1295400"/>
            <a:ext cx="685800" cy="1453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 dirty="0"/>
              <a:t>    </a:t>
            </a:r>
          </a:p>
        </p:txBody>
      </p:sp>
      <p:sp>
        <p:nvSpPr>
          <p:cNvPr id="22534" name="Right Arrow 15"/>
          <p:cNvSpPr>
            <a:spLocks noChangeArrowheads="1"/>
          </p:cNvSpPr>
          <p:nvPr/>
        </p:nvSpPr>
        <p:spPr bwMode="auto">
          <a:xfrm rot="5400000" flipV="1">
            <a:off x="2589864" y="1782136"/>
            <a:ext cx="526380" cy="162508"/>
          </a:xfrm>
          <a:prstGeom prst="rightArrow">
            <a:avLst>
              <a:gd name="adj1" fmla="val 42861"/>
              <a:gd name="adj2" fmla="val 50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 dirty="0"/>
              <a:t>   </a:t>
            </a:r>
          </a:p>
        </p:txBody>
      </p:sp>
      <p:sp>
        <p:nvSpPr>
          <p:cNvPr id="22535" name="Right Arrow 16"/>
          <p:cNvSpPr>
            <a:spLocks noChangeArrowheads="1"/>
          </p:cNvSpPr>
          <p:nvPr/>
        </p:nvSpPr>
        <p:spPr bwMode="auto">
          <a:xfrm rot="5400000" flipV="1">
            <a:off x="2573778" y="2604250"/>
            <a:ext cx="558552" cy="162508"/>
          </a:xfrm>
          <a:prstGeom prst="rightArrow">
            <a:avLst>
              <a:gd name="adj1" fmla="val 42861"/>
              <a:gd name="adj2" fmla="val 50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 dirty="0"/>
              <a:t>   </a:t>
            </a:r>
          </a:p>
        </p:txBody>
      </p:sp>
      <p:sp>
        <p:nvSpPr>
          <p:cNvPr id="22536" name="Right Arrow 17"/>
          <p:cNvSpPr>
            <a:spLocks noChangeArrowheads="1"/>
          </p:cNvSpPr>
          <p:nvPr/>
        </p:nvSpPr>
        <p:spPr bwMode="auto">
          <a:xfrm rot="5400000" flipV="1">
            <a:off x="2611878" y="3487570"/>
            <a:ext cx="482352" cy="162508"/>
          </a:xfrm>
          <a:prstGeom prst="rightArrow">
            <a:avLst>
              <a:gd name="adj1" fmla="val 42861"/>
              <a:gd name="adj2" fmla="val 45767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 dirty="0"/>
              <a:t>   </a:t>
            </a:r>
          </a:p>
        </p:txBody>
      </p:sp>
      <p:sp>
        <p:nvSpPr>
          <p:cNvPr id="22537" name="Rectangle 20"/>
          <p:cNvSpPr>
            <a:spLocks noChangeArrowheads="1"/>
          </p:cNvSpPr>
          <p:nvPr/>
        </p:nvSpPr>
        <p:spPr bwMode="auto">
          <a:xfrm>
            <a:off x="3597899" y="1600200"/>
            <a:ext cx="1752806" cy="2499031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INSIDE</a:t>
            </a:r>
          </a:p>
          <a:p>
            <a:pPr eaLnBrk="1" hangingPunct="1"/>
            <a:endParaRPr lang="en-US" altLang="en-US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eaLnBrk="1" hangingPunct="1"/>
            <a:endParaRPr lang="en-US" altLang="en-US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 THE </a:t>
            </a:r>
          </a:p>
          <a:p>
            <a:pPr eaLnBrk="1" hangingPunct="1"/>
            <a:endParaRPr lang="en-US" altLang="en-US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eaLnBrk="1" hangingPunct="1"/>
            <a:endParaRPr lang="en-US" altLang="en-US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eaLnBrk="1" hangingPunct="1"/>
            <a:endParaRPr lang="en-US" altLang="en-US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eaLnBrk="1" hangingPunct="1"/>
            <a:endParaRPr lang="en-US" altLang="en-US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SNAIL </a:t>
            </a:r>
            <a:endParaRPr lang="en-IN" altLang="en-US" dirty="0">
              <a:solidFill>
                <a:srgbClr val="FF0000"/>
              </a:solidFill>
            </a:endParaRPr>
          </a:p>
        </p:txBody>
      </p:sp>
      <p:sp>
        <p:nvSpPr>
          <p:cNvPr id="28" name="Bent Arrow 27"/>
          <p:cNvSpPr/>
          <p:nvPr/>
        </p:nvSpPr>
        <p:spPr bwMode="auto">
          <a:xfrm flipV="1">
            <a:off x="4314825" y="4099231"/>
            <a:ext cx="533400" cy="457200"/>
          </a:xfrm>
          <a:prstGeom prst="bentArrow">
            <a:avLst>
              <a:gd name="adj1" fmla="val 25000"/>
              <a:gd name="adj2" fmla="val 25000"/>
              <a:gd name="adj3" fmla="val 50000"/>
              <a:gd name="adj4" fmla="val 43750"/>
            </a:avLst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IN">
              <a:latin typeface="Arial" charset="0"/>
            </a:endParaRPr>
          </a:p>
        </p:txBody>
      </p:sp>
      <p:pic>
        <p:nvPicPr>
          <p:cNvPr id="22539" name="Picture 8" descr="C:\Users\ACER\Desktop\indoplanorbis san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87499"/>
            <a:ext cx="2734761" cy="248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3" descr="C:\Users\hp\Desktop\cercaria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11557">
            <a:off x="4501017" y="4583782"/>
            <a:ext cx="5619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086600" y="6671733"/>
            <a:ext cx="2057400" cy="160867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37229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265463"/>
            <a:ext cx="9144000" cy="1815882"/>
          </a:xfrm>
          <a:gradFill rotWithShape="1">
            <a:gsLst>
              <a:gs pos="0">
                <a:srgbClr val="E7FEBE"/>
              </a:gs>
              <a:gs pos="100000">
                <a:srgbClr val="F1FD9B"/>
              </a:gs>
            </a:gsLst>
            <a:lin ang="5400000" scaled="1"/>
          </a:gradFill>
          <a:ln w="6350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N" altLang="en-US" sz="1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                                                              Class- </a:t>
            </a:r>
            <a:r>
              <a:rPr lang="en-IN" altLang="en-US" sz="1600" b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Cestoda</a:t>
            </a:r>
            <a:r>
              <a:rPr lang="en-IN" altLang="en-US" sz="1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IN" altLang="en-US" sz="1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n-IN" altLang="en-US" sz="1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                                                                            Two </a:t>
            </a:r>
            <a:br>
              <a:rPr lang="en-IN" altLang="en-US" sz="1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n-IN" altLang="en-US" sz="1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                                                                        Sub-class</a:t>
            </a:r>
            <a:br>
              <a:rPr lang="en-IN" altLang="en-US" sz="1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n-IN" altLang="en-US" sz="1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                           </a:t>
            </a:r>
            <a:r>
              <a:rPr lang="en-IN" altLang="en-US" sz="1600" b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Eucestoda</a:t>
            </a:r>
            <a:r>
              <a:rPr lang="en-IN" altLang="en-US" sz="16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	                		                                               </a:t>
            </a:r>
            <a:r>
              <a:rPr lang="en-IN" altLang="en-US" sz="1600" b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Cotyloda</a:t>
            </a:r>
            <a:r>
              <a:rPr lang="en-IN" altLang="en-US" sz="16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/>
            </a:r>
            <a:br>
              <a:rPr lang="en-IN" altLang="en-US" sz="16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r>
              <a:rPr lang="en-IN" altLang="en-US" sz="16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                            (true tapeworms)                                                            (</a:t>
            </a:r>
            <a:r>
              <a:rPr lang="en-IN" altLang="en-US" sz="1600" b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Pseudotapeworms</a:t>
            </a:r>
            <a:r>
              <a:rPr lang="en-IN" altLang="en-US" sz="16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)</a:t>
            </a:r>
            <a:br>
              <a:rPr lang="en-IN" altLang="en-US" sz="16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r>
              <a:rPr lang="en-IN" altLang="en-US" sz="16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                        Order- </a:t>
            </a:r>
            <a:r>
              <a:rPr lang="en-IN" altLang="en-US" sz="1600" b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Cyclophyllidea</a:t>
            </a:r>
            <a:r>
              <a:rPr lang="en-IN" altLang="en-US" sz="16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                                                     Order- </a:t>
            </a:r>
            <a:r>
              <a:rPr lang="en-IN" altLang="en-US" sz="1600" b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Pseudophyllidea</a:t>
            </a:r>
            <a:r>
              <a:rPr lang="en-IN" altLang="en-US" sz="16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/>
            </a:r>
            <a:br>
              <a:rPr lang="en-IN" altLang="en-US" sz="16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endParaRPr lang="en-IN" altLang="en-US" sz="1600" b="1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21538" name="Straight Arrow Connector 5"/>
          <p:cNvCxnSpPr>
            <a:cxnSpLocks noChangeShapeType="1"/>
          </p:cNvCxnSpPr>
          <p:nvPr/>
        </p:nvCxnSpPr>
        <p:spPr bwMode="auto">
          <a:xfrm rot="10800000" flipV="1">
            <a:off x="1619672" y="3501008"/>
            <a:ext cx="2057400" cy="533400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39" name="Straight Arrow Connector 7"/>
          <p:cNvCxnSpPr>
            <a:cxnSpLocks noChangeShapeType="1"/>
          </p:cNvCxnSpPr>
          <p:nvPr/>
        </p:nvCxnSpPr>
        <p:spPr bwMode="auto">
          <a:xfrm>
            <a:off x="5148064" y="3577208"/>
            <a:ext cx="1752600" cy="381000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2423964" y="476672"/>
            <a:ext cx="388843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CLASS- CESTODA</a:t>
            </a:r>
            <a:endParaRPr lang="en-IN" sz="32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07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3568" y="1142508"/>
            <a:ext cx="5400600" cy="559886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altLang="en-US" sz="2000" b="1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Cestoda</a:t>
            </a:r>
            <a:r>
              <a:rPr lang="en-US" altLang="en-US" sz="20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contain two sub-classes- </a:t>
            </a:r>
            <a:r>
              <a:rPr lang="en-US" altLang="en-US" sz="2000" b="1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Eucestoda</a:t>
            </a:r>
            <a:r>
              <a:rPr lang="en-US" altLang="en-US" sz="20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(true </a:t>
            </a:r>
            <a:r>
              <a:rPr lang="en-US" altLang="en-US" sz="2000" b="1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cestodes</a:t>
            </a:r>
            <a:r>
              <a:rPr lang="en-US" altLang="en-US" sz="20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) &amp; </a:t>
            </a:r>
            <a:r>
              <a:rPr lang="en-US" altLang="en-US" sz="2000" b="1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Cotyloda</a:t>
            </a:r>
            <a:r>
              <a:rPr lang="en-US" altLang="en-US" sz="20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(Fish tape worms).</a:t>
            </a:r>
          </a:p>
          <a:p>
            <a:pPr marL="342900" indent="-34290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Worms are like ribbon or tape, hence called tapeworms.</a:t>
            </a:r>
          </a:p>
          <a:p>
            <a:pPr marL="342900" indent="-34290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Body is </a:t>
            </a:r>
            <a:r>
              <a:rPr lang="en-US" altLang="en-US" sz="2000" b="1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dorsoventrally</a:t>
            </a:r>
            <a:r>
              <a:rPr lang="en-US" altLang="en-US" sz="20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flattened ribbon like </a:t>
            </a:r>
            <a:r>
              <a:rPr lang="en-US" altLang="en-US" sz="2000" b="1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metamerically</a:t>
            </a:r>
            <a:r>
              <a:rPr lang="en-US" altLang="en-US" sz="20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segmented</a:t>
            </a:r>
            <a:r>
              <a:rPr lang="en-US" alt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27584" y="0"/>
            <a:ext cx="626469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  <a:t>Salient Characters of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</a:rPr>
              <a:t>Class: </a:t>
            </a:r>
            <a:r>
              <a:rPr lang="en-US" sz="2800" b="1" dirty="0" err="1" smtClean="0">
                <a:solidFill>
                  <a:srgbClr val="FF0000"/>
                </a:solidFill>
                <a:latin typeface="Arial Black" pitchFamily="34" charset="0"/>
              </a:rPr>
              <a:t>Cestoda</a:t>
            </a:r>
            <a:endParaRPr lang="en-US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Picture 4" descr="C:\Users\ACER\Desktop\moneizia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t="8250" r="1818" b="16875"/>
          <a:stretch/>
        </p:blipFill>
        <p:spPr bwMode="auto">
          <a:xfrm>
            <a:off x="6516216" y="1628800"/>
            <a:ext cx="2304256" cy="39976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086600" y="6671733"/>
            <a:ext cx="2057400" cy="160867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3764874728"/>
      </p:ext>
    </p:extLst>
  </p:cSld>
  <p:clrMapOvr>
    <a:masterClrMapping/>
  </p:clrMapOvr>
  <p:transition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46113"/>
          </a:xfrm>
          <a:gradFill rotWithShape="1">
            <a:gsLst>
              <a:gs pos="0">
                <a:srgbClr val="E7FEBE"/>
              </a:gs>
              <a:gs pos="100000">
                <a:srgbClr val="F1FD9B"/>
              </a:gs>
            </a:gsLst>
            <a:lin ang="5400000" scaled="1"/>
          </a:gradFill>
          <a:ln w="63500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 smtClean="0">
                <a:solidFill>
                  <a:schemeClr val="tx1"/>
                </a:solidFill>
              </a:rPr>
              <a:t>General characters of Cestodes</a:t>
            </a:r>
            <a:endParaRPr lang="en-IN" altLang="en-US" sz="360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5334000" cy="6096000"/>
          </a:xfrm>
        </p:spPr>
        <p:txBody>
          <a:bodyPr/>
          <a:lstStyle/>
          <a:p>
            <a:pPr algn="just"/>
            <a:r>
              <a:rPr lang="en-US" altLang="en-US" sz="20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Body of adult tapeworms consist of </a:t>
            </a:r>
          </a:p>
          <a:p>
            <a:pPr algn="just">
              <a:buFontTx/>
              <a:buNone/>
            </a:pPr>
            <a:r>
              <a:rPr lang="en-US" altLang="en-US" sz="20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           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i</a:t>
            </a:r>
            <a:r>
              <a:rPr lang="en-US" altLang="en-US" sz="20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.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Scolex</a:t>
            </a:r>
            <a:r>
              <a:rPr lang="en-US" altLang="en-US" sz="20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or head ii. Neck iii.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Strobila</a:t>
            </a:r>
            <a:endParaRPr lang="en-US" altLang="en-US" sz="2000" b="1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Body consists of a head i.e.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Scolex</a:t>
            </a:r>
            <a:r>
              <a:rPr lang="en-US" alt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bearing hold fast organs or suckers, then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unsegmented</a:t>
            </a:r>
            <a:r>
              <a:rPr lang="en-US" alt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neck followed by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strobila</a:t>
            </a:r>
            <a:r>
              <a:rPr lang="en-US" alt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which consists of immature (reproductive system and eggs are absent), mature             (reproductive organs are mature and functional) and gravid segments of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proglottid</a:t>
            </a:r>
            <a:r>
              <a:rPr lang="en-US" alt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(reproductive organs degenerate and filled with eggs).</a:t>
            </a:r>
            <a:endParaRPr lang="en-IN" altLang="en-US" sz="2000" b="1" dirty="0" smtClean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en-US" sz="28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en-US" sz="28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IN" altLang="en-US" sz="28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IN" altLang="en-US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1268" name="Picture 5" descr="https://classconnection.s3.amazonaws.com/172/flashcards/1100172/jpg/flatworm13301515891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14400"/>
            <a:ext cx="381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086600" y="6671733"/>
            <a:ext cx="2057400" cy="160867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326149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46113"/>
          </a:xfrm>
          <a:gradFill rotWithShape="1">
            <a:gsLst>
              <a:gs pos="0">
                <a:srgbClr val="E7FEBE"/>
              </a:gs>
              <a:gs pos="100000">
                <a:srgbClr val="F1FD9B"/>
              </a:gs>
            </a:gsLst>
            <a:lin ang="5400000" scaled="1"/>
          </a:gradFill>
          <a:ln w="63500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 smtClean="0">
                <a:solidFill>
                  <a:schemeClr val="tx1"/>
                </a:solidFill>
              </a:rPr>
              <a:t>General Characters of Cestodes</a:t>
            </a:r>
            <a:endParaRPr lang="en-US" altLang="en-US" sz="3600" smtClean="0">
              <a:solidFill>
                <a:schemeClr val="tx1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46113"/>
            <a:ext cx="6324600" cy="60960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400" b="1" dirty="0" smtClean="0">
                <a:solidFill>
                  <a:srgbClr val="0070C0"/>
                </a:solidFill>
              </a:rPr>
              <a:t>In </a:t>
            </a:r>
            <a:r>
              <a:rPr lang="en-US" altLang="en-US" sz="2400" b="1" dirty="0" err="1" smtClean="0">
                <a:solidFill>
                  <a:srgbClr val="0070C0"/>
                </a:solidFill>
              </a:rPr>
              <a:t>eucestoda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, </a:t>
            </a:r>
            <a:r>
              <a:rPr lang="en-US" altLang="en-US" sz="2400" b="1" dirty="0" err="1" smtClean="0">
                <a:solidFill>
                  <a:srgbClr val="0070C0"/>
                </a:solidFill>
              </a:rPr>
              <a:t>scolex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 is normally provided with four (4) suckers which may be armed with hooks.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</a:rPr>
              <a:t>S</a:t>
            </a:r>
            <a:r>
              <a:rPr lang="en-US" altLang="en-US" sz="2400" b="1" dirty="0" err="1" smtClean="0">
                <a:solidFill>
                  <a:srgbClr val="7030A0"/>
                </a:solidFill>
              </a:rPr>
              <a:t>colex</a:t>
            </a:r>
            <a:r>
              <a:rPr lang="en-US" altLang="en-US" sz="2400" b="1" dirty="0" smtClean="0">
                <a:solidFill>
                  <a:srgbClr val="7030A0"/>
                </a:solidFill>
              </a:rPr>
              <a:t> usually bears anteriorly a mobile </a:t>
            </a:r>
            <a:r>
              <a:rPr lang="en-US" altLang="en-US" sz="2400" b="1" dirty="0" err="1" smtClean="0">
                <a:solidFill>
                  <a:srgbClr val="7030A0"/>
                </a:solidFill>
              </a:rPr>
              <a:t>protrusible</a:t>
            </a:r>
            <a:r>
              <a:rPr lang="en-US" altLang="en-US" sz="24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</a:rPr>
              <a:t>rostellum</a:t>
            </a:r>
            <a:r>
              <a:rPr lang="en-US" altLang="en-US" sz="2400" b="1" dirty="0" smtClean="0">
                <a:solidFill>
                  <a:srgbClr val="7030A0"/>
                </a:solidFill>
              </a:rPr>
              <a:t> which may be also armed with one or more concentric rows of hooks.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b="1" dirty="0" smtClean="0">
                <a:solidFill>
                  <a:srgbClr val="002060"/>
                </a:solidFill>
              </a:rPr>
              <a:t>In </a:t>
            </a:r>
            <a:r>
              <a:rPr lang="en-US" altLang="en-US" sz="2400" b="1" dirty="0" err="1" smtClean="0">
                <a:solidFill>
                  <a:srgbClr val="002060"/>
                </a:solidFill>
              </a:rPr>
              <a:t>cotyloda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, the </a:t>
            </a:r>
            <a:r>
              <a:rPr lang="en-US" altLang="en-US" sz="2400" b="1" dirty="0" err="1" smtClean="0">
                <a:solidFill>
                  <a:srgbClr val="002060"/>
                </a:solidFill>
              </a:rPr>
              <a:t>scolex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 has narrow deep weakly spatula shaped muscular groove known as </a:t>
            </a:r>
            <a:r>
              <a:rPr lang="en-US" altLang="en-US" sz="2400" b="1" u="sng" dirty="0" err="1" smtClean="0">
                <a:solidFill>
                  <a:srgbClr val="002060"/>
                </a:solidFill>
              </a:rPr>
              <a:t>Bothria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 as hold fast organ instead of suckers.</a:t>
            </a:r>
          </a:p>
          <a:p>
            <a:pPr algn="just">
              <a:lnSpc>
                <a:spcPct val="150000"/>
              </a:lnSpc>
            </a:pPr>
            <a:endParaRPr lang="en-US" altLang="en-US" sz="2400" b="1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IN" altLang="en-US" sz="24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IN" altLang="en-US" sz="24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2292" name="Picture 7" descr="Image result for cestodes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0"/>
            <a:ext cx="15970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9" descr="http://www.biology.ualberta.ca/parasites/ParPub/themes/image/img083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694113"/>
            <a:ext cx="1889125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V="1">
            <a:off x="4191000" y="5257800"/>
            <a:ext cx="3617913" cy="762000"/>
          </a:xfrm>
          <a:prstGeom prst="straightConnector1">
            <a:avLst/>
          </a:prstGeom>
          <a:ln>
            <a:headEnd type="none" w="sm" len="sm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295" name="Straight Arrow Connector 4"/>
          <p:cNvCxnSpPr>
            <a:cxnSpLocks noChangeShapeType="1"/>
          </p:cNvCxnSpPr>
          <p:nvPr/>
        </p:nvCxnSpPr>
        <p:spPr bwMode="auto">
          <a:xfrm>
            <a:off x="4724400" y="1524000"/>
            <a:ext cx="2667000" cy="419100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6" name="Straight Arrow Connector 6"/>
          <p:cNvCxnSpPr>
            <a:cxnSpLocks noChangeShapeType="1"/>
          </p:cNvCxnSpPr>
          <p:nvPr/>
        </p:nvCxnSpPr>
        <p:spPr bwMode="auto">
          <a:xfrm flipV="1">
            <a:off x="3886200" y="1219200"/>
            <a:ext cx="3505200" cy="1943100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297" name="Picture 10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41550"/>
            <a:ext cx="21336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086600" y="6671733"/>
            <a:ext cx="2057400" cy="160867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59474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84775"/>
          </a:xfrm>
          <a:gradFill rotWithShape="1">
            <a:gsLst>
              <a:gs pos="0">
                <a:srgbClr val="E7FEBE"/>
              </a:gs>
              <a:gs pos="100000">
                <a:srgbClr val="F1FD9B"/>
              </a:gs>
            </a:gsLst>
            <a:lin ang="5400000" scaled="1"/>
          </a:gradFill>
          <a:ln w="63500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General characters of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Cestodes</a:t>
            </a:r>
            <a:endParaRPr lang="en-IN" altLang="en-US" sz="32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6876256" cy="6096000"/>
          </a:xfrm>
        </p:spPr>
        <p:txBody>
          <a:bodyPr/>
          <a:lstStyle/>
          <a:p>
            <a:pPr algn="just"/>
            <a:endParaRPr lang="en-US" altLang="en-US" b="1" dirty="0" smtClean="0">
              <a:solidFill>
                <a:srgbClr val="FFFF00"/>
              </a:solidFill>
            </a:endParaRPr>
          </a:p>
          <a:p>
            <a:pPr algn="just"/>
            <a:r>
              <a:rPr lang="en-US" altLang="en-US" sz="20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Excretory system consists of flame cells (</a:t>
            </a:r>
            <a:r>
              <a:rPr lang="en-US" altLang="en-US" sz="2000" b="1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Solenocytes</a:t>
            </a:r>
            <a:r>
              <a:rPr lang="en-US" altLang="en-US" sz="20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) and efferent canal &amp; discharge nutrient at the terminal segments.</a:t>
            </a:r>
          </a:p>
          <a:p>
            <a:pPr algn="just">
              <a:buFontTx/>
              <a:buNone/>
            </a:pPr>
            <a:endParaRPr lang="en-US" altLang="en-US" sz="2000" b="1" dirty="0" smtClean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en-US" altLang="en-US" sz="2000" b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Cestode</a:t>
            </a:r>
            <a:r>
              <a:rPr lang="en-US" alt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eggs may be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embryonated</a:t>
            </a:r>
            <a:r>
              <a:rPr lang="en-US" alt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or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unembryonated</a:t>
            </a:r>
            <a:r>
              <a:rPr lang="en-US" alt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when passed from the host and the fully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embryonated</a:t>
            </a:r>
            <a:r>
              <a:rPr lang="en-US" alt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egg contains an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onchosphere</a:t>
            </a:r>
            <a:r>
              <a:rPr lang="en-US" alt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. </a:t>
            </a:r>
          </a:p>
          <a:p>
            <a:pPr marL="0" indent="0" algn="just">
              <a:buNone/>
            </a:pPr>
            <a:endParaRPr lang="en-US" altLang="en-US" sz="2000" b="1" dirty="0" smtClean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en-US" altLang="en-US" sz="2000" b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Onchosphere</a:t>
            </a:r>
            <a:r>
              <a:rPr lang="en-US" altLang="en-US" sz="2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is bilaterally symmetrical, spherical or oval and is armed with 3 pairs of hooks. </a:t>
            </a:r>
          </a:p>
          <a:p>
            <a:pPr algn="just">
              <a:buFontTx/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            </a:t>
            </a:r>
          </a:p>
          <a:p>
            <a:pPr algn="just"/>
            <a:r>
              <a:rPr lang="en-US" altLang="en-US" sz="20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In </a:t>
            </a:r>
            <a:r>
              <a:rPr lang="en-US" altLang="en-US" sz="2000" b="1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cotyloda</a:t>
            </a:r>
            <a:r>
              <a:rPr lang="en-US" altLang="en-US" sz="20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, eggs hatch in the environment whereas in </a:t>
            </a:r>
            <a:r>
              <a:rPr lang="en-US" altLang="en-US" sz="2000" b="1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Eucestoda</a:t>
            </a:r>
            <a:r>
              <a:rPr lang="en-US" altLang="en-US" sz="20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, eggs hatch after being ingested by intermediate hosts.</a:t>
            </a:r>
          </a:p>
          <a:p>
            <a:pPr>
              <a:buFont typeface="Wingdings" panose="05000000000000000000" pitchFamily="2" charset="2"/>
              <a:buChar char="Ø"/>
            </a:pPr>
            <a:endParaRPr lang="en-IN" altLang="en-US" sz="2000" dirty="0" smtClean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IN" altLang="en-US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 descr="https://clinicalsciences.files.wordpress.com/2010/03/egg-taenia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8"/>
          <a:stretch/>
        </p:blipFill>
        <p:spPr bwMode="auto">
          <a:xfrm>
            <a:off x="7092279" y="2780928"/>
            <a:ext cx="2065985" cy="18722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8126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0997"/>
          </a:xfrm>
          <a:gradFill rotWithShape="1">
            <a:gsLst>
              <a:gs pos="0">
                <a:srgbClr val="E7FEBE"/>
              </a:gs>
              <a:gs pos="100000">
                <a:srgbClr val="F1FD9B"/>
              </a:gs>
            </a:gsLst>
            <a:lin ang="5400000" scaled="1"/>
          </a:gradFill>
          <a:ln w="63500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altLang="en-US" sz="24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Metacestodes</a:t>
            </a:r>
            <a:r>
              <a:rPr lang="en-IN" alt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or Bladder worms</a:t>
            </a:r>
            <a:br>
              <a:rPr lang="en-IN" alt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IN" alt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(Larval stages of </a:t>
            </a:r>
            <a:r>
              <a:rPr lang="en-IN" altLang="en-US" sz="24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Cestodes</a:t>
            </a:r>
            <a:r>
              <a:rPr lang="en-IN" alt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962453"/>
            <a:ext cx="7944817" cy="213111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alt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Larval stages of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cestode</a:t>
            </a:r>
            <a:r>
              <a:rPr lang="en-US" alt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is called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metacestodes</a:t>
            </a:r>
            <a:r>
              <a:rPr lang="en-US" alt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or bladder worms.</a:t>
            </a:r>
          </a:p>
          <a:p>
            <a:pPr algn="just">
              <a:buFontTx/>
              <a:buNone/>
            </a:pPr>
            <a:r>
              <a:rPr lang="en-US" altLang="en-US" sz="2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             </a:t>
            </a:r>
            <a:r>
              <a:rPr lang="en-US" altLang="en-US" sz="2000" b="1" u="sng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Different </a:t>
            </a:r>
            <a:r>
              <a:rPr lang="en-US" altLang="en-US" sz="2000" b="1" u="sng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metacestodes</a:t>
            </a:r>
            <a:r>
              <a:rPr lang="en-US" altLang="en-US" sz="2000" b="1" u="sng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-</a:t>
            </a:r>
          </a:p>
          <a:p>
            <a:pPr algn="just"/>
            <a:r>
              <a:rPr lang="en-US" altLang="en-US" sz="2000" b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Tetrathyridium</a:t>
            </a:r>
            <a:r>
              <a:rPr lang="en-US" alt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is an  elongated, solid bodied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metacestode</a:t>
            </a:r>
            <a:r>
              <a:rPr lang="en-US" alt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with deeply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invaginated</a:t>
            </a:r>
            <a:r>
              <a:rPr lang="en-US" alt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acetabular</a:t>
            </a:r>
            <a:r>
              <a:rPr lang="en-US" alt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scolex</a:t>
            </a:r>
            <a:r>
              <a:rPr lang="en-US" alt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. e.g.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Mesocestoididae</a:t>
            </a:r>
            <a:r>
              <a:rPr lang="en-US" alt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.</a:t>
            </a:r>
          </a:p>
          <a:p>
            <a:pPr algn="just">
              <a:buFontTx/>
              <a:buNone/>
            </a:pPr>
            <a:endParaRPr lang="en-US" altLang="en-US" sz="2000" b="1" dirty="0" smtClean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en-US" altLang="en-US" sz="2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Cysticercoid</a:t>
            </a:r>
            <a:r>
              <a:rPr lang="en-US" alt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is  single non-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invaginated</a:t>
            </a:r>
            <a:r>
              <a:rPr lang="en-US" alt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scolex</a:t>
            </a:r>
            <a:r>
              <a:rPr lang="en-US" alt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embedded in a small solid vesicle. e.g. </a:t>
            </a:r>
            <a:r>
              <a:rPr lang="en-US" altLang="en-US" sz="2000" b="1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Dipylidium</a:t>
            </a:r>
            <a:r>
              <a:rPr lang="en-US" altLang="en-US" sz="2000" b="1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2000" b="1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caninum</a:t>
            </a:r>
            <a:r>
              <a:rPr lang="en-US" alt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.</a:t>
            </a:r>
          </a:p>
        </p:txBody>
      </p:sp>
      <p:pic>
        <p:nvPicPr>
          <p:cNvPr id="174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275" y="3093572"/>
            <a:ext cx="5102225" cy="343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AutoShape 6" descr="Image result for plerocercoid nd procercoid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1800"/>
          </a:p>
        </p:txBody>
      </p:sp>
      <p:sp>
        <p:nvSpPr>
          <p:cNvPr id="17414" name="AutoShape 8" descr="Image result for plerocercoid nd procercoid images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1800"/>
          </a:p>
        </p:txBody>
      </p:sp>
      <p:pic>
        <p:nvPicPr>
          <p:cNvPr id="17415" name="Picture 10" descr="https://ars.els-cdn.com/content/image/3-s2.0-B9780124159150000121-f12-12-978012415915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3225028"/>
            <a:ext cx="3883025" cy="362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086600" y="6671733"/>
            <a:ext cx="2057400" cy="160867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424589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340767"/>
            <a:ext cx="7907865" cy="5652187"/>
          </a:xfrm>
        </p:spPr>
        <p:txBody>
          <a:bodyPr>
            <a:norm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7030A0"/>
                </a:solidFill>
                <a:latin typeface="Arial Rounded MT Bold" pitchFamily="34" charset="0"/>
              </a:rPr>
              <a:t>Parasites are eukaryotic organisms.  </a:t>
            </a:r>
            <a:endParaRPr lang="en-US" sz="2400" b="1" dirty="0">
              <a:solidFill>
                <a:srgbClr val="7030A0"/>
              </a:solidFill>
              <a:latin typeface="Arial Rounded MT Bold" pitchFamily="34" charset="0"/>
            </a:endParaRPr>
          </a:p>
          <a:p>
            <a:pPr lvl="0" algn="just"/>
            <a:endParaRPr lang="en-US" sz="2000" b="1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584589" y="64467"/>
            <a:ext cx="82809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</a:rPr>
              <a:t>Salient Characters of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</a:rPr>
              <a:t>Phylum: Platyhelminthes</a:t>
            </a:r>
            <a:endParaRPr lang="en-US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83077258"/>
              </p:ext>
            </p:extLst>
          </p:nvPr>
        </p:nvGraphicFramePr>
        <p:xfrm>
          <a:off x="204725" y="1772816"/>
          <a:ext cx="6599523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952265" y="3167185"/>
            <a:ext cx="1567160" cy="99514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ounded Rectangle 9"/>
          <p:cNvSpPr/>
          <p:nvPr/>
        </p:nvSpPr>
        <p:spPr>
          <a:xfrm>
            <a:off x="7111576" y="3356992"/>
            <a:ext cx="1708896" cy="990923"/>
          </a:xfrm>
          <a:prstGeom prst="roundRect">
            <a:avLst>
              <a:gd name="adj" fmla="val 1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en-US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Protozoa</a:t>
            </a:r>
          </a:p>
          <a:p>
            <a:pPr lvl="0"/>
            <a:r>
              <a:rPr lang="en-US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(Unicellular)</a:t>
            </a:r>
            <a:endParaRPr lang="en-IN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580112" y="3030638"/>
            <a:ext cx="23117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891830" y="3068960"/>
            <a:ext cx="0" cy="98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608924" y="4437112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841172" y="443711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25593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84775"/>
          </a:xfrm>
          <a:gradFill rotWithShape="1">
            <a:gsLst>
              <a:gs pos="0">
                <a:srgbClr val="E7FEBE"/>
              </a:gs>
              <a:gs pos="100000">
                <a:srgbClr val="F1FD9B"/>
              </a:gs>
            </a:gsLst>
            <a:lin ang="5400000" scaled="1"/>
          </a:gradFill>
          <a:ln w="63500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altLang="en-US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Types of </a:t>
            </a:r>
            <a:r>
              <a:rPr lang="en-IN" altLang="en-US" sz="32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metacestodes</a:t>
            </a:r>
            <a:endParaRPr lang="en-IN" altLang="en-US" sz="32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6400800" cy="6096000"/>
          </a:xfrm>
        </p:spPr>
        <p:txBody>
          <a:bodyPr/>
          <a:lstStyle/>
          <a:p>
            <a:pPr algn="just"/>
            <a:endParaRPr lang="en-US" altLang="en-US" b="1" dirty="0" smtClean="0">
              <a:solidFill>
                <a:srgbClr val="FFC000"/>
              </a:solidFill>
            </a:endParaRPr>
          </a:p>
          <a:p>
            <a:pPr algn="just"/>
            <a:r>
              <a:rPr lang="en-US" altLang="en-US" sz="24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Cysticercus</a:t>
            </a:r>
            <a:r>
              <a:rPr lang="en-US" altLang="en-US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is fluid filled bladder containing an attached </a:t>
            </a:r>
            <a:r>
              <a:rPr lang="en-US" altLang="en-US" sz="2400" b="1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single</a:t>
            </a:r>
            <a:r>
              <a:rPr lang="en-US" altLang="en-US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invaginated</a:t>
            </a:r>
            <a:r>
              <a:rPr lang="en-US" altLang="en-US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scloex</a:t>
            </a:r>
            <a:r>
              <a:rPr lang="en-US" altLang="en-US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    e.g.  </a:t>
            </a:r>
            <a:r>
              <a:rPr lang="en-US" altLang="en-US" sz="2400" b="1" i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Taenia</a:t>
            </a:r>
            <a:r>
              <a:rPr lang="en-US" altLang="en-US" sz="24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sz="2400" b="1" i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saginata</a:t>
            </a:r>
            <a:r>
              <a:rPr lang="en-US" altLang="en-US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, </a:t>
            </a:r>
            <a:r>
              <a:rPr lang="en-US" altLang="en-US" sz="2400" b="1" i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Taenia</a:t>
            </a:r>
            <a:r>
              <a:rPr lang="en-US" altLang="en-US" sz="24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sz="2400" b="1" i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solium</a:t>
            </a:r>
            <a:r>
              <a:rPr lang="en-US" altLang="en-US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, </a:t>
            </a:r>
            <a:r>
              <a:rPr lang="en-US" altLang="en-US" sz="2400" b="1" i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Taenia</a:t>
            </a:r>
            <a:r>
              <a:rPr lang="en-US" altLang="en-US" sz="24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sz="2400" b="1" i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pisiformis</a:t>
            </a:r>
            <a:r>
              <a:rPr lang="en-US" altLang="en-US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etc.</a:t>
            </a:r>
          </a:p>
          <a:p>
            <a:pPr algn="just">
              <a:buFontTx/>
              <a:buNone/>
            </a:pPr>
            <a:endParaRPr lang="en-US" altLang="en-US" sz="2400" b="1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just"/>
            <a:r>
              <a:rPr lang="en-US" altLang="en-US" sz="24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Coenurus</a:t>
            </a:r>
            <a:r>
              <a:rPr lang="en-US" altLang="en-US" sz="2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is a large fluid containing bladder with a </a:t>
            </a:r>
            <a:r>
              <a:rPr lang="en-US" altLang="en-US" sz="2400" b="1" u="sng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no. of </a:t>
            </a:r>
            <a:r>
              <a:rPr lang="en-US" altLang="en-US" sz="2400" b="1" u="sng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invaginated</a:t>
            </a:r>
            <a:r>
              <a:rPr lang="en-US" altLang="en-US" sz="2400" b="1" u="sng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sz="2400" b="1" u="sng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scolices</a:t>
            </a:r>
            <a:r>
              <a:rPr lang="en-US" altLang="en-US" sz="2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attached to the walls.</a:t>
            </a:r>
            <a:r>
              <a:rPr lang="en-US" altLang="en-US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endParaRPr lang="en-US" altLang="en-US" sz="24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r>
              <a:rPr lang="en-US" altLang="en-US" sz="24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             e.g. </a:t>
            </a:r>
            <a:r>
              <a:rPr lang="en-US" altLang="en-US" sz="2400" b="1" i="1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Taenia</a:t>
            </a:r>
            <a:r>
              <a:rPr lang="en-US" altLang="en-US" sz="2400" b="1" i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sz="2400" b="1" i="1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multiceps</a:t>
            </a:r>
            <a:r>
              <a:rPr lang="en-US" altLang="en-US" sz="2400" b="1" i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18436" name="AutoShape 5" descr="Image result for cysticercus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1368425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1800"/>
          </a:p>
        </p:txBody>
      </p:sp>
      <p:pic>
        <p:nvPicPr>
          <p:cNvPr id="18438" name="Picture 9" descr="Image result for coenurus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62" y="3703437"/>
            <a:ext cx="2857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Pathology Outlines - Cysticercos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36712"/>
            <a:ext cx="2555776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oenurus cerebralis s-scolexuri invaginate | Download Scientific Diagram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0"/>
          <a:stretch/>
        </p:blipFill>
        <p:spPr bwMode="auto">
          <a:xfrm>
            <a:off x="3200400" y="5824596"/>
            <a:ext cx="1515616" cy="10248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03648" y="6165304"/>
            <a:ext cx="14401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Scolices</a:t>
            </a:r>
            <a:endParaRPr lang="en-IN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862985" y="6544013"/>
            <a:ext cx="792088" cy="1162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086600" y="6671733"/>
            <a:ext cx="2057400" cy="160867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352689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84775"/>
          </a:xfrm>
          <a:gradFill rotWithShape="1">
            <a:gsLst>
              <a:gs pos="0">
                <a:srgbClr val="E7FEBE"/>
              </a:gs>
              <a:gs pos="100000">
                <a:srgbClr val="F1FD9B"/>
              </a:gs>
            </a:gsLst>
            <a:lin ang="5400000" scaled="1"/>
          </a:gradFill>
          <a:ln w="63500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altLang="en-US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Types of </a:t>
            </a:r>
            <a:r>
              <a:rPr lang="en-IN" altLang="en-US" sz="32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metacestodes</a:t>
            </a:r>
            <a:endParaRPr lang="en-IN" altLang="en-US" sz="32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6096000" cy="60960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400" b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Strobilocercus</a:t>
            </a:r>
            <a:r>
              <a:rPr lang="en-US" altLang="en-US" sz="24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24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has a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scolex</a:t>
            </a:r>
            <a:r>
              <a:rPr lang="en-US" altLang="en-US" sz="24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which is not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invaginated</a:t>
            </a:r>
            <a:r>
              <a:rPr lang="en-US" altLang="en-US" sz="24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when fully developed and is attached to the bladder by a long segmented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strobila</a:t>
            </a:r>
            <a:r>
              <a:rPr lang="en-US" altLang="en-US" sz="24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24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           e.g. </a:t>
            </a:r>
            <a:r>
              <a:rPr lang="en-US" altLang="en-US" sz="2400" b="1" i="1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Taenia</a:t>
            </a:r>
            <a:r>
              <a:rPr lang="en-US" altLang="en-US" sz="2400" b="1" i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2400" b="1" i="1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taeniaeformis</a:t>
            </a:r>
            <a:r>
              <a:rPr lang="en-US" altLang="en-US" sz="24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b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Hydatid</a:t>
            </a:r>
            <a:r>
              <a:rPr lang="en-US" altLang="en-US" sz="24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cyst </a:t>
            </a:r>
            <a:r>
              <a:rPr lang="en-US" altLang="en-US" sz="24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is a thick walled large size fluid containing bladder with a no. of brood capsule inside it and each brood capsule contain a no. of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scolices</a:t>
            </a:r>
            <a:r>
              <a:rPr lang="en-US" altLang="en-US" sz="24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en-US" sz="24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                e.g. </a:t>
            </a:r>
            <a:r>
              <a:rPr lang="en-US" altLang="en-US" sz="2400" b="1" i="1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Echinococcus</a:t>
            </a:r>
            <a:r>
              <a:rPr lang="en-US" altLang="en-US" sz="2400" b="1" i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2400" b="1" i="1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granulosus</a:t>
            </a:r>
            <a:r>
              <a:rPr lang="en-US" altLang="en-US" sz="24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IN" altLang="en-US" sz="2800" b="1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IN" altLang="en-US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9461" name="Picture 7" descr="Image result for hydatid cyst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51313"/>
            <a:ext cx="30480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mage result for strobilocercus image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" t="2933" r="3968" b="3776"/>
          <a:stretch/>
        </p:blipFill>
        <p:spPr bwMode="auto">
          <a:xfrm>
            <a:off x="6317255" y="762000"/>
            <a:ext cx="2819400" cy="26663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577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84775"/>
          </a:xfrm>
          <a:gradFill rotWithShape="1">
            <a:gsLst>
              <a:gs pos="0">
                <a:srgbClr val="E7FEBE"/>
              </a:gs>
              <a:gs pos="100000">
                <a:srgbClr val="F1FD9B"/>
              </a:gs>
            </a:gsLst>
            <a:lin ang="5400000" scaled="1"/>
          </a:gradFill>
          <a:ln w="63500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altLang="en-US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Types of </a:t>
            </a:r>
            <a:r>
              <a:rPr lang="en-IN" altLang="en-US" sz="32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metacestodes</a:t>
            </a:r>
            <a:endParaRPr lang="en-IN" altLang="en-US" sz="32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5580112" cy="60960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altLang="en-US" sz="2000" b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Procercoid</a:t>
            </a:r>
            <a:r>
              <a:rPr lang="en-US" alt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is  first larval stage of </a:t>
            </a:r>
            <a:r>
              <a:rPr lang="en-US" altLang="en-US" sz="2000" b="1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Diphyllobothrium</a:t>
            </a:r>
            <a:r>
              <a:rPr lang="en-US" altLang="en-US" sz="2000" b="1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2000" b="1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latum</a:t>
            </a:r>
            <a:r>
              <a:rPr lang="en-US" altLang="en-US" sz="2000" b="1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occurs in the 1</a:t>
            </a:r>
            <a:r>
              <a:rPr lang="en-US" altLang="en-US" sz="2000" b="1" baseline="30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st</a:t>
            </a:r>
            <a:r>
              <a:rPr lang="en-US" alt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intermediate host (Cyclops). It is solid bodied and bears 6-hooks on the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cercomere</a:t>
            </a:r>
            <a:r>
              <a:rPr lang="en-US" alt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in the posterior region.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altLang="en-US" sz="2000" b="1" dirty="0" smtClean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algn="just">
              <a:lnSpc>
                <a:spcPct val="150000"/>
              </a:lnSpc>
              <a:buFontTx/>
              <a:buNone/>
            </a:pPr>
            <a:endParaRPr lang="en-US" altLang="en-US" sz="2000" b="1" dirty="0" smtClean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000" b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Plerocercoid</a:t>
            </a:r>
            <a:r>
              <a:rPr lang="en-US" alt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is 2</a:t>
            </a:r>
            <a:r>
              <a:rPr lang="en-US" altLang="en-US" sz="2000" b="1" baseline="30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nd</a:t>
            </a:r>
            <a:r>
              <a:rPr lang="en-US" alt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larval stage of </a:t>
            </a:r>
            <a:r>
              <a:rPr lang="en-US" altLang="en-US" sz="2000" b="1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Diphyllobothrium</a:t>
            </a:r>
            <a:r>
              <a:rPr lang="en-US" altLang="en-US" sz="2000" b="1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2000" b="1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latum</a:t>
            </a:r>
            <a:r>
              <a:rPr lang="en-US" alt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occurs in the 2</a:t>
            </a:r>
            <a:r>
              <a:rPr lang="en-US" altLang="en-US" sz="2000" b="1" baseline="30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nd</a:t>
            </a:r>
            <a:r>
              <a:rPr lang="en-US" alt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intermediate host (Fish).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Plerocercoids</a:t>
            </a:r>
            <a:r>
              <a:rPr lang="en-US" alt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are elongate, solid bodies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metacestodes</a:t>
            </a:r>
            <a:r>
              <a:rPr lang="en-US" alt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which bear an adult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scolex</a:t>
            </a:r>
            <a:r>
              <a:rPr lang="en-US" alt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altLang="en-US" sz="2800" b="1" dirty="0" smtClean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en-US" sz="2800" dirty="0" smtClean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IN" altLang="en-US" sz="28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IN" altLang="en-US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 descr="Figure 4. Schematic representations of six forms of larval cestodes. A. Procercoid; B, Plerocercoid; C, Merocercoid (redrawn from Dollfus, 1942); D, Plerocercus (redrawn from Dollfus, 1942); E, Cysticercoid (redrawn from Gabrion, 1981); F, Cysticercus (redrawn from Gabrion, 1981)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9" t="-505" r="73716" b="56462"/>
          <a:stretch/>
        </p:blipFill>
        <p:spPr bwMode="auto">
          <a:xfrm>
            <a:off x="6732240" y="615819"/>
            <a:ext cx="1645920" cy="26587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Figure 4. Schematic representations of six forms of larval cestodes. A. Procercoid; B, Plerocercoid; C, Merocercoid (redrawn from Dollfus, 1942); D, Plerocercus (redrawn from Dollfus, 1942); E, Cysticercoid (redrawn from Gabrion, 1981); F, Cysticercus (redrawn from Gabrion, 1981)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3" r="42817" b="56210"/>
          <a:stretch/>
        </p:blipFill>
        <p:spPr bwMode="auto">
          <a:xfrm>
            <a:off x="6997412" y="3810000"/>
            <a:ext cx="1363980" cy="2644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24128" y="1196752"/>
            <a:ext cx="151216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Procercoid</a:t>
            </a:r>
            <a:endParaRPr lang="en-IN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68144" y="5517232"/>
            <a:ext cx="1656184" cy="529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Plerocercoid</a:t>
            </a:r>
            <a:endParaRPr lang="en-IN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086600" y="6671733"/>
            <a:ext cx="2057400" cy="160867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69847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938992"/>
          </a:xfrm>
          <a:gradFill rotWithShape="1">
            <a:gsLst>
              <a:gs pos="0">
                <a:srgbClr val="E7FEBE"/>
              </a:gs>
              <a:gs pos="100000">
                <a:srgbClr val="F1FD9B"/>
              </a:gs>
            </a:gsLst>
            <a:lin ang="5400000" scaled="1"/>
          </a:gradFill>
          <a:ln w="6350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N" altLang="en-US" sz="18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                                                              Class- </a:t>
            </a:r>
            <a:r>
              <a:rPr lang="en-IN" altLang="en-US" sz="1800" b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Cestoda</a:t>
            </a:r>
            <a:r>
              <a:rPr lang="en-IN" altLang="en-US" sz="18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IN" altLang="en-US" sz="18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n-IN" altLang="en-US" sz="18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                                                                            Two </a:t>
            </a:r>
            <a:br>
              <a:rPr lang="en-IN" altLang="en-US" sz="18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n-IN" altLang="en-US" sz="18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                                                                        Sub-class</a:t>
            </a:r>
            <a:br>
              <a:rPr lang="en-IN" altLang="en-US" sz="18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n-IN" altLang="en-US" sz="18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                           </a:t>
            </a:r>
            <a:r>
              <a:rPr lang="en-IN" altLang="en-US" sz="1600" b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Eucestoda</a:t>
            </a:r>
            <a:r>
              <a:rPr lang="en-IN" altLang="en-US" sz="16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	                		                                               </a:t>
            </a:r>
            <a:r>
              <a:rPr lang="en-IN" altLang="en-US" sz="1600" b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Cotyloda</a:t>
            </a:r>
            <a:r>
              <a:rPr lang="en-IN" altLang="en-US" sz="16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/>
            </a:r>
            <a:br>
              <a:rPr lang="en-IN" altLang="en-US" sz="16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r>
              <a:rPr lang="en-IN" altLang="en-US" sz="16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                            (true tapeworms)                                                            (</a:t>
            </a:r>
            <a:r>
              <a:rPr lang="en-IN" altLang="en-US" sz="1600" b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Pseudotapeworms</a:t>
            </a:r>
            <a:r>
              <a:rPr lang="en-IN" altLang="en-US" sz="16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)</a:t>
            </a:r>
            <a:br>
              <a:rPr lang="en-IN" altLang="en-US" sz="16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r>
              <a:rPr lang="en-IN" altLang="en-US" sz="16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                        Order- </a:t>
            </a:r>
            <a:r>
              <a:rPr lang="en-IN" altLang="en-US" sz="1600" b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Cyclophyllidea</a:t>
            </a:r>
            <a:r>
              <a:rPr lang="en-IN" altLang="en-US" sz="16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                                                     Order- </a:t>
            </a:r>
            <a:r>
              <a:rPr lang="en-IN" altLang="en-US" sz="1600" b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Pseudophyllidea</a:t>
            </a:r>
            <a:r>
              <a:rPr lang="en-IN" altLang="en-US" sz="16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/>
            </a:r>
            <a:br>
              <a:rPr lang="en-IN" altLang="en-US" sz="16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endParaRPr lang="en-IN" altLang="en-US" sz="1600" b="1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3886200"/>
            <a:ext cx="8077200" cy="2971800"/>
          </a:xfrm>
        </p:spPr>
        <p:txBody>
          <a:bodyPr/>
          <a:lstStyle/>
          <a:p>
            <a:pPr indent="0" algn="just">
              <a:defRPr/>
            </a:pPr>
            <a:r>
              <a:rPr lang="en-US" altLang="en-US" b="1" dirty="0" smtClean="0">
                <a:solidFill>
                  <a:srgbClr val="FFFF00"/>
                </a:solidFill>
              </a:rPr>
              <a:t>                                                            </a:t>
            </a:r>
          </a:p>
          <a:p>
            <a:pPr indent="0" algn="just">
              <a:defRPr/>
            </a:pPr>
            <a:r>
              <a:rPr lang="en-US" altLang="en-US" b="1" dirty="0" smtClean="0">
                <a:solidFill>
                  <a:srgbClr val="FFFF00"/>
                </a:solidFill>
              </a:rPr>
              <a:t>             </a:t>
            </a:r>
            <a:r>
              <a:rPr lang="en-US" altLang="en-US" sz="2000" b="1" dirty="0" smtClean="0">
                <a:solidFill>
                  <a:srgbClr val="002060"/>
                </a:solidFill>
              </a:rPr>
              <a:t>( true tapeworms)		(</a:t>
            </a:r>
            <a:r>
              <a:rPr lang="en-US" altLang="en-US" sz="2000" b="1" dirty="0" err="1" smtClean="0">
                <a:solidFill>
                  <a:srgbClr val="002060"/>
                </a:solidFill>
              </a:rPr>
              <a:t>Pseudotapeworms</a:t>
            </a:r>
            <a:r>
              <a:rPr lang="en-US" altLang="en-US" sz="2000" b="1" dirty="0" smtClean="0">
                <a:solidFill>
                  <a:srgbClr val="002060"/>
                </a:solidFill>
              </a:rPr>
              <a:t>)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en-US" altLang="en-US" sz="2800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altLang="en-US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IN" altLang="en-US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IN" altLang="en-US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087336"/>
              </p:ext>
            </p:extLst>
          </p:nvPr>
        </p:nvGraphicFramePr>
        <p:xfrm>
          <a:off x="93133" y="1676400"/>
          <a:ext cx="8991600" cy="5181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944">
                  <a:extLst>
                    <a:ext uri="{9D8B030D-6E8A-4147-A177-3AD203B41FA5}"/>
                  </a:extLst>
                </a:gridCol>
                <a:gridCol w="2849664">
                  <a:extLst>
                    <a:ext uri="{9D8B030D-6E8A-4147-A177-3AD203B41FA5}"/>
                  </a:extLst>
                </a:gridCol>
                <a:gridCol w="4499992">
                  <a:extLst>
                    <a:ext uri="{9D8B030D-6E8A-4147-A177-3AD203B41FA5}"/>
                  </a:extLst>
                </a:gridCol>
              </a:tblGrid>
              <a:tr h="32438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Character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IN" altLang="en-US" sz="1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en-IN" altLang="en-US" sz="1600" dirty="0" err="1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Pseudophyllidea</a:t>
                      </a:r>
                      <a:endParaRPr lang="en-US" sz="16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IN" altLang="en-US" sz="1600" dirty="0" err="1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Cyclophyllidea</a:t>
                      </a:r>
                      <a:endParaRPr lang="en-US" sz="1600" dirty="0"/>
                    </a:p>
                  </a:txBody>
                  <a:tcPr marT="45722" marB="45722"/>
                </a:tc>
                <a:extLst>
                  <a:ext uri="{0D108BD9-81ED-4DB2-BD59-A6C34878D82A}"/>
                </a:extLst>
              </a:tr>
              <a:tr h="560300"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Scolex</a:t>
                      </a:r>
                      <a:endParaRPr lang="en-US" sz="16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has two narrow deep grooves called </a:t>
                      </a:r>
                      <a:r>
                        <a:rPr lang="en-US" sz="1600" b="1" u="sng" dirty="0" err="1" smtClean="0"/>
                        <a:t>bothria</a:t>
                      </a:r>
                      <a:endParaRPr lang="en-US" sz="1600" b="1" u="sng" dirty="0" smtClean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has Four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 suckers which may be armed with hooks</a:t>
                      </a:r>
                      <a:endParaRPr lang="en-US" sz="1600" b="1" dirty="0"/>
                    </a:p>
                  </a:txBody>
                  <a:tcPr marT="45722" marB="45722"/>
                </a:tc>
                <a:extLst>
                  <a:ext uri="{0D108BD9-81ED-4DB2-BD59-A6C34878D82A}"/>
                </a:extLst>
              </a:tr>
              <a:tr h="56030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Genital</a:t>
                      </a:r>
                      <a:r>
                        <a:rPr lang="en-US" sz="1600" b="1" baseline="0" dirty="0" smtClean="0"/>
                        <a:t> pore</a:t>
                      </a:r>
                      <a:endParaRPr lang="en-US" sz="16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 found on ventral surface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Marginal except </a:t>
                      </a:r>
                      <a:r>
                        <a:rPr lang="en-US" sz="1600" b="1" dirty="0" err="1" smtClean="0"/>
                        <a:t>Mesocestoides</a:t>
                      </a:r>
                      <a:r>
                        <a:rPr lang="en-US" sz="1600" b="1" dirty="0" smtClean="0"/>
                        <a:t> where it is on mid ventral surface</a:t>
                      </a:r>
                      <a:endParaRPr lang="en-US" sz="1600" b="1" dirty="0"/>
                    </a:p>
                  </a:txBody>
                  <a:tcPr marT="45722" marB="45722"/>
                </a:tc>
                <a:extLst>
                  <a:ext uri="{0D108BD9-81ED-4DB2-BD59-A6C34878D82A}"/>
                </a:extLst>
              </a:tr>
              <a:tr h="56030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Egg</a:t>
                      </a:r>
                      <a:endParaRPr lang="en-US" sz="16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</a:rPr>
                        <a:t>Operculated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 and </a:t>
                      </a:r>
                      <a:r>
                        <a:rPr lang="en-US" sz="1600" b="1" baseline="0" dirty="0" err="1" smtClean="0">
                          <a:solidFill>
                            <a:srgbClr val="FF0000"/>
                          </a:solidFill>
                        </a:rPr>
                        <a:t>unembryonated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Embryonated</a:t>
                      </a:r>
                      <a:r>
                        <a:rPr lang="en-US" sz="1600" b="1" dirty="0" smtClean="0"/>
                        <a:t> and non-</a:t>
                      </a:r>
                      <a:r>
                        <a:rPr lang="en-US" sz="1600" b="1" dirty="0" err="1" smtClean="0"/>
                        <a:t>operculated</a:t>
                      </a:r>
                      <a:endParaRPr lang="en-US" sz="1600" b="1" dirty="0"/>
                    </a:p>
                  </a:txBody>
                  <a:tcPr marT="45722" marB="45722"/>
                </a:tc>
                <a:extLst>
                  <a:ext uri="{0D108BD9-81ED-4DB2-BD59-A6C34878D82A}"/>
                </a:extLst>
              </a:tr>
              <a:tr h="56030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Intermediate</a:t>
                      </a:r>
                      <a:r>
                        <a:rPr lang="en-US" sz="1600" b="1" baseline="0" dirty="0" smtClean="0"/>
                        <a:t> host</a:t>
                      </a:r>
                      <a:endParaRPr lang="en-US" sz="16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Require two intermediate hosts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Require one intermediate host except </a:t>
                      </a:r>
                      <a:r>
                        <a:rPr lang="en-US" sz="1600" b="1" dirty="0" err="1" smtClean="0"/>
                        <a:t>Mesocestoides</a:t>
                      </a:r>
                      <a:endParaRPr lang="en-US" sz="1600" b="1" dirty="0" smtClean="0"/>
                    </a:p>
                  </a:txBody>
                  <a:tcPr marT="45722" marB="45722"/>
                </a:tc>
                <a:extLst>
                  <a:ext uri="{0D108BD9-81ED-4DB2-BD59-A6C34878D82A}"/>
                </a:extLst>
              </a:tr>
              <a:tr h="2447614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Family</a:t>
                      </a:r>
                    </a:p>
                    <a:p>
                      <a:r>
                        <a:rPr lang="en-US" sz="1600" b="1" dirty="0" smtClean="0"/>
                        <a:t>(Genus)</a:t>
                      </a:r>
                      <a:endParaRPr lang="en-US" sz="16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7030A0"/>
                          </a:solidFill>
                        </a:rPr>
                        <a:t>Diphyllobothridae</a:t>
                      </a:r>
                      <a:endParaRPr lang="en-US" sz="1600" b="1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en-US" sz="1600" b="1" i="1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1600" b="1" i="1" dirty="0" err="1" smtClean="0">
                          <a:solidFill>
                            <a:srgbClr val="FF0000"/>
                          </a:solidFill>
                        </a:rPr>
                        <a:t>Diphyllobothrium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,</a:t>
                      </a:r>
                    </a:p>
                    <a:p>
                      <a:r>
                        <a:rPr lang="en-US" sz="1600" b="1" i="1" dirty="0" err="1" smtClean="0">
                          <a:solidFill>
                            <a:srgbClr val="FF0000"/>
                          </a:solidFill>
                        </a:rPr>
                        <a:t>Spirometra</a:t>
                      </a:r>
                      <a:r>
                        <a:rPr lang="en-US" sz="1600" b="1" i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US" sz="1600" b="1" dirty="0" err="1" smtClean="0">
                          <a:solidFill>
                            <a:srgbClr val="7030A0"/>
                          </a:solidFill>
                        </a:rPr>
                        <a:t>Anoplocephalidae</a:t>
                      </a:r>
                      <a:r>
                        <a:rPr lang="en-US" sz="1600" b="1" baseline="0" dirty="0" smtClean="0"/>
                        <a:t>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600" b="1" baseline="0" dirty="0" smtClean="0"/>
                        <a:t> (</a:t>
                      </a:r>
                      <a:r>
                        <a:rPr lang="en-US" sz="1600" b="1" baseline="0" dirty="0" err="1" smtClean="0"/>
                        <a:t>A</a:t>
                      </a:r>
                      <a:r>
                        <a:rPr lang="en-US" sz="1600" b="1" i="1" baseline="0" dirty="0" err="1" smtClean="0"/>
                        <a:t>noplocephala</a:t>
                      </a:r>
                      <a:r>
                        <a:rPr lang="en-US" sz="1600" b="1" i="1" baseline="0" dirty="0" smtClean="0"/>
                        <a:t>, </a:t>
                      </a:r>
                      <a:r>
                        <a:rPr lang="en-US" sz="1600" b="1" i="1" baseline="0" dirty="0" err="1" smtClean="0"/>
                        <a:t>Moniezia</a:t>
                      </a:r>
                      <a:r>
                        <a:rPr lang="en-US" sz="1600" b="1" i="1" baseline="0" dirty="0" smtClean="0"/>
                        <a:t>, </a:t>
                      </a:r>
                      <a:r>
                        <a:rPr lang="en-US" sz="1600" b="1" i="1" baseline="0" dirty="0" err="1" smtClean="0"/>
                        <a:t>Stilesia</a:t>
                      </a:r>
                      <a:r>
                        <a:rPr lang="en-US" sz="1600" b="1" i="1" baseline="0" dirty="0" smtClean="0"/>
                        <a:t>,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600" b="1" i="1" baseline="0" dirty="0" smtClean="0"/>
                        <a:t>                   </a:t>
                      </a:r>
                      <a:r>
                        <a:rPr lang="en-US" sz="1600" b="1" i="1" baseline="0" dirty="0" err="1" smtClean="0"/>
                        <a:t>Avitelina</a:t>
                      </a:r>
                      <a:r>
                        <a:rPr lang="en-US" sz="1600" b="1" i="1" baseline="0" dirty="0" smtClean="0"/>
                        <a:t>, </a:t>
                      </a:r>
                      <a:r>
                        <a:rPr lang="en-US" sz="1600" b="1" i="1" baseline="0" dirty="0" err="1" smtClean="0"/>
                        <a:t>Thysanosoma</a:t>
                      </a:r>
                      <a:r>
                        <a:rPr lang="en-US" sz="1600" b="1" baseline="0" dirty="0" smtClean="0"/>
                        <a:t>) 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US" sz="1600" b="1" baseline="0" dirty="0" err="1" smtClean="0">
                          <a:solidFill>
                            <a:srgbClr val="7030A0"/>
                          </a:solidFill>
                        </a:rPr>
                        <a:t>Dilepididae</a:t>
                      </a:r>
                      <a:r>
                        <a:rPr lang="en-US" sz="1600" b="1" baseline="0" dirty="0" smtClean="0"/>
                        <a:t> ( </a:t>
                      </a:r>
                      <a:r>
                        <a:rPr lang="en-US" sz="1600" b="1" i="1" baseline="0" dirty="0" err="1" smtClean="0"/>
                        <a:t>Dipylidium</a:t>
                      </a:r>
                      <a:r>
                        <a:rPr lang="en-US" sz="1600" b="1" i="1" baseline="0" dirty="0" smtClean="0"/>
                        <a:t>,     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600" b="1" i="1" baseline="0" dirty="0" smtClean="0"/>
                        <a:t>          </a:t>
                      </a:r>
                      <a:r>
                        <a:rPr lang="en-US" sz="1600" b="1" i="1" baseline="0" dirty="0" err="1" smtClean="0"/>
                        <a:t>Amoebotaenia</a:t>
                      </a:r>
                      <a:r>
                        <a:rPr lang="en-US" sz="1600" b="1" i="1" baseline="0" dirty="0" smtClean="0"/>
                        <a:t>, </a:t>
                      </a:r>
                      <a:r>
                        <a:rPr lang="en-US" sz="1600" b="1" i="1" baseline="0" dirty="0" err="1" smtClean="0"/>
                        <a:t>Choanotaenia</a:t>
                      </a:r>
                      <a:r>
                        <a:rPr lang="en-US" sz="1600" b="1" baseline="0" dirty="0" smtClean="0"/>
                        <a:t>)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US" sz="1600" b="1" baseline="0" dirty="0" err="1" smtClean="0">
                          <a:solidFill>
                            <a:srgbClr val="7030A0"/>
                          </a:solidFill>
                        </a:rPr>
                        <a:t>Davaineida</a:t>
                      </a:r>
                      <a:r>
                        <a:rPr lang="en-US" sz="1600" b="1" baseline="0" dirty="0" err="1" smtClean="0"/>
                        <a:t>e</a:t>
                      </a:r>
                      <a:r>
                        <a:rPr lang="en-US" sz="1600" b="1" baseline="0" dirty="0" smtClean="0"/>
                        <a:t> ( </a:t>
                      </a:r>
                      <a:r>
                        <a:rPr lang="en-US" sz="1600" b="1" i="1" baseline="0" dirty="0" err="1" smtClean="0"/>
                        <a:t>Davainea</a:t>
                      </a:r>
                      <a:r>
                        <a:rPr lang="en-US" sz="1600" b="1" i="1" baseline="0" dirty="0" smtClean="0"/>
                        <a:t>,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600" b="1" i="1" baseline="0" dirty="0" smtClean="0"/>
                        <a:t>                         </a:t>
                      </a:r>
                      <a:r>
                        <a:rPr lang="en-US" sz="1600" b="1" i="1" baseline="0" dirty="0" err="1" smtClean="0"/>
                        <a:t>Raillietina</a:t>
                      </a:r>
                      <a:r>
                        <a:rPr lang="en-US" sz="1600" b="1" i="1" baseline="0" dirty="0" smtClean="0"/>
                        <a:t>, </a:t>
                      </a:r>
                      <a:r>
                        <a:rPr lang="en-US" sz="1600" b="1" i="1" baseline="0" dirty="0" err="1" smtClean="0"/>
                        <a:t>Cotugnia</a:t>
                      </a:r>
                      <a:r>
                        <a:rPr lang="en-US" sz="1600" b="1" baseline="0" dirty="0" smtClean="0"/>
                        <a:t>)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US" sz="1600" b="1" baseline="0" dirty="0" err="1" smtClean="0">
                          <a:solidFill>
                            <a:srgbClr val="7030A0"/>
                          </a:solidFill>
                        </a:rPr>
                        <a:t>Taeniidae</a:t>
                      </a:r>
                      <a:r>
                        <a:rPr lang="en-US" sz="1600" b="1" baseline="0" dirty="0" smtClean="0"/>
                        <a:t> (</a:t>
                      </a:r>
                      <a:r>
                        <a:rPr lang="en-US" sz="1600" b="1" i="1" baseline="0" dirty="0" err="1" smtClean="0"/>
                        <a:t>Taenia</a:t>
                      </a:r>
                      <a:r>
                        <a:rPr lang="en-US" sz="1600" b="1" i="1" baseline="0" dirty="0" smtClean="0"/>
                        <a:t>, </a:t>
                      </a:r>
                      <a:r>
                        <a:rPr lang="en-US" sz="1600" b="1" i="1" baseline="0" dirty="0" err="1" smtClean="0"/>
                        <a:t>Echinococcus</a:t>
                      </a:r>
                      <a:r>
                        <a:rPr lang="en-US" sz="1600" b="1" baseline="0" dirty="0" smtClean="0"/>
                        <a:t>)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US" sz="1600" b="1" baseline="0" dirty="0" err="1" smtClean="0">
                          <a:solidFill>
                            <a:srgbClr val="7030A0"/>
                          </a:solidFill>
                        </a:rPr>
                        <a:t>Hymenolepididae</a:t>
                      </a:r>
                      <a:r>
                        <a:rPr lang="en-US" sz="1600" b="1" baseline="0" dirty="0" smtClean="0"/>
                        <a:t> ( </a:t>
                      </a:r>
                      <a:r>
                        <a:rPr lang="en-US" sz="1600" b="1" i="1" baseline="0" dirty="0" err="1" smtClean="0"/>
                        <a:t>Hymenolepsis</a:t>
                      </a:r>
                      <a:r>
                        <a:rPr lang="en-US" sz="1600" b="1" baseline="0" dirty="0" smtClean="0"/>
                        <a:t>)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US" sz="1600" b="1" baseline="0" dirty="0" err="1" smtClean="0">
                          <a:solidFill>
                            <a:srgbClr val="7030A0"/>
                          </a:solidFill>
                        </a:rPr>
                        <a:t>Mesocestoidida</a:t>
                      </a:r>
                      <a:r>
                        <a:rPr lang="en-US" sz="1600" b="1" baseline="0" dirty="0" err="1" smtClean="0"/>
                        <a:t>e</a:t>
                      </a:r>
                      <a:r>
                        <a:rPr lang="en-US" sz="1600" b="1" baseline="0" dirty="0" smtClean="0"/>
                        <a:t> (</a:t>
                      </a:r>
                      <a:r>
                        <a:rPr lang="en-US" sz="1600" b="1" i="1" baseline="0" dirty="0" err="1" smtClean="0"/>
                        <a:t>Mesocestoide</a:t>
                      </a:r>
                      <a:r>
                        <a:rPr lang="en-US" sz="1600" b="1" baseline="0" dirty="0" err="1" smtClean="0"/>
                        <a:t>s</a:t>
                      </a:r>
                      <a:r>
                        <a:rPr lang="en-US" sz="1600" b="1" baseline="0" dirty="0" smtClean="0"/>
                        <a:t>)</a:t>
                      </a:r>
                      <a:endParaRPr lang="en-US" sz="1600" b="1" dirty="0"/>
                    </a:p>
                  </a:txBody>
                  <a:tcPr marT="45722" marB="45722"/>
                </a:tc>
                <a:extLst>
                  <a:ext uri="{0D108BD9-81ED-4DB2-BD59-A6C34878D82A}"/>
                </a:extLst>
              </a:tr>
            </a:tbl>
          </a:graphicData>
        </a:graphic>
      </p:graphicFrame>
      <p:cxnSp>
        <p:nvCxnSpPr>
          <p:cNvPr id="21538" name="Straight Arrow Connector 5"/>
          <p:cNvCxnSpPr>
            <a:cxnSpLocks noChangeShapeType="1"/>
          </p:cNvCxnSpPr>
          <p:nvPr/>
        </p:nvCxnSpPr>
        <p:spPr bwMode="auto">
          <a:xfrm rot="10800000" flipV="1">
            <a:off x="2590800" y="533400"/>
            <a:ext cx="2057400" cy="533400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39" name="Straight Arrow Connector 7"/>
          <p:cNvCxnSpPr>
            <a:cxnSpLocks noChangeShapeType="1"/>
          </p:cNvCxnSpPr>
          <p:nvPr/>
        </p:nvCxnSpPr>
        <p:spPr bwMode="auto">
          <a:xfrm>
            <a:off x="4648200" y="609600"/>
            <a:ext cx="1752600" cy="381000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0790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371600"/>
            <a:ext cx="6347713" cy="35052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838200" y="2967335"/>
            <a:ext cx="6019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>
                <a:ln/>
                <a:solidFill>
                  <a:schemeClr val="accent3"/>
                </a:solidFill>
                <a:effectLst/>
              </a:rPr>
              <a:t>THANK U</a:t>
            </a:r>
          </a:p>
        </p:txBody>
      </p:sp>
    </p:spTree>
    <p:extLst>
      <p:ext uri="{BB962C8B-B14F-4D97-AF65-F5344CB8AC3E}">
        <p14:creationId xmlns:p14="http://schemas.microsoft.com/office/powerpoint/2010/main" val="3757680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42910" y="1428736"/>
            <a:ext cx="7529490" cy="5214974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Helminth</a:t>
            </a:r>
            <a:r>
              <a:rPr lang="en-US" sz="20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word has been derived from a Greek word </a:t>
            </a:r>
            <a:r>
              <a:rPr lang="en-US" sz="2000" b="1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helmins</a:t>
            </a:r>
            <a:r>
              <a:rPr lang="en-US" sz="20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or </a:t>
            </a:r>
            <a:r>
              <a:rPr lang="en-US" sz="2000" b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helminthos</a:t>
            </a:r>
            <a:r>
              <a:rPr 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which means a </a:t>
            </a:r>
            <a:r>
              <a:rPr lang="en-US" sz="2000" b="1" u="sng" dirty="0">
                <a:solidFill>
                  <a:srgbClr val="7030A0"/>
                </a:solidFill>
                <a:latin typeface="Arial Rounded MT Bold" panose="020F0704030504030204" pitchFamily="34" charset="0"/>
              </a:rPr>
              <a:t>worm</a:t>
            </a:r>
            <a:r>
              <a:rPr lang="en-US" sz="20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. </a:t>
            </a:r>
            <a:endParaRPr lang="en-US" sz="2000" b="1" dirty="0" smtClean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Helminths</a:t>
            </a:r>
            <a:r>
              <a:rPr 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(worms)  are mainly </a:t>
            </a:r>
            <a:r>
              <a:rPr lang="en-US" sz="2000" b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endoparasites</a:t>
            </a:r>
            <a:r>
              <a:rPr 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endParaRPr lang="en-US" sz="2000" b="1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99592" y="285728"/>
            <a:ext cx="64807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 Black" pitchFamily="34" charset="0"/>
              </a:rPr>
              <a:t>Salient Characters of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 Black" pitchFamily="34" charset="0"/>
              </a:rPr>
              <a:t>Phylum: Platyhelminthes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9983846"/>
              </p:ext>
            </p:extLst>
          </p:nvPr>
        </p:nvGraphicFramePr>
        <p:xfrm>
          <a:off x="1043608" y="2996952"/>
          <a:ext cx="6768752" cy="246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425593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9552" y="1428736"/>
            <a:ext cx="6768752" cy="5214974"/>
          </a:xfrm>
        </p:spPr>
        <p:txBody>
          <a:bodyPr>
            <a:normAutofit/>
          </a:bodyPr>
          <a:lstStyle/>
          <a:p>
            <a:pPr algn="ctr"/>
            <a:r>
              <a:rPr lang="en-IN" sz="2800" b="1" dirty="0"/>
              <a:t> </a:t>
            </a:r>
            <a:r>
              <a:rPr lang="en-US" sz="2800" dirty="0">
                <a:solidFill>
                  <a:srgbClr val="002060"/>
                </a:solidFill>
                <a:latin typeface="Arial Black" panose="020B0A04020102020204" pitchFamily="34" charset="0"/>
              </a:rPr>
              <a:t>Phylum- </a:t>
            </a:r>
            <a:r>
              <a:rPr lang="en-US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Platyhelminthes</a:t>
            </a:r>
            <a:endParaRPr lang="en-US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l"/>
            <a:r>
              <a:rPr lang="en-US" sz="2800" u="sng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General </a:t>
            </a:r>
            <a:r>
              <a:rPr lang="en-US" sz="2800" u="sng" dirty="0">
                <a:solidFill>
                  <a:srgbClr val="0070C0"/>
                </a:solidFill>
                <a:latin typeface="Arial Black" panose="020B0A04020102020204" pitchFamily="34" charset="0"/>
              </a:rPr>
              <a:t>Characters: 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400" dirty="0" err="1">
                <a:solidFill>
                  <a:srgbClr val="00B0F0"/>
                </a:solidFill>
                <a:latin typeface="Arial Black" panose="020B0A04020102020204" pitchFamily="34" charset="0"/>
              </a:rPr>
              <a:t>Dorsoventrally</a:t>
            </a:r>
            <a:r>
              <a:rPr lang="en-US" sz="2400" dirty="0">
                <a:solidFill>
                  <a:srgbClr val="00B0F0"/>
                </a:solidFill>
                <a:latin typeface="Arial Black" panose="020B0A04020102020204" pitchFamily="34" charset="0"/>
              </a:rPr>
              <a:t>  flattened body and hence, they are called as flatworms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Solid bodies without a body cavity (acoelomate)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Segmented  body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Suckers </a:t>
            </a:r>
            <a:r>
              <a:rPr lang="en-US" sz="2400" dirty="0">
                <a:solidFill>
                  <a:srgbClr val="00B050"/>
                </a:solidFill>
                <a:latin typeface="Arial Black" panose="020B0A04020102020204" pitchFamily="34" charset="0"/>
              </a:rPr>
              <a:t>are usually present.</a:t>
            </a:r>
          </a:p>
          <a:p>
            <a:pPr algn="ctr" eaLnBrk="1" hangingPunct="1">
              <a:lnSpc>
                <a:spcPct val="80000"/>
              </a:lnSpc>
            </a:pPr>
            <a:endParaRPr lang="en-US" sz="2000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99592" y="116632"/>
            <a:ext cx="626469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 Black" pitchFamily="34" charset="0"/>
              </a:rPr>
              <a:t>Salient Characters of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 Black" pitchFamily="34" charset="0"/>
              </a:rPr>
              <a:t>Phylum: Platyhelminthes</a:t>
            </a:r>
          </a:p>
        </p:txBody>
      </p:sp>
      <p:pic>
        <p:nvPicPr>
          <p:cNvPr id="4" name="Picture 3" descr="FIGfasciola09"/>
          <p:cNvPicPr/>
          <p:nvPr/>
        </p:nvPicPr>
        <p:blipFill rotWithShape="1">
          <a:blip r:embed="rId3" cstate="print"/>
          <a:srcRect l="11482" t="2293" r="11559" b="6335"/>
          <a:stretch/>
        </p:blipFill>
        <p:spPr bwMode="auto">
          <a:xfrm>
            <a:off x="7740352" y="2060848"/>
            <a:ext cx="1089660" cy="2255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All sizes | Tapeworm proglottids | Flickr - Photo Sharing!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2" t="29265" r="7949" b="8376"/>
          <a:stretch/>
        </p:blipFill>
        <p:spPr bwMode="auto">
          <a:xfrm>
            <a:off x="6948264" y="4623000"/>
            <a:ext cx="2039282" cy="13637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086600" y="6671733"/>
            <a:ext cx="2057400" cy="160867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475559548"/>
      </p:ext>
    </p:extLst>
  </p:cSld>
  <p:clrMapOvr>
    <a:masterClrMapping/>
  </p:clrMapOvr>
  <p:transition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484784"/>
            <a:ext cx="5832648" cy="5214974"/>
          </a:xfrm>
        </p:spPr>
        <p:txBody>
          <a:bodyPr>
            <a:normAutofit/>
          </a:bodyPr>
          <a:lstStyle/>
          <a:p>
            <a:pPr algn="ctr"/>
            <a:r>
              <a:rPr lang="en-IN" sz="2600" b="1" dirty="0"/>
              <a:t> </a:t>
            </a:r>
            <a:r>
              <a:rPr lang="en-US" sz="2600" dirty="0">
                <a:solidFill>
                  <a:srgbClr val="002060"/>
                </a:solidFill>
                <a:latin typeface="Arial Black" panose="020B0A04020102020204" pitchFamily="34" charset="0"/>
              </a:rPr>
              <a:t>Phylum- </a:t>
            </a:r>
            <a:r>
              <a:rPr lang="en-US" sz="2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Platyhelminthes</a:t>
            </a:r>
            <a:endParaRPr lang="en-US" sz="26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l"/>
            <a:r>
              <a:rPr lang="en-US" sz="2400" u="sng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General </a:t>
            </a:r>
            <a:r>
              <a:rPr lang="en-US" sz="2400" u="sng" dirty="0">
                <a:solidFill>
                  <a:srgbClr val="0070C0"/>
                </a:solidFill>
                <a:latin typeface="Arial Black" panose="020B0A04020102020204" pitchFamily="34" charset="0"/>
              </a:rPr>
              <a:t>Characters: </a:t>
            </a:r>
            <a:endParaRPr lang="en-US" sz="2400" u="sng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l"/>
            <a:endParaRPr lang="en-US" sz="2400" u="sng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Usually </a:t>
            </a:r>
            <a:r>
              <a:rPr lang="en-US" sz="2400" dirty="0">
                <a:solidFill>
                  <a:srgbClr val="002060"/>
                </a:solidFill>
                <a:latin typeface="Arial Black" panose="020B0A04020102020204" pitchFamily="34" charset="0"/>
              </a:rPr>
              <a:t>hermaphrodite or bisexual (</a:t>
            </a:r>
            <a:r>
              <a:rPr lang="en-US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monoecious</a:t>
            </a:r>
            <a:r>
              <a:rPr lang="en-US" sz="2400" dirty="0">
                <a:solidFill>
                  <a:srgbClr val="002060"/>
                </a:solidFill>
                <a:latin typeface="Arial Black" panose="020B0A04020102020204" pitchFamily="34" charset="0"/>
              </a:rPr>
              <a:t>)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Excretory organs are flame-cells (</a:t>
            </a:r>
            <a:r>
              <a:rPr lang="en-US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protonephridia</a:t>
            </a: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)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 Black" panose="020B0A04020102020204" pitchFamily="34" charset="0"/>
              </a:rPr>
              <a:t>Respiratory and blood-vascular system are absent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</a:rPr>
              <a:t>Life-cycle usually indirect.</a:t>
            </a:r>
          </a:p>
          <a:p>
            <a:pPr algn="ctr" eaLnBrk="1" hangingPunct="1">
              <a:lnSpc>
                <a:spcPct val="80000"/>
              </a:lnSpc>
            </a:pPr>
            <a:endParaRPr lang="en-US" sz="2000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99592" y="116632"/>
            <a:ext cx="626469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 Black" pitchFamily="34" charset="0"/>
              </a:rPr>
              <a:t>Salient Characters of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 Black" pitchFamily="34" charset="0"/>
              </a:rPr>
              <a:t>Phylum: Platyhelminthes</a:t>
            </a:r>
          </a:p>
        </p:txBody>
      </p:sp>
      <p:pic>
        <p:nvPicPr>
          <p:cNvPr id="4" name="Picture 3" descr="Platyhelminthes - The Reproductive System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7"/>
          <a:stretch/>
        </p:blipFill>
        <p:spPr bwMode="auto">
          <a:xfrm>
            <a:off x="6516216" y="2564904"/>
            <a:ext cx="2843808" cy="32544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086600" y="6671733"/>
            <a:ext cx="2057400" cy="160867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3111018697"/>
      </p:ext>
    </p:extLst>
  </p:cSld>
  <p:clrMapOvr>
    <a:masterClrMapping/>
  </p:clrMapOvr>
  <p:transition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8674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2800" b="1" dirty="0" smtClean="0"/>
          </a:p>
          <a:p>
            <a:pPr algn="ctr">
              <a:buNone/>
            </a:pPr>
            <a:endParaRPr lang="en-US" sz="28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Black" pitchFamily="34" charset="0"/>
              </a:rPr>
              <a:t>Salient Characters of 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Phylum</a:t>
            </a:r>
            <a:r>
              <a:rPr lang="en-US" sz="2400" b="1" dirty="0">
                <a:solidFill>
                  <a:srgbClr val="FF0000"/>
                </a:solidFill>
                <a:latin typeface="Arial Black" pitchFamily="34" charset="0"/>
              </a:rPr>
              <a:t>: Platyhelminthes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Classification</a:t>
            </a:r>
            <a:endParaRPr lang="en-US" sz="2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915351"/>
              </p:ext>
            </p:extLst>
          </p:nvPr>
        </p:nvGraphicFramePr>
        <p:xfrm>
          <a:off x="304800" y="3135257"/>
          <a:ext cx="8659689" cy="331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563"/>
                <a:gridCol w="2886563"/>
                <a:gridCol w="2886563"/>
              </a:tblGrid>
              <a:tr h="3967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endParaRPr lang="en-US" b="1" dirty="0">
                        <a:solidFill>
                          <a:srgbClr val="C0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b="1" dirty="0" err="1" smtClean="0">
                          <a:latin typeface="Arial Rounded MT Bold" panose="020F0704030504030204" pitchFamily="34" charset="0"/>
                        </a:rPr>
                        <a:t>Trematodes</a:t>
                      </a:r>
                      <a:endParaRPr lang="en-US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b="1" dirty="0" err="1" smtClean="0">
                          <a:latin typeface="Arial Rounded MT Bold" panose="020F0704030504030204" pitchFamily="34" charset="0"/>
                        </a:rPr>
                        <a:t>Cestodes</a:t>
                      </a:r>
                      <a:endParaRPr lang="en-US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  <a:tr h="76042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Common name</a:t>
                      </a:r>
                      <a:endParaRPr lang="en-US" b="1" dirty="0">
                        <a:solidFill>
                          <a:srgbClr val="C0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 Rounded MT Bold" panose="020F0704030504030204" pitchFamily="34" charset="0"/>
                        </a:rPr>
                        <a:t> Flukes</a:t>
                      </a:r>
                      <a:endParaRPr lang="en-US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 Rounded MT Bold" panose="020F0704030504030204" pitchFamily="34" charset="0"/>
                        </a:rPr>
                        <a:t> Tape</a:t>
                      </a:r>
                      <a:r>
                        <a:rPr lang="en-US" b="1" baseline="0" dirty="0" smtClean="0">
                          <a:latin typeface="Arial Rounded MT Bold" panose="020F0704030504030204" pitchFamily="34" charset="0"/>
                        </a:rPr>
                        <a:t> worms</a:t>
                      </a:r>
                      <a:endParaRPr lang="en-US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  <a:tr h="76042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Body segmentation</a:t>
                      </a:r>
                      <a:endParaRPr lang="en-US" b="1" dirty="0">
                        <a:solidFill>
                          <a:srgbClr val="C0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 Rounded MT Bold" panose="020F0704030504030204" pitchFamily="34" charset="0"/>
                        </a:rPr>
                        <a:t>Absent</a:t>
                      </a:r>
                      <a:endParaRPr lang="en-US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 Rounded MT Bold" panose="020F0704030504030204" pitchFamily="34" charset="0"/>
                        </a:rPr>
                        <a:t>Present</a:t>
                      </a:r>
                      <a:endParaRPr lang="en-US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  <a:tr h="76042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Alimentary canal</a:t>
                      </a:r>
                      <a:endParaRPr lang="en-US" b="1" dirty="0">
                        <a:solidFill>
                          <a:srgbClr val="C0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 Rounded MT Bold" panose="020F0704030504030204" pitchFamily="34" charset="0"/>
                        </a:rPr>
                        <a:t> Present</a:t>
                      </a:r>
                      <a:endParaRPr lang="en-US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 Rounded MT Bold" panose="020F0704030504030204" pitchFamily="34" charset="0"/>
                        </a:rPr>
                        <a:t> Absent</a:t>
                      </a:r>
                      <a:endParaRPr lang="en-US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  <a:tr h="600452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Operculum in egg</a:t>
                      </a:r>
                      <a:endParaRPr lang="en-US" b="1" dirty="0">
                        <a:solidFill>
                          <a:srgbClr val="C0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 Rounded MT Bold" panose="020F0704030504030204" pitchFamily="34" charset="0"/>
                        </a:rPr>
                        <a:t> Usually </a:t>
                      </a:r>
                      <a:r>
                        <a:rPr lang="en-US" b="1" dirty="0" err="1" smtClean="0">
                          <a:latin typeface="Arial Rounded MT Bold" panose="020F0704030504030204" pitchFamily="34" charset="0"/>
                        </a:rPr>
                        <a:t>operculated</a:t>
                      </a:r>
                      <a:r>
                        <a:rPr lang="en-US" b="1" baseline="0" dirty="0" smtClean="0">
                          <a:latin typeface="Arial Rounded MT Bold" panose="020F0704030504030204" pitchFamily="34" charset="0"/>
                        </a:rPr>
                        <a:t> egg</a:t>
                      </a:r>
                      <a:endParaRPr lang="en-US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 Rounded MT Bold" panose="020F0704030504030204" pitchFamily="34" charset="0"/>
                        </a:rPr>
                        <a:t> Usually</a:t>
                      </a:r>
                      <a:r>
                        <a:rPr lang="en-US" b="1" baseline="0" dirty="0" smtClean="0">
                          <a:latin typeface="Arial Rounded MT Bold" panose="020F0704030504030204" pitchFamily="34" charset="0"/>
                        </a:rPr>
                        <a:t> non- </a:t>
                      </a:r>
                      <a:r>
                        <a:rPr lang="en-US" b="1" baseline="0" dirty="0" err="1" smtClean="0">
                          <a:latin typeface="Arial Rounded MT Bold" panose="020F0704030504030204" pitchFamily="34" charset="0"/>
                        </a:rPr>
                        <a:t>operculated</a:t>
                      </a:r>
                      <a:r>
                        <a:rPr lang="en-US" b="1" baseline="0" dirty="0" smtClean="0">
                          <a:latin typeface="Arial Rounded MT Bold" panose="020F0704030504030204" pitchFamily="34" charset="0"/>
                        </a:rPr>
                        <a:t> egg</a:t>
                      </a:r>
                      <a:endParaRPr lang="en-US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847239448"/>
              </p:ext>
            </p:extLst>
          </p:nvPr>
        </p:nvGraphicFramePr>
        <p:xfrm>
          <a:off x="683568" y="764704"/>
          <a:ext cx="7272808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780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35696" y="954107"/>
            <a:ext cx="6264696" cy="5590974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Class: </a:t>
            </a:r>
            <a:r>
              <a:rPr lang="en-US" sz="20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Trematoda</a:t>
            </a:r>
            <a:endParaRPr lang="en-US" sz="2000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l"/>
            <a:r>
              <a:rPr lang="en-US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Order:- </a:t>
            </a:r>
            <a:r>
              <a:rPr lang="en-US" sz="2000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Digenea</a:t>
            </a:r>
            <a:endParaRPr lang="en-US" sz="2000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l"/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Family:-</a:t>
            </a:r>
          </a:p>
          <a:p>
            <a:pPr algn="l"/>
            <a:endParaRPr lang="en-US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99592" y="0"/>
            <a:ext cx="626469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  <a:t>Salient Characters of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  <a:t>Phylum: Platyhelminthes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063364"/>
              </p:ext>
            </p:extLst>
          </p:nvPr>
        </p:nvGraphicFramePr>
        <p:xfrm>
          <a:off x="683568" y="2332311"/>
          <a:ext cx="7704856" cy="4525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428"/>
                <a:gridCol w="3852428"/>
              </a:tblGrid>
              <a:tr h="463814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 Rounded MT Bold" panose="020F0704030504030204" pitchFamily="34" charset="0"/>
                        </a:rPr>
                        <a:t> Family</a:t>
                      </a:r>
                      <a:endParaRPr lang="en-IN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 Rounded MT Bold" panose="020F0704030504030204" pitchFamily="34" charset="0"/>
                        </a:rPr>
                        <a:t>Genus</a:t>
                      </a:r>
                      <a:endParaRPr lang="en-IN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  <a:tr h="383403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Dicrocoelidae</a:t>
                      </a:r>
                      <a:endParaRPr lang="en-IN" b="1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err="1" smtClean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Dicrocoelium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  ( Lancet Fluke) </a:t>
                      </a:r>
                      <a:endParaRPr lang="en-IN" b="1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  <a:tr h="661763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Fasciolidae</a:t>
                      </a:r>
                      <a:endParaRPr lang="en-IN" b="1" dirty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err="1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Fasciola</a:t>
                      </a:r>
                      <a:r>
                        <a:rPr lang="en-US" b="1" i="1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( Liver fluke) , </a:t>
                      </a:r>
                      <a:r>
                        <a:rPr lang="en-US" b="1" i="1" dirty="0" err="1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Fasciolopsis</a:t>
                      </a:r>
                      <a:endParaRPr lang="en-IN" b="1" i="1" dirty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  <a:tr h="945375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Paramhistomatidae</a:t>
                      </a:r>
                      <a:endParaRPr lang="en-IN" b="1" dirty="0">
                        <a:solidFill>
                          <a:srgbClr val="0070C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err="1" smtClean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Paramhistomum</a:t>
                      </a:r>
                      <a:r>
                        <a:rPr lang="en-US" b="1" i="1" dirty="0" smtClean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, </a:t>
                      </a:r>
                      <a:r>
                        <a:rPr lang="en-US" b="1" i="1" dirty="0" err="1" smtClean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Cotylophoron</a:t>
                      </a:r>
                      <a:r>
                        <a:rPr lang="en-US" b="1" i="1" dirty="0" smtClean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, </a:t>
                      </a:r>
                      <a:r>
                        <a:rPr lang="en-US" b="1" i="1" dirty="0" err="1" smtClean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Gigantocotyle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, </a:t>
                      </a:r>
                      <a:r>
                        <a:rPr lang="en-US" b="1" i="1" dirty="0" err="1" smtClean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Gastrothylax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, </a:t>
                      </a:r>
                      <a:r>
                        <a:rPr lang="en-US" b="1" i="1" dirty="0" err="1" smtClean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Gastrodiscus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 etc.</a:t>
                      </a:r>
                      <a:endParaRPr lang="en-IN" b="1" dirty="0">
                        <a:solidFill>
                          <a:srgbClr val="0070C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  <a:tr h="383403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Paragonimidae</a:t>
                      </a:r>
                      <a:endParaRPr lang="en-IN" b="1" dirty="0">
                        <a:solidFill>
                          <a:srgbClr val="00B05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err="1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Paragonimus</a:t>
                      </a:r>
                      <a:r>
                        <a:rPr lang="en-US" b="1" baseline="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 ( Lung fluke)</a:t>
                      </a:r>
                      <a:endParaRPr lang="en-IN" b="1" dirty="0">
                        <a:solidFill>
                          <a:srgbClr val="00B05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  <a:tr h="383403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B0F0"/>
                          </a:solidFill>
                          <a:latin typeface="Arial Rounded MT Bold" panose="020F0704030504030204" pitchFamily="34" charset="0"/>
                        </a:rPr>
                        <a:t>Prosthogonimidae</a:t>
                      </a:r>
                      <a:endParaRPr lang="en-IN" b="1" dirty="0">
                        <a:solidFill>
                          <a:srgbClr val="00B0F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err="1" smtClean="0">
                          <a:solidFill>
                            <a:srgbClr val="00B0F0"/>
                          </a:solidFill>
                          <a:latin typeface="Arial Rounded MT Bold" panose="020F0704030504030204" pitchFamily="34" charset="0"/>
                        </a:rPr>
                        <a:t>Prosthogonimus</a:t>
                      </a:r>
                      <a:r>
                        <a:rPr lang="en-US" b="1" dirty="0" smtClean="0">
                          <a:solidFill>
                            <a:srgbClr val="00B0F0"/>
                          </a:solidFill>
                          <a:latin typeface="Arial Rounded MT Bold" panose="020F0704030504030204" pitchFamily="34" charset="0"/>
                        </a:rPr>
                        <a:t> ( Oviduct</a:t>
                      </a:r>
                      <a:r>
                        <a:rPr lang="en-US" b="1" baseline="0" dirty="0" smtClean="0">
                          <a:solidFill>
                            <a:srgbClr val="00B0F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b="1" dirty="0" smtClean="0">
                          <a:solidFill>
                            <a:srgbClr val="00B0F0"/>
                          </a:solidFill>
                          <a:latin typeface="Arial Rounded MT Bold" panose="020F0704030504030204" pitchFamily="34" charset="0"/>
                        </a:rPr>
                        <a:t>fluke)</a:t>
                      </a:r>
                      <a:endParaRPr lang="en-IN" b="1" dirty="0">
                        <a:solidFill>
                          <a:srgbClr val="00B0F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  <a:tr h="64276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 err="1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Opisthorchidae</a:t>
                      </a:r>
                      <a:endParaRPr lang="en-IN" b="1" i="0" dirty="0" smtClean="0">
                        <a:solidFill>
                          <a:srgbClr val="C0000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endParaRPr lang="en-IN" b="1" i="0" dirty="0">
                        <a:solidFill>
                          <a:srgbClr val="C0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err="1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Opisthorchis</a:t>
                      </a:r>
                      <a:endParaRPr lang="en-IN" b="1" i="1" dirty="0">
                        <a:solidFill>
                          <a:srgbClr val="C0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  <a:tr h="66176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 err="1" smtClean="0">
                          <a:latin typeface="Arial Rounded MT Bold" panose="020F0704030504030204" pitchFamily="34" charset="0"/>
                        </a:rPr>
                        <a:t>Schistosomatidae</a:t>
                      </a:r>
                      <a:endParaRPr lang="en-IN" b="1" i="0" dirty="0" smtClean="0">
                        <a:latin typeface="Arial Rounded MT Bold" panose="020F0704030504030204" pitchFamily="34" charset="0"/>
                      </a:endParaRPr>
                    </a:p>
                    <a:p>
                      <a:endParaRPr lang="en-IN" b="1" i="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err="1" smtClean="0">
                          <a:latin typeface="Arial Rounded MT Bold" panose="020F0704030504030204" pitchFamily="34" charset="0"/>
                        </a:rPr>
                        <a:t>Schistosoma</a:t>
                      </a:r>
                      <a:r>
                        <a:rPr lang="en-US" b="1" i="1" dirty="0" smtClean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b="1" i="0" dirty="0" smtClean="0">
                          <a:latin typeface="Arial Rounded MT Bold" panose="020F0704030504030204" pitchFamily="34" charset="0"/>
                        </a:rPr>
                        <a:t>( Blood fluke) </a:t>
                      </a:r>
                      <a:endParaRPr lang="en-IN" b="1" i="0" dirty="0" smtClean="0">
                        <a:latin typeface="Arial Rounded MT Bold" panose="020F0704030504030204" pitchFamily="34" charset="0"/>
                      </a:endParaRPr>
                    </a:p>
                    <a:p>
                      <a:endParaRPr lang="en-IN" b="1" i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1669681"/>
      </p:ext>
    </p:extLst>
  </p:cSld>
  <p:clrMapOvr>
    <a:masterClrMapping/>
  </p:clrMapOvr>
  <p:transition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3568" y="1142508"/>
            <a:ext cx="5400600" cy="5598860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26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Flukes are usually </a:t>
            </a:r>
            <a:r>
              <a:rPr lang="en-US" sz="2600" b="1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dorsoventrally</a:t>
            </a:r>
            <a:r>
              <a:rPr lang="en-US" sz="26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flattened and leaf shaped except </a:t>
            </a:r>
            <a:r>
              <a:rPr lang="en-US" sz="2600" b="1" u="sng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schistosomatidae</a:t>
            </a:r>
            <a:r>
              <a:rPr lang="en-US" sz="2600" b="1" u="sng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in which worms are cylindrical lo</a:t>
            </a:r>
            <a:r>
              <a:rPr lang="en-US" sz="26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ng whereas </a:t>
            </a:r>
            <a:r>
              <a:rPr lang="en-US" sz="2600" b="1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amphistomes</a:t>
            </a:r>
            <a:r>
              <a:rPr lang="en-US" sz="26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have thick fleshy </a:t>
            </a:r>
            <a:r>
              <a:rPr lang="en-US" sz="26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bodies.</a:t>
            </a:r>
          </a:p>
          <a:p>
            <a:pPr marL="457200" indent="-457200" algn="just">
              <a:buFont typeface="Courier New" panose="02070309020205020404" pitchFamily="49" charset="0"/>
              <a:buChar char="o"/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Body </a:t>
            </a:r>
            <a:r>
              <a:rPr lang="en-US" sz="28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is </a:t>
            </a:r>
            <a:r>
              <a:rPr lang="en-US" sz="2800" b="1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unsegmented</a:t>
            </a:r>
            <a:r>
              <a:rPr lang="en-US" sz="28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, solid and without a body cavity. All organs are embedded in a parenchyma. </a:t>
            </a:r>
          </a:p>
          <a:p>
            <a:pPr marL="457200" indent="-457200" algn="just">
              <a:buFont typeface="Courier New" panose="02070309020205020404" pitchFamily="49" charset="0"/>
              <a:buChar char="o"/>
              <a:defRPr/>
            </a:pPr>
            <a:r>
              <a:rPr lang="en-US" sz="28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B</a:t>
            </a:r>
            <a:r>
              <a:rPr lang="en-US" sz="28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ody </a:t>
            </a:r>
            <a:r>
              <a:rPr lang="en-US" sz="28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covering is called as tegument which is spiny or smooth.</a:t>
            </a:r>
            <a:endParaRPr lang="en-IN" sz="28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algn="just">
              <a:defRPr/>
            </a:pPr>
            <a:r>
              <a:rPr lang="en-US" altLang="en-US" sz="2000" b="1" dirty="0" smtClean="0">
                <a:solidFill>
                  <a:srgbClr val="FFFFDB"/>
                </a:solidFill>
                <a:latin typeface="Arial Black" panose="020B0A04020102020204" pitchFamily="34" charset="0"/>
              </a:rPr>
              <a:t>.</a:t>
            </a:r>
            <a:endParaRPr lang="en-US" altLang="en-US" sz="2000" b="1" dirty="0">
              <a:solidFill>
                <a:srgbClr val="FFFFDB"/>
              </a:solidFill>
              <a:latin typeface="Arial Black" panose="020B0A04020102020204" pitchFamily="34" charset="0"/>
            </a:endParaRPr>
          </a:p>
          <a:p>
            <a:pPr algn="just"/>
            <a:endParaRPr lang="en-US" sz="20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27584" y="0"/>
            <a:ext cx="626469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  <a:t>Salient Characters of 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 Black" pitchFamily="34" charset="0"/>
              </a:rPr>
              <a:t>Class:Trematoda</a:t>
            </a:r>
            <a:endParaRPr lang="en-US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" name="Picture 9" descr="FIGfasciola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504697"/>
            <a:ext cx="244827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086600" y="6671733"/>
            <a:ext cx="2057400" cy="160867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1457244791"/>
      </p:ext>
    </p:extLst>
  </p:cSld>
  <p:clrMapOvr>
    <a:masterClrMapping/>
  </p:clrMapOvr>
  <p:transition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3568" y="1142508"/>
            <a:ext cx="4464496" cy="5598860"/>
          </a:xfrm>
        </p:spPr>
        <p:txBody>
          <a:bodyPr>
            <a:norm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200" b="1" dirty="0" smtClean="0">
                <a:solidFill>
                  <a:srgbClr val="0070C0"/>
                </a:solidFill>
                <a:latin typeface="Arial Black" pitchFamily="34" charset="0"/>
              </a:rPr>
              <a:t>There </a:t>
            </a:r>
            <a:r>
              <a:rPr lang="en-US" sz="2200" b="1" dirty="0">
                <a:solidFill>
                  <a:srgbClr val="0070C0"/>
                </a:solidFill>
                <a:latin typeface="Arial Black" pitchFamily="34" charset="0"/>
              </a:rPr>
              <a:t>are generally two suckers (Oral &amp; ventral suckers) which serve as organ of attachment</a:t>
            </a:r>
            <a:r>
              <a:rPr lang="en-US" sz="2200" b="1" dirty="0" smtClean="0">
                <a:solidFill>
                  <a:srgbClr val="0070C0"/>
                </a:solidFill>
                <a:latin typeface="Arial Black" pitchFamily="34" charset="0"/>
              </a:rPr>
              <a:t>.</a:t>
            </a:r>
          </a:p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altLang="en-US" sz="2200" b="1" dirty="0">
                <a:solidFill>
                  <a:srgbClr val="7030A0"/>
                </a:solidFill>
                <a:latin typeface="Arial Black" panose="020B0A04020102020204" pitchFamily="34" charset="0"/>
              </a:rPr>
              <a:t>Digestive  system consists of mouth (surrounded by oral sucker) , muscular </a:t>
            </a:r>
            <a:r>
              <a:rPr lang="en-US" altLang="en-US" sz="2200" b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Phrynx</a:t>
            </a:r>
            <a:r>
              <a:rPr lang="en-US" altLang="en-US" sz="2200" b="1" dirty="0">
                <a:solidFill>
                  <a:srgbClr val="7030A0"/>
                </a:solidFill>
                <a:latin typeface="Arial Black" panose="020B0A04020102020204" pitchFamily="34" charset="0"/>
              </a:rPr>
              <a:t>, an </a:t>
            </a:r>
            <a:r>
              <a:rPr lang="en-US" altLang="en-US" sz="2200" b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oesophagus</a:t>
            </a:r>
            <a:r>
              <a:rPr lang="en-US" altLang="en-US" sz="2200" b="1" dirty="0">
                <a:solidFill>
                  <a:srgbClr val="7030A0"/>
                </a:solidFill>
                <a:latin typeface="Arial Black" panose="020B0A04020102020204" pitchFamily="34" charset="0"/>
              </a:rPr>
              <a:t>  and intestine which usually divided into two blind </a:t>
            </a:r>
            <a:r>
              <a:rPr lang="en-US" altLang="en-US" sz="22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caeca.</a:t>
            </a:r>
            <a:endParaRPr lang="en-IN" sz="22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IN" sz="2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sz="2200" b="1" dirty="0">
                <a:solidFill>
                  <a:srgbClr val="7030A0"/>
                </a:solidFill>
                <a:latin typeface="Arial Black" panose="020B0A04020102020204" pitchFamily="34" charset="0"/>
              </a:rPr>
              <a:t>Excretory organs consist of flame cells (</a:t>
            </a:r>
            <a:r>
              <a:rPr lang="en-US" altLang="en-US" sz="2200" b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Solenocytes</a:t>
            </a:r>
            <a:r>
              <a:rPr lang="en-US" altLang="en-US" sz="2200" b="1" dirty="0">
                <a:solidFill>
                  <a:srgbClr val="7030A0"/>
                </a:solidFill>
                <a:latin typeface="Arial Black" panose="020B0A04020102020204" pitchFamily="34" charset="0"/>
              </a:rPr>
              <a:t>)</a:t>
            </a:r>
            <a:endParaRPr lang="en-IN" altLang="en-US" sz="22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just"/>
            <a:endParaRPr lang="en-US" sz="20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27584" y="0"/>
            <a:ext cx="626469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  <a:t>Salient Characters of 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 Black" pitchFamily="34" charset="0"/>
              </a:rPr>
              <a:t>Class:Trematoda</a:t>
            </a:r>
            <a:endParaRPr lang="en-US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Picture 4" descr="C:\Users\hp\Desktop\fh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52736"/>
            <a:ext cx="3625057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086600" y="6671733"/>
            <a:ext cx="2057400" cy="160867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142172328"/>
      </p:ext>
    </p:extLst>
  </p:cSld>
  <p:clrMapOvr>
    <a:masterClrMapping/>
  </p:clrMapOvr>
  <p:transition>
    <p:blinds dir="vert"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2351</TotalTime>
  <Words>1251</Words>
  <Application>Microsoft Office PowerPoint</Application>
  <PresentationFormat>On-screen Show (4:3)</PresentationFormat>
  <Paragraphs>261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 Black</vt:lpstr>
      <vt:lpstr>Arial Rounded MT Bold</vt:lpstr>
      <vt:lpstr>Calibri</vt:lpstr>
      <vt:lpstr>Courier New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Salient Characters of  Class:Trematoda</vt:lpstr>
      <vt:lpstr>Life- Cycle of  Trematodes ( FLUKES)</vt:lpstr>
      <vt:lpstr>LIFE-CYCLE OF  FLUKES</vt:lpstr>
      <vt:lpstr>                                                               Class- Cestoda                                                                              Two                                                                           Sub-class                             Eucestoda                                                                  Cotyloda                              (true tapeworms)                                                            (Pseudotapeworms)                          Order- Cyclophyllidea                                                      Order- Pseudophyllidea </vt:lpstr>
      <vt:lpstr>PowerPoint Presentation</vt:lpstr>
      <vt:lpstr>General characters of Cestodes</vt:lpstr>
      <vt:lpstr>General Characters of Cestodes</vt:lpstr>
      <vt:lpstr>General characters of Cestodes</vt:lpstr>
      <vt:lpstr>Metacestodes or Bladder worms (Larval stages of Cestodes)</vt:lpstr>
      <vt:lpstr>Types of metacestodes</vt:lpstr>
      <vt:lpstr>Types of metacestodes</vt:lpstr>
      <vt:lpstr>Types of metacestodes</vt:lpstr>
      <vt:lpstr>                                                               Class- Cestoda                                                                              Two                                                                           Sub-class                             Eucestoda                                                                  Cotyloda                              (true tapeworms)                                                            (Pseudotapeworms)                          Order- Cyclophyllidea                                                      Order- Pseudophyllidea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VETERINARY PARASITOLOGY</dc:title>
  <dc:creator>Dr.Ajit</dc:creator>
  <cp:lastModifiedBy>dell</cp:lastModifiedBy>
  <cp:revision>293</cp:revision>
  <dcterms:created xsi:type="dcterms:W3CDTF">2006-08-16T00:00:00Z</dcterms:created>
  <dcterms:modified xsi:type="dcterms:W3CDTF">2020-10-30T16:21:17Z</dcterms:modified>
</cp:coreProperties>
</file>