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14" r:id="rId1"/>
  </p:sldMasterIdLst>
  <p:notesMasterIdLst>
    <p:notesMasterId r:id="rId17"/>
  </p:notesMasterIdLst>
  <p:sldIdLst>
    <p:sldId id="256" r:id="rId2"/>
    <p:sldId id="257" r:id="rId3"/>
    <p:sldId id="258" r:id="rId4"/>
    <p:sldId id="259" r:id="rId5"/>
    <p:sldId id="261" r:id="rId6"/>
    <p:sldId id="262" r:id="rId7"/>
    <p:sldId id="263" r:id="rId8"/>
    <p:sldId id="271" r:id="rId9"/>
    <p:sldId id="265" r:id="rId10"/>
    <p:sldId id="272" r:id="rId11"/>
    <p:sldId id="264" r:id="rId12"/>
    <p:sldId id="267" r:id="rId13"/>
    <p:sldId id="268" r:id="rId14"/>
    <p:sldId id="269" r:id="rId15"/>
    <p:sldId id="270" r:id="rId16"/>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940675A-B579-460E-94D1-54222C63F5DA}" styleName="No Style, Table Grid">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74" d="100"/>
          <a:sy n="74" d="100"/>
        </p:scale>
        <p:origin x="732" y="60"/>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01534BBB-DDA9-49F1-88EC-F4367BEFE0D8}" type="datetimeFigureOut">
              <a:rPr lang="en-US" smtClean="0"/>
              <a:t>10/28/2020</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E29022A4-C4BC-46E8-8F63-790D9AAC823D}" type="slidenum">
              <a:rPr lang="en-US" smtClean="0"/>
              <a:t>‹#›</a:t>
            </a:fld>
            <a:endParaRPr lang="en-US"/>
          </a:p>
        </p:txBody>
      </p:sp>
    </p:spTree>
    <p:extLst>
      <p:ext uri="{BB962C8B-B14F-4D97-AF65-F5344CB8AC3E}">
        <p14:creationId xmlns:p14="http://schemas.microsoft.com/office/powerpoint/2010/main" val="654559136"/>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Pr>
        <a:solidFill>
          <a:schemeClr val="accent1"/>
        </a:solidFill>
        <a:effectLst/>
      </p:bgPr>
    </p:bg>
    <p:spTree>
      <p:nvGrpSpPr>
        <p:cNvPr id="1" name=""/>
        <p:cNvGrpSpPr/>
        <p:nvPr/>
      </p:nvGrpSpPr>
      <p:grpSpPr>
        <a:xfrm>
          <a:off x="0" y="0"/>
          <a:ext cx="0" cy="0"/>
          <a:chOff x="0" y="0"/>
          <a:chExt cx="0" cy="0"/>
        </a:xfrm>
      </p:grpSpPr>
      <p:sp>
        <p:nvSpPr>
          <p:cNvPr id="11" name="Freeform 6" title="scalloped circle"/>
          <p:cNvSpPr/>
          <p:nvPr/>
        </p:nvSpPr>
        <p:spPr bwMode="auto">
          <a:xfrm>
            <a:off x="3557016" y="630936"/>
            <a:ext cx="5235575" cy="5229225"/>
          </a:xfrm>
          <a:custGeom>
            <a:avLst/>
            <a:gdLst/>
            <a:ahLst/>
            <a:cxnLst/>
            <a:rect l="0" t="0" r="r" b="b"/>
            <a:pathLst>
              <a:path w="3298" h="3294">
                <a:moveTo>
                  <a:pt x="1649" y="0"/>
                </a:moveTo>
                <a:lnTo>
                  <a:pt x="1681" y="3"/>
                </a:lnTo>
                <a:lnTo>
                  <a:pt x="1712" y="11"/>
                </a:lnTo>
                <a:lnTo>
                  <a:pt x="1742" y="23"/>
                </a:lnTo>
                <a:lnTo>
                  <a:pt x="1773" y="38"/>
                </a:lnTo>
                <a:lnTo>
                  <a:pt x="1802" y="55"/>
                </a:lnTo>
                <a:lnTo>
                  <a:pt x="1832" y="73"/>
                </a:lnTo>
                <a:lnTo>
                  <a:pt x="1862" y="89"/>
                </a:lnTo>
                <a:lnTo>
                  <a:pt x="1892" y="105"/>
                </a:lnTo>
                <a:lnTo>
                  <a:pt x="1921" y="117"/>
                </a:lnTo>
                <a:lnTo>
                  <a:pt x="1953" y="125"/>
                </a:lnTo>
                <a:lnTo>
                  <a:pt x="1984" y="129"/>
                </a:lnTo>
                <a:lnTo>
                  <a:pt x="2017" y="129"/>
                </a:lnTo>
                <a:lnTo>
                  <a:pt x="2051" y="127"/>
                </a:lnTo>
                <a:lnTo>
                  <a:pt x="2085" y="123"/>
                </a:lnTo>
                <a:lnTo>
                  <a:pt x="2119" y="118"/>
                </a:lnTo>
                <a:lnTo>
                  <a:pt x="2153" y="114"/>
                </a:lnTo>
                <a:lnTo>
                  <a:pt x="2187" y="111"/>
                </a:lnTo>
                <a:lnTo>
                  <a:pt x="2219" y="112"/>
                </a:lnTo>
                <a:lnTo>
                  <a:pt x="2250" y="116"/>
                </a:lnTo>
                <a:lnTo>
                  <a:pt x="2280" y="125"/>
                </a:lnTo>
                <a:lnTo>
                  <a:pt x="2305" y="138"/>
                </a:lnTo>
                <a:lnTo>
                  <a:pt x="2329" y="155"/>
                </a:lnTo>
                <a:lnTo>
                  <a:pt x="2350" y="175"/>
                </a:lnTo>
                <a:lnTo>
                  <a:pt x="2371" y="198"/>
                </a:lnTo>
                <a:lnTo>
                  <a:pt x="2390" y="222"/>
                </a:lnTo>
                <a:lnTo>
                  <a:pt x="2409" y="247"/>
                </a:lnTo>
                <a:lnTo>
                  <a:pt x="2428" y="272"/>
                </a:lnTo>
                <a:lnTo>
                  <a:pt x="2447" y="296"/>
                </a:lnTo>
                <a:lnTo>
                  <a:pt x="2467" y="319"/>
                </a:lnTo>
                <a:lnTo>
                  <a:pt x="2490" y="339"/>
                </a:lnTo>
                <a:lnTo>
                  <a:pt x="2512" y="357"/>
                </a:lnTo>
                <a:lnTo>
                  <a:pt x="2537" y="371"/>
                </a:lnTo>
                <a:lnTo>
                  <a:pt x="2564" y="383"/>
                </a:lnTo>
                <a:lnTo>
                  <a:pt x="2593" y="393"/>
                </a:lnTo>
                <a:lnTo>
                  <a:pt x="2623" y="402"/>
                </a:lnTo>
                <a:lnTo>
                  <a:pt x="2653" y="410"/>
                </a:lnTo>
                <a:lnTo>
                  <a:pt x="2684" y="418"/>
                </a:lnTo>
                <a:lnTo>
                  <a:pt x="2713" y="427"/>
                </a:lnTo>
                <a:lnTo>
                  <a:pt x="2742" y="437"/>
                </a:lnTo>
                <a:lnTo>
                  <a:pt x="2769" y="449"/>
                </a:lnTo>
                <a:lnTo>
                  <a:pt x="2793" y="464"/>
                </a:lnTo>
                <a:lnTo>
                  <a:pt x="2815" y="482"/>
                </a:lnTo>
                <a:lnTo>
                  <a:pt x="2833" y="504"/>
                </a:lnTo>
                <a:lnTo>
                  <a:pt x="2848" y="528"/>
                </a:lnTo>
                <a:lnTo>
                  <a:pt x="2860" y="555"/>
                </a:lnTo>
                <a:lnTo>
                  <a:pt x="2870" y="584"/>
                </a:lnTo>
                <a:lnTo>
                  <a:pt x="2879" y="613"/>
                </a:lnTo>
                <a:lnTo>
                  <a:pt x="2887" y="644"/>
                </a:lnTo>
                <a:lnTo>
                  <a:pt x="2895" y="674"/>
                </a:lnTo>
                <a:lnTo>
                  <a:pt x="2904" y="704"/>
                </a:lnTo>
                <a:lnTo>
                  <a:pt x="2914" y="733"/>
                </a:lnTo>
                <a:lnTo>
                  <a:pt x="2926" y="760"/>
                </a:lnTo>
                <a:lnTo>
                  <a:pt x="2940" y="785"/>
                </a:lnTo>
                <a:lnTo>
                  <a:pt x="2958" y="807"/>
                </a:lnTo>
                <a:lnTo>
                  <a:pt x="2978" y="830"/>
                </a:lnTo>
                <a:lnTo>
                  <a:pt x="3001" y="850"/>
                </a:lnTo>
                <a:lnTo>
                  <a:pt x="3025" y="869"/>
                </a:lnTo>
                <a:lnTo>
                  <a:pt x="3051" y="888"/>
                </a:lnTo>
                <a:lnTo>
                  <a:pt x="3076" y="907"/>
                </a:lnTo>
                <a:lnTo>
                  <a:pt x="3100" y="926"/>
                </a:lnTo>
                <a:lnTo>
                  <a:pt x="3123" y="947"/>
                </a:lnTo>
                <a:lnTo>
                  <a:pt x="3143" y="968"/>
                </a:lnTo>
                <a:lnTo>
                  <a:pt x="3160" y="992"/>
                </a:lnTo>
                <a:lnTo>
                  <a:pt x="3173" y="1017"/>
                </a:lnTo>
                <a:lnTo>
                  <a:pt x="3182" y="1047"/>
                </a:lnTo>
                <a:lnTo>
                  <a:pt x="3186" y="1078"/>
                </a:lnTo>
                <a:lnTo>
                  <a:pt x="3187" y="1110"/>
                </a:lnTo>
                <a:lnTo>
                  <a:pt x="3184" y="1144"/>
                </a:lnTo>
                <a:lnTo>
                  <a:pt x="3180" y="1178"/>
                </a:lnTo>
                <a:lnTo>
                  <a:pt x="3175" y="1212"/>
                </a:lnTo>
                <a:lnTo>
                  <a:pt x="3171" y="1246"/>
                </a:lnTo>
                <a:lnTo>
                  <a:pt x="3169" y="1280"/>
                </a:lnTo>
                <a:lnTo>
                  <a:pt x="3169" y="1313"/>
                </a:lnTo>
                <a:lnTo>
                  <a:pt x="3173" y="1344"/>
                </a:lnTo>
                <a:lnTo>
                  <a:pt x="3181" y="1375"/>
                </a:lnTo>
                <a:lnTo>
                  <a:pt x="3193" y="1404"/>
                </a:lnTo>
                <a:lnTo>
                  <a:pt x="3209" y="1434"/>
                </a:lnTo>
                <a:lnTo>
                  <a:pt x="3225" y="1464"/>
                </a:lnTo>
                <a:lnTo>
                  <a:pt x="3243" y="1494"/>
                </a:lnTo>
                <a:lnTo>
                  <a:pt x="3260" y="1523"/>
                </a:lnTo>
                <a:lnTo>
                  <a:pt x="3275" y="1554"/>
                </a:lnTo>
                <a:lnTo>
                  <a:pt x="3287" y="1584"/>
                </a:lnTo>
                <a:lnTo>
                  <a:pt x="3295" y="1615"/>
                </a:lnTo>
                <a:lnTo>
                  <a:pt x="3298" y="1647"/>
                </a:lnTo>
                <a:lnTo>
                  <a:pt x="3295" y="1679"/>
                </a:lnTo>
                <a:lnTo>
                  <a:pt x="3287" y="1710"/>
                </a:lnTo>
                <a:lnTo>
                  <a:pt x="3275" y="1740"/>
                </a:lnTo>
                <a:lnTo>
                  <a:pt x="3260" y="1771"/>
                </a:lnTo>
                <a:lnTo>
                  <a:pt x="3243" y="1800"/>
                </a:lnTo>
                <a:lnTo>
                  <a:pt x="3225" y="1830"/>
                </a:lnTo>
                <a:lnTo>
                  <a:pt x="3209" y="1860"/>
                </a:lnTo>
                <a:lnTo>
                  <a:pt x="3193" y="1890"/>
                </a:lnTo>
                <a:lnTo>
                  <a:pt x="3181" y="1919"/>
                </a:lnTo>
                <a:lnTo>
                  <a:pt x="3173" y="1950"/>
                </a:lnTo>
                <a:lnTo>
                  <a:pt x="3169" y="1981"/>
                </a:lnTo>
                <a:lnTo>
                  <a:pt x="3169" y="2014"/>
                </a:lnTo>
                <a:lnTo>
                  <a:pt x="3171" y="2048"/>
                </a:lnTo>
                <a:lnTo>
                  <a:pt x="3175" y="2082"/>
                </a:lnTo>
                <a:lnTo>
                  <a:pt x="3180" y="2116"/>
                </a:lnTo>
                <a:lnTo>
                  <a:pt x="3184" y="2150"/>
                </a:lnTo>
                <a:lnTo>
                  <a:pt x="3187" y="2184"/>
                </a:lnTo>
                <a:lnTo>
                  <a:pt x="3186" y="2216"/>
                </a:lnTo>
                <a:lnTo>
                  <a:pt x="3182" y="2247"/>
                </a:lnTo>
                <a:lnTo>
                  <a:pt x="3173" y="2277"/>
                </a:lnTo>
                <a:lnTo>
                  <a:pt x="3160" y="2302"/>
                </a:lnTo>
                <a:lnTo>
                  <a:pt x="3143" y="2326"/>
                </a:lnTo>
                <a:lnTo>
                  <a:pt x="3123" y="2347"/>
                </a:lnTo>
                <a:lnTo>
                  <a:pt x="3100" y="2368"/>
                </a:lnTo>
                <a:lnTo>
                  <a:pt x="3076" y="2387"/>
                </a:lnTo>
                <a:lnTo>
                  <a:pt x="3051" y="2406"/>
                </a:lnTo>
                <a:lnTo>
                  <a:pt x="3025" y="2425"/>
                </a:lnTo>
                <a:lnTo>
                  <a:pt x="3001" y="2444"/>
                </a:lnTo>
                <a:lnTo>
                  <a:pt x="2978" y="2464"/>
                </a:lnTo>
                <a:lnTo>
                  <a:pt x="2958" y="2487"/>
                </a:lnTo>
                <a:lnTo>
                  <a:pt x="2940" y="2509"/>
                </a:lnTo>
                <a:lnTo>
                  <a:pt x="2926" y="2534"/>
                </a:lnTo>
                <a:lnTo>
                  <a:pt x="2914" y="2561"/>
                </a:lnTo>
                <a:lnTo>
                  <a:pt x="2904" y="2590"/>
                </a:lnTo>
                <a:lnTo>
                  <a:pt x="2895" y="2620"/>
                </a:lnTo>
                <a:lnTo>
                  <a:pt x="2887" y="2650"/>
                </a:lnTo>
                <a:lnTo>
                  <a:pt x="2879" y="2681"/>
                </a:lnTo>
                <a:lnTo>
                  <a:pt x="2870" y="2710"/>
                </a:lnTo>
                <a:lnTo>
                  <a:pt x="2860" y="2739"/>
                </a:lnTo>
                <a:lnTo>
                  <a:pt x="2848" y="2766"/>
                </a:lnTo>
                <a:lnTo>
                  <a:pt x="2833" y="2790"/>
                </a:lnTo>
                <a:lnTo>
                  <a:pt x="2815" y="2812"/>
                </a:lnTo>
                <a:lnTo>
                  <a:pt x="2793" y="2830"/>
                </a:lnTo>
                <a:lnTo>
                  <a:pt x="2769" y="2845"/>
                </a:lnTo>
                <a:lnTo>
                  <a:pt x="2742" y="2857"/>
                </a:lnTo>
                <a:lnTo>
                  <a:pt x="2713" y="2867"/>
                </a:lnTo>
                <a:lnTo>
                  <a:pt x="2684" y="2876"/>
                </a:lnTo>
                <a:lnTo>
                  <a:pt x="2653" y="2884"/>
                </a:lnTo>
                <a:lnTo>
                  <a:pt x="2623" y="2892"/>
                </a:lnTo>
                <a:lnTo>
                  <a:pt x="2593" y="2901"/>
                </a:lnTo>
                <a:lnTo>
                  <a:pt x="2564" y="2911"/>
                </a:lnTo>
                <a:lnTo>
                  <a:pt x="2537" y="2923"/>
                </a:lnTo>
                <a:lnTo>
                  <a:pt x="2512" y="2937"/>
                </a:lnTo>
                <a:lnTo>
                  <a:pt x="2490" y="2955"/>
                </a:lnTo>
                <a:lnTo>
                  <a:pt x="2467" y="2975"/>
                </a:lnTo>
                <a:lnTo>
                  <a:pt x="2447" y="2998"/>
                </a:lnTo>
                <a:lnTo>
                  <a:pt x="2428" y="3022"/>
                </a:lnTo>
                <a:lnTo>
                  <a:pt x="2409" y="3047"/>
                </a:lnTo>
                <a:lnTo>
                  <a:pt x="2390" y="3072"/>
                </a:lnTo>
                <a:lnTo>
                  <a:pt x="2371" y="3096"/>
                </a:lnTo>
                <a:lnTo>
                  <a:pt x="2350" y="3119"/>
                </a:lnTo>
                <a:lnTo>
                  <a:pt x="2329" y="3139"/>
                </a:lnTo>
                <a:lnTo>
                  <a:pt x="2305" y="3156"/>
                </a:lnTo>
                <a:lnTo>
                  <a:pt x="2280" y="3169"/>
                </a:lnTo>
                <a:lnTo>
                  <a:pt x="2250" y="3178"/>
                </a:lnTo>
                <a:lnTo>
                  <a:pt x="2219" y="3182"/>
                </a:lnTo>
                <a:lnTo>
                  <a:pt x="2187" y="3183"/>
                </a:lnTo>
                <a:lnTo>
                  <a:pt x="2153" y="3180"/>
                </a:lnTo>
                <a:lnTo>
                  <a:pt x="2119" y="3176"/>
                </a:lnTo>
                <a:lnTo>
                  <a:pt x="2085" y="3171"/>
                </a:lnTo>
                <a:lnTo>
                  <a:pt x="2051" y="3167"/>
                </a:lnTo>
                <a:lnTo>
                  <a:pt x="2017" y="3165"/>
                </a:lnTo>
                <a:lnTo>
                  <a:pt x="1984" y="3165"/>
                </a:lnTo>
                <a:lnTo>
                  <a:pt x="1953" y="3169"/>
                </a:lnTo>
                <a:lnTo>
                  <a:pt x="1921" y="3177"/>
                </a:lnTo>
                <a:lnTo>
                  <a:pt x="1892" y="3189"/>
                </a:lnTo>
                <a:lnTo>
                  <a:pt x="1862" y="3205"/>
                </a:lnTo>
                <a:lnTo>
                  <a:pt x="1832" y="3221"/>
                </a:lnTo>
                <a:lnTo>
                  <a:pt x="1802" y="3239"/>
                </a:lnTo>
                <a:lnTo>
                  <a:pt x="1773" y="3256"/>
                </a:lnTo>
                <a:lnTo>
                  <a:pt x="1742" y="3271"/>
                </a:lnTo>
                <a:lnTo>
                  <a:pt x="1712" y="3283"/>
                </a:lnTo>
                <a:lnTo>
                  <a:pt x="1681" y="3291"/>
                </a:lnTo>
                <a:lnTo>
                  <a:pt x="1649" y="3294"/>
                </a:lnTo>
                <a:lnTo>
                  <a:pt x="1617" y="3291"/>
                </a:lnTo>
                <a:lnTo>
                  <a:pt x="1586" y="3283"/>
                </a:lnTo>
                <a:lnTo>
                  <a:pt x="1556" y="3271"/>
                </a:lnTo>
                <a:lnTo>
                  <a:pt x="1525" y="3256"/>
                </a:lnTo>
                <a:lnTo>
                  <a:pt x="1496" y="3239"/>
                </a:lnTo>
                <a:lnTo>
                  <a:pt x="1466" y="3221"/>
                </a:lnTo>
                <a:lnTo>
                  <a:pt x="1436" y="3205"/>
                </a:lnTo>
                <a:lnTo>
                  <a:pt x="1406" y="3189"/>
                </a:lnTo>
                <a:lnTo>
                  <a:pt x="1376" y="3177"/>
                </a:lnTo>
                <a:lnTo>
                  <a:pt x="1345" y="3169"/>
                </a:lnTo>
                <a:lnTo>
                  <a:pt x="1314" y="3165"/>
                </a:lnTo>
                <a:lnTo>
                  <a:pt x="1281" y="3165"/>
                </a:lnTo>
                <a:lnTo>
                  <a:pt x="1247" y="3167"/>
                </a:lnTo>
                <a:lnTo>
                  <a:pt x="1213" y="3171"/>
                </a:lnTo>
                <a:lnTo>
                  <a:pt x="1179" y="3176"/>
                </a:lnTo>
                <a:lnTo>
                  <a:pt x="1145" y="3180"/>
                </a:lnTo>
                <a:lnTo>
                  <a:pt x="1111" y="3183"/>
                </a:lnTo>
                <a:lnTo>
                  <a:pt x="1079" y="3182"/>
                </a:lnTo>
                <a:lnTo>
                  <a:pt x="1048" y="3178"/>
                </a:lnTo>
                <a:lnTo>
                  <a:pt x="1018" y="3169"/>
                </a:lnTo>
                <a:lnTo>
                  <a:pt x="993" y="3156"/>
                </a:lnTo>
                <a:lnTo>
                  <a:pt x="969" y="3139"/>
                </a:lnTo>
                <a:lnTo>
                  <a:pt x="948" y="3119"/>
                </a:lnTo>
                <a:lnTo>
                  <a:pt x="927" y="3096"/>
                </a:lnTo>
                <a:lnTo>
                  <a:pt x="908" y="3072"/>
                </a:lnTo>
                <a:lnTo>
                  <a:pt x="889" y="3047"/>
                </a:lnTo>
                <a:lnTo>
                  <a:pt x="870" y="3022"/>
                </a:lnTo>
                <a:lnTo>
                  <a:pt x="851" y="2998"/>
                </a:lnTo>
                <a:lnTo>
                  <a:pt x="831" y="2975"/>
                </a:lnTo>
                <a:lnTo>
                  <a:pt x="808" y="2955"/>
                </a:lnTo>
                <a:lnTo>
                  <a:pt x="786" y="2937"/>
                </a:lnTo>
                <a:lnTo>
                  <a:pt x="761" y="2923"/>
                </a:lnTo>
                <a:lnTo>
                  <a:pt x="734" y="2911"/>
                </a:lnTo>
                <a:lnTo>
                  <a:pt x="705" y="2901"/>
                </a:lnTo>
                <a:lnTo>
                  <a:pt x="675" y="2892"/>
                </a:lnTo>
                <a:lnTo>
                  <a:pt x="645" y="2884"/>
                </a:lnTo>
                <a:lnTo>
                  <a:pt x="614" y="2876"/>
                </a:lnTo>
                <a:lnTo>
                  <a:pt x="585" y="2867"/>
                </a:lnTo>
                <a:lnTo>
                  <a:pt x="556" y="2857"/>
                </a:lnTo>
                <a:lnTo>
                  <a:pt x="529" y="2845"/>
                </a:lnTo>
                <a:lnTo>
                  <a:pt x="505" y="2830"/>
                </a:lnTo>
                <a:lnTo>
                  <a:pt x="483" y="2812"/>
                </a:lnTo>
                <a:lnTo>
                  <a:pt x="465" y="2790"/>
                </a:lnTo>
                <a:lnTo>
                  <a:pt x="450" y="2766"/>
                </a:lnTo>
                <a:lnTo>
                  <a:pt x="438" y="2739"/>
                </a:lnTo>
                <a:lnTo>
                  <a:pt x="428" y="2710"/>
                </a:lnTo>
                <a:lnTo>
                  <a:pt x="419" y="2681"/>
                </a:lnTo>
                <a:lnTo>
                  <a:pt x="411" y="2650"/>
                </a:lnTo>
                <a:lnTo>
                  <a:pt x="403" y="2620"/>
                </a:lnTo>
                <a:lnTo>
                  <a:pt x="394" y="2590"/>
                </a:lnTo>
                <a:lnTo>
                  <a:pt x="384" y="2561"/>
                </a:lnTo>
                <a:lnTo>
                  <a:pt x="372" y="2534"/>
                </a:lnTo>
                <a:lnTo>
                  <a:pt x="358" y="2509"/>
                </a:lnTo>
                <a:lnTo>
                  <a:pt x="340" y="2487"/>
                </a:lnTo>
                <a:lnTo>
                  <a:pt x="320" y="2464"/>
                </a:lnTo>
                <a:lnTo>
                  <a:pt x="297" y="2444"/>
                </a:lnTo>
                <a:lnTo>
                  <a:pt x="272" y="2425"/>
                </a:lnTo>
                <a:lnTo>
                  <a:pt x="247" y="2406"/>
                </a:lnTo>
                <a:lnTo>
                  <a:pt x="222" y="2387"/>
                </a:lnTo>
                <a:lnTo>
                  <a:pt x="198" y="2368"/>
                </a:lnTo>
                <a:lnTo>
                  <a:pt x="175" y="2347"/>
                </a:lnTo>
                <a:lnTo>
                  <a:pt x="155" y="2326"/>
                </a:lnTo>
                <a:lnTo>
                  <a:pt x="138" y="2302"/>
                </a:lnTo>
                <a:lnTo>
                  <a:pt x="125" y="2277"/>
                </a:lnTo>
                <a:lnTo>
                  <a:pt x="116" y="2247"/>
                </a:lnTo>
                <a:lnTo>
                  <a:pt x="112" y="2216"/>
                </a:lnTo>
                <a:lnTo>
                  <a:pt x="111" y="2184"/>
                </a:lnTo>
                <a:lnTo>
                  <a:pt x="114" y="2150"/>
                </a:lnTo>
                <a:lnTo>
                  <a:pt x="118" y="2116"/>
                </a:lnTo>
                <a:lnTo>
                  <a:pt x="123" y="2082"/>
                </a:lnTo>
                <a:lnTo>
                  <a:pt x="127" y="2048"/>
                </a:lnTo>
                <a:lnTo>
                  <a:pt x="129" y="2014"/>
                </a:lnTo>
                <a:lnTo>
                  <a:pt x="129" y="1981"/>
                </a:lnTo>
                <a:lnTo>
                  <a:pt x="125" y="1950"/>
                </a:lnTo>
                <a:lnTo>
                  <a:pt x="117" y="1919"/>
                </a:lnTo>
                <a:lnTo>
                  <a:pt x="105" y="1890"/>
                </a:lnTo>
                <a:lnTo>
                  <a:pt x="90" y="1860"/>
                </a:lnTo>
                <a:lnTo>
                  <a:pt x="73" y="1830"/>
                </a:lnTo>
                <a:lnTo>
                  <a:pt x="55" y="1800"/>
                </a:lnTo>
                <a:lnTo>
                  <a:pt x="38" y="1771"/>
                </a:lnTo>
                <a:lnTo>
                  <a:pt x="23" y="1740"/>
                </a:lnTo>
                <a:lnTo>
                  <a:pt x="11" y="1710"/>
                </a:lnTo>
                <a:lnTo>
                  <a:pt x="3" y="1679"/>
                </a:lnTo>
                <a:lnTo>
                  <a:pt x="0" y="1647"/>
                </a:lnTo>
                <a:lnTo>
                  <a:pt x="3" y="1615"/>
                </a:lnTo>
                <a:lnTo>
                  <a:pt x="11" y="1584"/>
                </a:lnTo>
                <a:lnTo>
                  <a:pt x="23" y="1554"/>
                </a:lnTo>
                <a:lnTo>
                  <a:pt x="38" y="1523"/>
                </a:lnTo>
                <a:lnTo>
                  <a:pt x="55" y="1494"/>
                </a:lnTo>
                <a:lnTo>
                  <a:pt x="73" y="1464"/>
                </a:lnTo>
                <a:lnTo>
                  <a:pt x="90" y="1434"/>
                </a:lnTo>
                <a:lnTo>
                  <a:pt x="105" y="1404"/>
                </a:lnTo>
                <a:lnTo>
                  <a:pt x="117" y="1375"/>
                </a:lnTo>
                <a:lnTo>
                  <a:pt x="125" y="1344"/>
                </a:lnTo>
                <a:lnTo>
                  <a:pt x="129" y="1313"/>
                </a:lnTo>
                <a:lnTo>
                  <a:pt x="129" y="1280"/>
                </a:lnTo>
                <a:lnTo>
                  <a:pt x="127" y="1246"/>
                </a:lnTo>
                <a:lnTo>
                  <a:pt x="123" y="1212"/>
                </a:lnTo>
                <a:lnTo>
                  <a:pt x="118" y="1178"/>
                </a:lnTo>
                <a:lnTo>
                  <a:pt x="114" y="1144"/>
                </a:lnTo>
                <a:lnTo>
                  <a:pt x="111" y="1110"/>
                </a:lnTo>
                <a:lnTo>
                  <a:pt x="112" y="1078"/>
                </a:lnTo>
                <a:lnTo>
                  <a:pt x="116" y="1047"/>
                </a:lnTo>
                <a:lnTo>
                  <a:pt x="125" y="1017"/>
                </a:lnTo>
                <a:lnTo>
                  <a:pt x="138" y="992"/>
                </a:lnTo>
                <a:lnTo>
                  <a:pt x="155" y="968"/>
                </a:lnTo>
                <a:lnTo>
                  <a:pt x="175" y="947"/>
                </a:lnTo>
                <a:lnTo>
                  <a:pt x="198" y="926"/>
                </a:lnTo>
                <a:lnTo>
                  <a:pt x="222" y="907"/>
                </a:lnTo>
                <a:lnTo>
                  <a:pt x="247" y="888"/>
                </a:lnTo>
                <a:lnTo>
                  <a:pt x="272" y="869"/>
                </a:lnTo>
                <a:lnTo>
                  <a:pt x="297" y="850"/>
                </a:lnTo>
                <a:lnTo>
                  <a:pt x="320" y="830"/>
                </a:lnTo>
                <a:lnTo>
                  <a:pt x="340" y="807"/>
                </a:lnTo>
                <a:lnTo>
                  <a:pt x="358" y="785"/>
                </a:lnTo>
                <a:lnTo>
                  <a:pt x="372" y="760"/>
                </a:lnTo>
                <a:lnTo>
                  <a:pt x="384" y="733"/>
                </a:lnTo>
                <a:lnTo>
                  <a:pt x="394" y="704"/>
                </a:lnTo>
                <a:lnTo>
                  <a:pt x="403" y="674"/>
                </a:lnTo>
                <a:lnTo>
                  <a:pt x="411" y="644"/>
                </a:lnTo>
                <a:lnTo>
                  <a:pt x="419" y="613"/>
                </a:lnTo>
                <a:lnTo>
                  <a:pt x="428" y="584"/>
                </a:lnTo>
                <a:lnTo>
                  <a:pt x="438" y="555"/>
                </a:lnTo>
                <a:lnTo>
                  <a:pt x="450" y="528"/>
                </a:lnTo>
                <a:lnTo>
                  <a:pt x="465" y="504"/>
                </a:lnTo>
                <a:lnTo>
                  <a:pt x="483" y="482"/>
                </a:lnTo>
                <a:lnTo>
                  <a:pt x="505" y="464"/>
                </a:lnTo>
                <a:lnTo>
                  <a:pt x="529" y="449"/>
                </a:lnTo>
                <a:lnTo>
                  <a:pt x="556" y="437"/>
                </a:lnTo>
                <a:lnTo>
                  <a:pt x="585" y="427"/>
                </a:lnTo>
                <a:lnTo>
                  <a:pt x="614" y="418"/>
                </a:lnTo>
                <a:lnTo>
                  <a:pt x="645" y="410"/>
                </a:lnTo>
                <a:lnTo>
                  <a:pt x="675" y="402"/>
                </a:lnTo>
                <a:lnTo>
                  <a:pt x="705" y="393"/>
                </a:lnTo>
                <a:lnTo>
                  <a:pt x="734" y="383"/>
                </a:lnTo>
                <a:lnTo>
                  <a:pt x="761" y="371"/>
                </a:lnTo>
                <a:lnTo>
                  <a:pt x="786" y="357"/>
                </a:lnTo>
                <a:lnTo>
                  <a:pt x="808" y="339"/>
                </a:lnTo>
                <a:lnTo>
                  <a:pt x="831" y="319"/>
                </a:lnTo>
                <a:lnTo>
                  <a:pt x="851" y="296"/>
                </a:lnTo>
                <a:lnTo>
                  <a:pt x="870" y="272"/>
                </a:lnTo>
                <a:lnTo>
                  <a:pt x="889" y="247"/>
                </a:lnTo>
                <a:lnTo>
                  <a:pt x="908" y="222"/>
                </a:lnTo>
                <a:lnTo>
                  <a:pt x="927" y="198"/>
                </a:lnTo>
                <a:lnTo>
                  <a:pt x="948" y="175"/>
                </a:lnTo>
                <a:lnTo>
                  <a:pt x="969" y="155"/>
                </a:lnTo>
                <a:lnTo>
                  <a:pt x="993" y="138"/>
                </a:lnTo>
                <a:lnTo>
                  <a:pt x="1018" y="125"/>
                </a:lnTo>
                <a:lnTo>
                  <a:pt x="1048" y="116"/>
                </a:lnTo>
                <a:lnTo>
                  <a:pt x="1079" y="112"/>
                </a:lnTo>
                <a:lnTo>
                  <a:pt x="1111" y="111"/>
                </a:lnTo>
                <a:lnTo>
                  <a:pt x="1145" y="114"/>
                </a:lnTo>
                <a:lnTo>
                  <a:pt x="1179" y="118"/>
                </a:lnTo>
                <a:lnTo>
                  <a:pt x="1213" y="123"/>
                </a:lnTo>
                <a:lnTo>
                  <a:pt x="1247" y="127"/>
                </a:lnTo>
                <a:lnTo>
                  <a:pt x="1281" y="129"/>
                </a:lnTo>
                <a:lnTo>
                  <a:pt x="1314" y="129"/>
                </a:lnTo>
                <a:lnTo>
                  <a:pt x="1345" y="125"/>
                </a:lnTo>
                <a:lnTo>
                  <a:pt x="1376" y="117"/>
                </a:lnTo>
                <a:lnTo>
                  <a:pt x="1406" y="105"/>
                </a:lnTo>
                <a:lnTo>
                  <a:pt x="1436" y="89"/>
                </a:lnTo>
                <a:lnTo>
                  <a:pt x="1466" y="73"/>
                </a:lnTo>
                <a:lnTo>
                  <a:pt x="1496" y="55"/>
                </a:lnTo>
                <a:lnTo>
                  <a:pt x="1525" y="38"/>
                </a:lnTo>
                <a:lnTo>
                  <a:pt x="1556" y="23"/>
                </a:lnTo>
                <a:lnTo>
                  <a:pt x="1586" y="11"/>
                </a:lnTo>
                <a:lnTo>
                  <a:pt x="1617" y="3"/>
                </a:lnTo>
                <a:lnTo>
                  <a:pt x="1649" y="0"/>
                </a:lnTo>
                <a:close/>
              </a:path>
            </a:pathLst>
          </a:custGeom>
          <a:solidFill>
            <a:schemeClr val="bg2"/>
          </a:solidFill>
          <a:ln w="0">
            <a:noFill/>
            <a:prstDash val="solid"/>
            <a:round/>
            <a:headEnd/>
            <a:tailEnd/>
          </a:ln>
        </p:spPr>
      </p:sp>
      <p:sp>
        <p:nvSpPr>
          <p:cNvPr id="2" name="Title 1"/>
          <p:cNvSpPr>
            <a:spLocks noGrp="1"/>
          </p:cNvSpPr>
          <p:nvPr>
            <p:ph type="ctrTitle"/>
          </p:nvPr>
        </p:nvSpPr>
        <p:spPr>
          <a:xfrm>
            <a:off x="1078523" y="1098388"/>
            <a:ext cx="10318418" cy="4394988"/>
          </a:xfrm>
        </p:spPr>
        <p:txBody>
          <a:bodyPr anchor="ctr">
            <a:noAutofit/>
          </a:bodyPr>
          <a:lstStyle>
            <a:lvl1pPr algn="ctr">
              <a:defRPr sz="10000" spc="800" baseline="0"/>
            </a:lvl1pPr>
          </a:lstStyle>
          <a:p>
            <a:r>
              <a:rPr lang="en-US" smtClean="0"/>
              <a:t>Click to edit Master title style</a:t>
            </a:r>
            <a:endParaRPr lang="en-US" dirty="0"/>
          </a:p>
        </p:txBody>
      </p:sp>
      <p:sp>
        <p:nvSpPr>
          <p:cNvPr id="3" name="Subtitle 2"/>
          <p:cNvSpPr>
            <a:spLocks noGrp="1"/>
          </p:cNvSpPr>
          <p:nvPr>
            <p:ph type="subTitle" idx="1"/>
          </p:nvPr>
        </p:nvSpPr>
        <p:spPr>
          <a:xfrm>
            <a:off x="2215045" y="5979196"/>
            <a:ext cx="8045373" cy="742279"/>
          </a:xfrm>
        </p:spPr>
        <p:txBody>
          <a:bodyPr anchor="t">
            <a:normAutofit/>
          </a:bodyPr>
          <a:lstStyle>
            <a:lvl1pPr marL="0" indent="0" algn="ctr">
              <a:lnSpc>
                <a:spcPct val="100000"/>
              </a:lnSpc>
              <a:buNone/>
              <a:defRPr sz="2000" b="1" i="0" cap="all" spc="400" baseline="0">
                <a:solidFill>
                  <a:schemeClr val="tx2"/>
                </a:solidFill>
              </a:defRPr>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dirty="0"/>
          </a:p>
        </p:txBody>
      </p:sp>
      <p:sp>
        <p:nvSpPr>
          <p:cNvPr id="4" name="Date Placeholder 3"/>
          <p:cNvSpPr>
            <a:spLocks noGrp="1"/>
          </p:cNvSpPr>
          <p:nvPr>
            <p:ph type="dt" sz="half" idx="10"/>
          </p:nvPr>
        </p:nvSpPr>
        <p:spPr>
          <a:xfrm>
            <a:off x="1078523" y="6375679"/>
            <a:ext cx="2329722" cy="348462"/>
          </a:xfrm>
        </p:spPr>
        <p:txBody>
          <a:bodyPr/>
          <a:lstStyle>
            <a:lvl1pPr>
              <a:defRPr baseline="0">
                <a:solidFill>
                  <a:schemeClr val="accent1">
                    <a:lumMod val="50000"/>
                  </a:schemeClr>
                </a:solidFill>
              </a:defRPr>
            </a:lvl1pPr>
          </a:lstStyle>
          <a:p>
            <a:fld id="{90EEF1F2-CA56-49B7-B073-9387AB758E33}" type="datetimeFigureOut">
              <a:rPr lang="en-US" smtClean="0"/>
              <a:t>10/28/2020</a:t>
            </a:fld>
            <a:endParaRPr lang="en-US"/>
          </a:p>
        </p:txBody>
      </p:sp>
      <p:sp>
        <p:nvSpPr>
          <p:cNvPr id="5" name="Footer Placeholder 4"/>
          <p:cNvSpPr>
            <a:spLocks noGrp="1"/>
          </p:cNvSpPr>
          <p:nvPr>
            <p:ph type="ftr" sz="quarter" idx="11"/>
          </p:nvPr>
        </p:nvSpPr>
        <p:spPr>
          <a:xfrm>
            <a:off x="4180332" y="6375679"/>
            <a:ext cx="4114800" cy="345796"/>
          </a:xfrm>
        </p:spPr>
        <p:txBody>
          <a:bodyPr/>
          <a:lstStyle>
            <a:lvl1pPr>
              <a:defRPr baseline="0">
                <a:solidFill>
                  <a:schemeClr val="accent1">
                    <a:lumMod val="50000"/>
                  </a:schemeClr>
                </a:solidFill>
              </a:defRPr>
            </a:lvl1pPr>
          </a:lstStyle>
          <a:p>
            <a:endParaRPr lang="en-US"/>
          </a:p>
        </p:txBody>
      </p:sp>
      <p:sp>
        <p:nvSpPr>
          <p:cNvPr id="6" name="Slide Number Placeholder 5"/>
          <p:cNvSpPr>
            <a:spLocks noGrp="1"/>
          </p:cNvSpPr>
          <p:nvPr>
            <p:ph type="sldNum" sz="quarter" idx="12"/>
          </p:nvPr>
        </p:nvSpPr>
        <p:spPr>
          <a:xfrm>
            <a:off x="9067218" y="6375679"/>
            <a:ext cx="2329723" cy="345796"/>
          </a:xfrm>
        </p:spPr>
        <p:txBody>
          <a:bodyPr/>
          <a:lstStyle>
            <a:lvl1pPr>
              <a:defRPr baseline="0">
                <a:solidFill>
                  <a:schemeClr val="accent1">
                    <a:lumMod val="50000"/>
                  </a:schemeClr>
                </a:solidFill>
              </a:defRPr>
            </a:lvl1pPr>
          </a:lstStyle>
          <a:p>
            <a:fld id="{BB204860-6B0E-4D8E-B558-ED2D6F6A9E18}" type="slidenum">
              <a:rPr lang="en-US" smtClean="0"/>
              <a:t>‹#›</a:t>
            </a:fld>
            <a:endParaRPr lang="en-US"/>
          </a:p>
        </p:txBody>
      </p:sp>
      <p:sp>
        <p:nvSpPr>
          <p:cNvPr id="13" name="Rectangle 12" title="left edge border"/>
          <p:cNvSpPr/>
          <p:nvPr/>
        </p:nvSpPr>
        <p:spPr>
          <a:xfrm>
            <a:off x="0" y="0"/>
            <a:ext cx="283464" cy="6858000"/>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1100111375"/>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0EEF1F2-CA56-49B7-B073-9387AB758E33}" type="datetimeFigureOut">
              <a:rPr lang="en-US" smtClean="0"/>
              <a:t>10/28/2020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153024526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Pr>
        <a:solidFill>
          <a:schemeClr val="bg2"/>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a:xfrm>
            <a:off x="3242929" y="1073888"/>
            <a:ext cx="8187071" cy="4064627"/>
          </a:xfrm>
        </p:spPr>
        <p:txBody>
          <a:bodyPr anchor="b">
            <a:normAutofit/>
          </a:bodyPr>
          <a:lstStyle>
            <a:lvl1pPr>
              <a:defRPr sz="8400" spc="800" baseline="0">
                <a:solidFill>
                  <a:schemeClr val="tx2"/>
                </a:solidFill>
              </a:defRPr>
            </a:lvl1pPr>
          </a:lstStyle>
          <a:p>
            <a:r>
              <a:rPr lang="en-US" smtClean="0"/>
              <a:t>Click to edit Master title style</a:t>
            </a:r>
            <a:endParaRPr lang="en-US" dirty="0"/>
          </a:p>
        </p:txBody>
      </p:sp>
      <p:sp>
        <p:nvSpPr>
          <p:cNvPr id="3" name="Text Placeholder 2"/>
          <p:cNvSpPr>
            <a:spLocks noGrp="1"/>
          </p:cNvSpPr>
          <p:nvPr>
            <p:ph type="body" idx="1"/>
          </p:nvPr>
        </p:nvSpPr>
        <p:spPr>
          <a:xfrm>
            <a:off x="3242930" y="5159781"/>
            <a:ext cx="7017488" cy="951135"/>
          </a:xfrm>
        </p:spPr>
        <p:txBody>
          <a:bodyPr>
            <a:normAutofit/>
          </a:bodyPr>
          <a:lstStyle>
            <a:lvl1pPr marL="0" indent="0">
              <a:lnSpc>
                <a:spcPct val="100000"/>
              </a:lnSpc>
              <a:buNone/>
              <a:defRPr sz="2000" b="1" i="0" cap="all" spc="400" baseline="0">
                <a:solidFill>
                  <a:schemeClr val="accent1"/>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a:xfrm>
            <a:off x="3236546" y="6375679"/>
            <a:ext cx="1493947" cy="348462"/>
          </a:xfrm>
        </p:spPr>
        <p:txBody>
          <a:bodyPr/>
          <a:lstStyle>
            <a:lvl1pPr>
              <a:defRPr baseline="0">
                <a:solidFill>
                  <a:schemeClr val="tx2"/>
                </a:solidFill>
              </a:defRPr>
            </a:lvl1pPr>
          </a:lstStyle>
          <a:p>
            <a:fld id="{90EEF1F2-CA56-49B7-B073-9387AB758E33}" type="datetimeFigureOut">
              <a:rPr lang="en-US" smtClean="0"/>
              <a:t>10/28/2020</a:t>
            </a:fld>
            <a:endParaRPr lang="en-US"/>
          </a:p>
        </p:txBody>
      </p:sp>
      <p:sp>
        <p:nvSpPr>
          <p:cNvPr id="5" name="Footer Placeholder 4"/>
          <p:cNvSpPr>
            <a:spLocks noGrp="1"/>
          </p:cNvSpPr>
          <p:nvPr>
            <p:ph type="ftr" sz="quarter" idx="11"/>
          </p:nvPr>
        </p:nvSpPr>
        <p:spPr>
          <a:xfrm>
            <a:off x="5279064" y="6375679"/>
            <a:ext cx="4114800" cy="345796"/>
          </a:xfrm>
        </p:spPr>
        <p:txBody>
          <a:bodyPr/>
          <a:lstStyle>
            <a:lvl1pPr>
              <a:defRPr baseline="0">
                <a:solidFill>
                  <a:schemeClr val="tx2"/>
                </a:solidFill>
              </a:defRPr>
            </a:lvl1pPr>
          </a:lstStyle>
          <a:p>
            <a:endParaRPr lang="en-US"/>
          </a:p>
        </p:txBody>
      </p:sp>
      <p:sp>
        <p:nvSpPr>
          <p:cNvPr id="6" name="Slide Number Placeholder 5"/>
          <p:cNvSpPr>
            <a:spLocks noGrp="1"/>
          </p:cNvSpPr>
          <p:nvPr>
            <p:ph type="sldNum" sz="quarter" idx="12"/>
          </p:nvPr>
        </p:nvSpPr>
        <p:spPr>
          <a:xfrm>
            <a:off x="9942434" y="6375679"/>
            <a:ext cx="1487566" cy="345796"/>
          </a:xfrm>
        </p:spPr>
        <p:txBody>
          <a:bodyPr/>
          <a:lstStyle>
            <a:lvl1pPr>
              <a:defRPr baseline="0">
                <a:solidFill>
                  <a:schemeClr val="tx2"/>
                </a:solidFill>
              </a:defRPr>
            </a:lvl1pPr>
          </a:lstStyle>
          <a:p>
            <a:fld id="{BB204860-6B0E-4D8E-B558-ED2D6F6A9E18}" type="slidenum">
              <a:rPr lang="en-US" smtClean="0"/>
              <a:t>‹#›</a:t>
            </a:fld>
            <a:endParaRPr lang="en-US"/>
          </a:p>
        </p:txBody>
      </p:sp>
      <p:grpSp>
        <p:nvGrpSpPr>
          <p:cNvPr id="7" name="Group 6" title="left scallop shape"/>
          <p:cNvGrpSpPr/>
          <p:nvPr/>
        </p:nvGrpSpPr>
        <p:grpSpPr>
          <a:xfrm>
            <a:off x="0" y="0"/>
            <a:ext cx="2814638" cy="6858000"/>
            <a:chOff x="0" y="0"/>
            <a:chExt cx="2814638" cy="6858000"/>
          </a:xfrm>
        </p:grpSpPr>
        <p:sp>
          <p:nvSpPr>
            <p:cNvPr id="11" name="Freeform 6" title="left scallop shape"/>
            <p:cNvSpPr/>
            <p:nvPr/>
          </p:nvSpPr>
          <p:spPr bwMode="auto">
            <a:xfrm>
              <a:off x="0" y="0"/>
              <a:ext cx="2814638" cy="6858000"/>
            </a:xfrm>
            <a:custGeom>
              <a:avLst/>
              <a:gdLst/>
              <a:ahLst/>
              <a:cxnLst/>
              <a:rect l="0" t="0" r="r" b="b"/>
              <a:pathLst>
                <a:path w="1773" h="4320">
                  <a:moveTo>
                    <a:pt x="0" y="0"/>
                  </a:moveTo>
                  <a:lnTo>
                    <a:pt x="891" y="0"/>
                  </a:lnTo>
                  <a:lnTo>
                    <a:pt x="906" y="56"/>
                  </a:lnTo>
                  <a:lnTo>
                    <a:pt x="921" y="111"/>
                  </a:lnTo>
                  <a:lnTo>
                    <a:pt x="938" y="165"/>
                  </a:lnTo>
                  <a:lnTo>
                    <a:pt x="957" y="217"/>
                  </a:lnTo>
                  <a:lnTo>
                    <a:pt x="980" y="266"/>
                  </a:lnTo>
                  <a:lnTo>
                    <a:pt x="1007" y="312"/>
                  </a:lnTo>
                  <a:lnTo>
                    <a:pt x="1036" y="351"/>
                  </a:lnTo>
                  <a:lnTo>
                    <a:pt x="1069" y="387"/>
                  </a:lnTo>
                  <a:lnTo>
                    <a:pt x="1105" y="422"/>
                  </a:lnTo>
                  <a:lnTo>
                    <a:pt x="1145" y="456"/>
                  </a:lnTo>
                  <a:lnTo>
                    <a:pt x="1185" y="487"/>
                  </a:lnTo>
                  <a:lnTo>
                    <a:pt x="1227" y="520"/>
                  </a:lnTo>
                  <a:lnTo>
                    <a:pt x="1270" y="551"/>
                  </a:lnTo>
                  <a:lnTo>
                    <a:pt x="1311" y="584"/>
                  </a:lnTo>
                  <a:lnTo>
                    <a:pt x="1352" y="617"/>
                  </a:lnTo>
                  <a:lnTo>
                    <a:pt x="1390" y="651"/>
                  </a:lnTo>
                  <a:lnTo>
                    <a:pt x="1425" y="687"/>
                  </a:lnTo>
                  <a:lnTo>
                    <a:pt x="1456" y="725"/>
                  </a:lnTo>
                  <a:lnTo>
                    <a:pt x="1484" y="765"/>
                  </a:lnTo>
                  <a:lnTo>
                    <a:pt x="1505" y="808"/>
                  </a:lnTo>
                  <a:lnTo>
                    <a:pt x="1521" y="856"/>
                  </a:lnTo>
                  <a:lnTo>
                    <a:pt x="1530" y="907"/>
                  </a:lnTo>
                  <a:lnTo>
                    <a:pt x="1534" y="960"/>
                  </a:lnTo>
                  <a:lnTo>
                    <a:pt x="1534" y="1013"/>
                  </a:lnTo>
                  <a:lnTo>
                    <a:pt x="1530" y="1068"/>
                  </a:lnTo>
                  <a:lnTo>
                    <a:pt x="1523" y="1125"/>
                  </a:lnTo>
                  <a:lnTo>
                    <a:pt x="1515" y="1181"/>
                  </a:lnTo>
                  <a:lnTo>
                    <a:pt x="1508" y="1237"/>
                  </a:lnTo>
                  <a:lnTo>
                    <a:pt x="1501" y="1293"/>
                  </a:lnTo>
                  <a:lnTo>
                    <a:pt x="1496" y="1350"/>
                  </a:lnTo>
                  <a:lnTo>
                    <a:pt x="1494" y="1405"/>
                  </a:lnTo>
                  <a:lnTo>
                    <a:pt x="1497" y="1458"/>
                  </a:lnTo>
                  <a:lnTo>
                    <a:pt x="1504" y="1511"/>
                  </a:lnTo>
                  <a:lnTo>
                    <a:pt x="1517" y="1560"/>
                  </a:lnTo>
                  <a:lnTo>
                    <a:pt x="1535" y="1610"/>
                  </a:lnTo>
                  <a:lnTo>
                    <a:pt x="1557" y="1659"/>
                  </a:lnTo>
                  <a:lnTo>
                    <a:pt x="1583" y="1708"/>
                  </a:lnTo>
                  <a:lnTo>
                    <a:pt x="1611" y="1757"/>
                  </a:lnTo>
                  <a:lnTo>
                    <a:pt x="1640" y="1807"/>
                  </a:lnTo>
                  <a:lnTo>
                    <a:pt x="1669" y="1855"/>
                  </a:lnTo>
                  <a:lnTo>
                    <a:pt x="1696" y="1905"/>
                  </a:lnTo>
                  <a:lnTo>
                    <a:pt x="1721" y="1954"/>
                  </a:lnTo>
                  <a:lnTo>
                    <a:pt x="1742" y="2006"/>
                  </a:lnTo>
                  <a:lnTo>
                    <a:pt x="1759" y="2057"/>
                  </a:lnTo>
                  <a:lnTo>
                    <a:pt x="1769" y="2108"/>
                  </a:lnTo>
                  <a:lnTo>
                    <a:pt x="1773" y="2160"/>
                  </a:lnTo>
                  <a:lnTo>
                    <a:pt x="1769" y="2212"/>
                  </a:lnTo>
                  <a:lnTo>
                    <a:pt x="1759" y="2263"/>
                  </a:lnTo>
                  <a:lnTo>
                    <a:pt x="1742" y="2314"/>
                  </a:lnTo>
                  <a:lnTo>
                    <a:pt x="1721" y="2366"/>
                  </a:lnTo>
                  <a:lnTo>
                    <a:pt x="1696" y="2415"/>
                  </a:lnTo>
                  <a:lnTo>
                    <a:pt x="1669" y="2465"/>
                  </a:lnTo>
                  <a:lnTo>
                    <a:pt x="1640" y="2513"/>
                  </a:lnTo>
                  <a:lnTo>
                    <a:pt x="1611" y="2563"/>
                  </a:lnTo>
                  <a:lnTo>
                    <a:pt x="1583" y="2612"/>
                  </a:lnTo>
                  <a:lnTo>
                    <a:pt x="1557" y="2661"/>
                  </a:lnTo>
                  <a:lnTo>
                    <a:pt x="1535" y="2710"/>
                  </a:lnTo>
                  <a:lnTo>
                    <a:pt x="1517" y="2760"/>
                  </a:lnTo>
                  <a:lnTo>
                    <a:pt x="1504" y="2809"/>
                  </a:lnTo>
                  <a:lnTo>
                    <a:pt x="1497" y="2862"/>
                  </a:lnTo>
                  <a:lnTo>
                    <a:pt x="1494" y="2915"/>
                  </a:lnTo>
                  <a:lnTo>
                    <a:pt x="1496" y="2970"/>
                  </a:lnTo>
                  <a:lnTo>
                    <a:pt x="1501" y="3027"/>
                  </a:lnTo>
                  <a:lnTo>
                    <a:pt x="1508" y="3083"/>
                  </a:lnTo>
                  <a:lnTo>
                    <a:pt x="1515" y="3139"/>
                  </a:lnTo>
                  <a:lnTo>
                    <a:pt x="1523" y="3195"/>
                  </a:lnTo>
                  <a:lnTo>
                    <a:pt x="1530" y="3252"/>
                  </a:lnTo>
                  <a:lnTo>
                    <a:pt x="1534" y="3307"/>
                  </a:lnTo>
                  <a:lnTo>
                    <a:pt x="1534" y="3360"/>
                  </a:lnTo>
                  <a:lnTo>
                    <a:pt x="1530" y="3413"/>
                  </a:lnTo>
                  <a:lnTo>
                    <a:pt x="1521" y="3464"/>
                  </a:lnTo>
                  <a:lnTo>
                    <a:pt x="1505" y="3512"/>
                  </a:lnTo>
                  <a:lnTo>
                    <a:pt x="1484" y="3555"/>
                  </a:lnTo>
                  <a:lnTo>
                    <a:pt x="1456" y="3595"/>
                  </a:lnTo>
                  <a:lnTo>
                    <a:pt x="1425" y="3633"/>
                  </a:lnTo>
                  <a:lnTo>
                    <a:pt x="1390" y="3669"/>
                  </a:lnTo>
                  <a:lnTo>
                    <a:pt x="1352" y="3703"/>
                  </a:lnTo>
                  <a:lnTo>
                    <a:pt x="1311" y="3736"/>
                  </a:lnTo>
                  <a:lnTo>
                    <a:pt x="1270" y="3769"/>
                  </a:lnTo>
                  <a:lnTo>
                    <a:pt x="1227" y="3800"/>
                  </a:lnTo>
                  <a:lnTo>
                    <a:pt x="1185" y="3833"/>
                  </a:lnTo>
                  <a:lnTo>
                    <a:pt x="1145" y="3864"/>
                  </a:lnTo>
                  <a:lnTo>
                    <a:pt x="1105" y="3898"/>
                  </a:lnTo>
                  <a:lnTo>
                    <a:pt x="1069" y="3933"/>
                  </a:lnTo>
                  <a:lnTo>
                    <a:pt x="1036" y="3969"/>
                  </a:lnTo>
                  <a:lnTo>
                    <a:pt x="1007" y="4008"/>
                  </a:lnTo>
                  <a:lnTo>
                    <a:pt x="980" y="4054"/>
                  </a:lnTo>
                  <a:lnTo>
                    <a:pt x="957" y="4103"/>
                  </a:lnTo>
                  <a:lnTo>
                    <a:pt x="938" y="4155"/>
                  </a:lnTo>
                  <a:lnTo>
                    <a:pt x="921" y="4209"/>
                  </a:lnTo>
                  <a:lnTo>
                    <a:pt x="906" y="4264"/>
                  </a:lnTo>
                  <a:lnTo>
                    <a:pt x="891" y="4320"/>
                  </a:lnTo>
                  <a:lnTo>
                    <a:pt x="0" y="4320"/>
                  </a:lnTo>
                  <a:lnTo>
                    <a:pt x="0" y="0"/>
                  </a:lnTo>
                  <a:close/>
                </a:path>
              </a:pathLst>
            </a:custGeom>
            <a:solidFill>
              <a:schemeClr val="tx2"/>
            </a:solidFill>
            <a:ln w="0">
              <a:noFill/>
              <a:prstDash val="solid"/>
              <a:round/>
              <a:headEnd/>
              <a:tailEnd/>
            </a:ln>
          </p:spPr>
        </p:sp>
        <p:sp>
          <p:nvSpPr>
            <p:cNvPr id="16" name="Freeform 11" title="left scallop inline"/>
            <p:cNvSpPr/>
            <p:nvPr/>
          </p:nvSpPr>
          <p:spPr bwMode="auto">
            <a:xfrm>
              <a:off x="874382" y="0"/>
              <a:ext cx="1646238" cy="6858000"/>
            </a:xfrm>
            <a:custGeom>
              <a:avLst/>
              <a:gdLst/>
              <a:ahLst/>
              <a:cxnLst/>
              <a:rect l="0" t="0" r="r" b="b"/>
              <a:pathLst>
                <a:path w="1037" h="4320">
                  <a:moveTo>
                    <a:pt x="0" y="0"/>
                  </a:moveTo>
                  <a:lnTo>
                    <a:pt x="171" y="0"/>
                  </a:lnTo>
                  <a:lnTo>
                    <a:pt x="188" y="55"/>
                  </a:lnTo>
                  <a:lnTo>
                    <a:pt x="204" y="110"/>
                  </a:lnTo>
                  <a:lnTo>
                    <a:pt x="220" y="166"/>
                  </a:lnTo>
                  <a:lnTo>
                    <a:pt x="234" y="223"/>
                  </a:lnTo>
                  <a:lnTo>
                    <a:pt x="251" y="278"/>
                  </a:lnTo>
                  <a:lnTo>
                    <a:pt x="269" y="331"/>
                  </a:lnTo>
                  <a:lnTo>
                    <a:pt x="292" y="381"/>
                  </a:lnTo>
                  <a:lnTo>
                    <a:pt x="319" y="427"/>
                  </a:lnTo>
                  <a:lnTo>
                    <a:pt x="349" y="466"/>
                  </a:lnTo>
                  <a:lnTo>
                    <a:pt x="382" y="503"/>
                  </a:lnTo>
                  <a:lnTo>
                    <a:pt x="420" y="537"/>
                  </a:lnTo>
                  <a:lnTo>
                    <a:pt x="460" y="571"/>
                  </a:lnTo>
                  <a:lnTo>
                    <a:pt x="502" y="603"/>
                  </a:lnTo>
                  <a:lnTo>
                    <a:pt x="544" y="635"/>
                  </a:lnTo>
                  <a:lnTo>
                    <a:pt x="587" y="668"/>
                  </a:lnTo>
                  <a:lnTo>
                    <a:pt x="628" y="700"/>
                  </a:lnTo>
                  <a:lnTo>
                    <a:pt x="667" y="734"/>
                  </a:lnTo>
                  <a:lnTo>
                    <a:pt x="703" y="771"/>
                  </a:lnTo>
                  <a:lnTo>
                    <a:pt x="736" y="808"/>
                  </a:lnTo>
                  <a:lnTo>
                    <a:pt x="763" y="848"/>
                  </a:lnTo>
                  <a:lnTo>
                    <a:pt x="786" y="893"/>
                  </a:lnTo>
                  <a:lnTo>
                    <a:pt x="800" y="937"/>
                  </a:lnTo>
                  <a:lnTo>
                    <a:pt x="809" y="986"/>
                  </a:lnTo>
                  <a:lnTo>
                    <a:pt x="813" y="1034"/>
                  </a:lnTo>
                  <a:lnTo>
                    <a:pt x="812" y="1085"/>
                  </a:lnTo>
                  <a:lnTo>
                    <a:pt x="808" y="1136"/>
                  </a:lnTo>
                  <a:lnTo>
                    <a:pt x="803" y="1189"/>
                  </a:lnTo>
                  <a:lnTo>
                    <a:pt x="796" y="1242"/>
                  </a:lnTo>
                  <a:lnTo>
                    <a:pt x="788" y="1295"/>
                  </a:lnTo>
                  <a:lnTo>
                    <a:pt x="782" y="1348"/>
                  </a:lnTo>
                  <a:lnTo>
                    <a:pt x="778" y="1401"/>
                  </a:lnTo>
                  <a:lnTo>
                    <a:pt x="775" y="1452"/>
                  </a:lnTo>
                  <a:lnTo>
                    <a:pt x="778" y="1502"/>
                  </a:lnTo>
                  <a:lnTo>
                    <a:pt x="784" y="1551"/>
                  </a:lnTo>
                  <a:lnTo>
                    <a:pt x="797" y="1602"/>
                  </a:lnTo>
                  <a:lnTo>
                    <a:pt x="817" y="1652"/>
                  </a:lnTo>
                  <a:lnTo>
                    <a:pt x="841" y="1702"/>
                  </a:lnTo>
                  <a:lnTo>
                    <a:pt x="868" y="1752"/>
                  </a:lnTo>
                  <a:lnTo>
                    <a:pt x="896" y="1801"/>
                  </a:lnTo>
                  <a:lnTo>
                    <a:pt x="926" y="1851"/>
                  </a:lnTo>
                  <a:lnTo>
                    <a:pt x="953" y="1901"/>
                  </a:lnTo>
                  <a:lnTo>
                    <a:pt x="980" y="1952"/>
                  </a:lnTo>
                  <a:lnTo>
                    <a:pt x="1003" y="2003"/>
                  </a:lnTo>
                  <a:lnTo>
                    <a:pt x="1021" y="2054"/>
                  </a:lnTo>
                  <a:lnTo>
                    <a:pt x="1031" y="2106"/>
                  </a:lnTo>
                  <a:lnTo>
                    <a:pt x="1037" y="2160"/>
                  </a:lnTo>
                  <a:lnTo>
                    <a:pt x="1031" y="2214"/>
                  </a:lnTo>
                  <a:lnTo>
                    <a:pt x="1021" y="2266"/>
                  </a:lnTo>
                  <a:lnTo>
                    <a:pt x="1003" y="2317"/>
                  </a:lnTo>
                  <a:lnTo>
                    <a:pt x="980" y="2368"/>
                  </a:lnTo>
                  <a:lnTo>
                    <a:pt x="953" y="2419"/>
                  </a:lnTo>
                  <a:lnTo>
                    <a:pt x="926" y="2469"/>
                  </a:lnTo>
                  <a:lnTo>
                    <a:pt x="896" y="2519"/>
                  </a:lnTo>
                  <a:lnTo>
                    <a:pt x="868" y="2568"/>
                  </a:lnTo>
                  <a:lnTo>
                    <a:pt x="841" y="2618"/>
                  </a:lnTo>
                  <a:lnTo>
                    <a:pt x="817" y="2668"/>
                  </a:lnTo>
                  <a:lnTo>
                    <a:pt x="797" y="2718"/>
                  </a:lnTo>
                  <a:lnTo>
                    <a:pt x="784" y="2769"/>
                  </a:lnTo>
                  <a:lnTo>
                    <a:pt x="778" y="2818"/>
                  </a:lnTo>
                  <a:lnTo>
                    <a:pt x="775" y="2868"/>
                  </a:lnTo>
                  <a:lnTo>
                    <a:pt x="778" y="2919"/>
                  </a:lnTo>
                  <a:lnTo>
                    <a:pt x="782" y="2972"/>
                  </a:lnTo>
                  <a:lnTo>
                    <a:pt x="788" y="3025"/>
                  </a:lnTo>
                  <a:lnTo>
                    <a:pt x="796" y="3078"/>
                  </a:lnTo>
                  <a:lnTo>
                    <a:pt x="803" y="3131"/>
                  </a:lnTo>
                  <a:lnTo>
                    <a:pt x="808" y="3184"/>
                  </a:lnTo>
                  <a:lnTo>
                    <a:pt x="812" y="3235"/>
                  </a:lnTo>
                  <a:lnTo>
                    <a:pt x="813" y="3286"/>
                  </a:lnTo>
                  <a:lnTo>
                    <a:pt x="809" y="3334"/>
                  </a:lnTo>
                  <a:lnTo>
                    <a:pt x="800" y="3383"/>
                  </a:lnTo>
                  <a:lnTo>
                    <a:pt x="786" y="3427"/>
                  </a:lnTo>
                  <a:lnTo>
                    <a:pt x="763" y="3472"/>
                  </a:lnTo>
                  <a:lnTo>
                    <a:pt x="736" y="3512"/>
                  </a:lnTo>
                  <a:lnTo>
                    <a:pt x="703" y="3549"/>
                  </a:lnTo>
                  <a:lnTo>
                    <a:pt x="667" y="3586"/>
                  </a:lnTo>
                  <a:lnTo>
                    <a:pt x="628" y="3620"/>
                  </a:lnTo>
                  <a:lnTo>
                    <a:pt x="587" y="3652"/>
                  </a:lnTo>
                  <a:lnTo>
                    <a:pt x="544" y="3685"/>
                  </a:lnTo>
                  <a:lnTo>
                    <a:pt x="502" y="3717"/>
                  </a:lnTo>
                  <a:lnTo>
                    <a:pt x="460" y="3749"/>
                  </a:lnTo>
                  <a:lnTo>
                    <a:pt x="420" y="3783"/>
                  </a:lnTo>
                  <a:lnTo>
                    <a:pt x="382" y="3817"/>
                  </a:lnTo>
                  <a:lnTo>
                    <a:pt x="349" y="3854"/>
                  </a:lnTo>
                  <a:lnTo>
                    <a:pt x="319" y="3893"/>
                  </a:lnTo>
                  <a:lnTo>
                    <a:pt x="292" y="3939"/>
                  </a:lnTo>
                  <a:lnTo>
                    <a:pt x="269" y="3989"/>
                  </a:lnTo>
                  <a:lnTo>
                    <a:pt x="251" y="4042"/>
                  </a:lnTo>
                  <a:lnTo>
                    <a:pt x="234" y="4097"/>
                  </a:lnTo>
                  <a:lnTo>
                    <a:pt x="220" y="4154"/>
                  </a:lnTo>
                  <a:lnTo>
                    <a:pt x="204" y="4210"/>
                  </a:lnTo>
                  <a:lnTo>
                    <a:pt x="188" y="4265"/>
                  </a:lnTo>
                  <a:lnTo>
                    <a:pt x="171" y="4320"/>
                  </a:lnTo>
                  <a:lnTo>
                    <a:pt x="0" y="4320"/>
                  </a:lnTo>
                  <a:lnTo>
                    <a:pt x="17" y="4278"/>
                  </a:lnTo>
                  <a:lnTo>
                    <a:pt x="33" y="4232"/>
                  </a:lnTo>
                  <a:lnTo>
                    <a:pt x="46" y="4183"/>
                  </a:lnTo>
                  <a:lnTo>
                    <a:pt x="60" y="4131"/>
                  </a:lnTo>
                  <a:lnTo>
                    <a:pt x="75" y="4075"/>
                  </a:lnTo>
                  <a:lnTo>
                    <a:pt x="90" y="4019"/>
                  </a:lnTo>
                  <a:lnTo>
                    <a:pt x="109" y="3964"/>
                  </a:lnTo>
                  <a:lnTo>
                    <a:pt x="129" y="3909"/>
                  </a:lnTo>
                  <a:lnTo>
                    <a:pt x="156" y="3855"/>
                  </a:lnTo>
                  <a:lnTo>
                    <a:pt x="186" y="3804"/>
                  </a:lnTo>
                  <a:lnTo>
                    <a:pt x="222" y="3756"/>
                  </a:lnTo>
                  <a:lnTo>
                    <a:pt x="261" y="3713"/>
                  </a:lnTo>
                  <a:lnTo>
                    <a:pt x="303" y="3672"/>
                  </a:lnTo>
                  <a:lnTo>
                    <a:pt x="348" y="3634"/>
                  </a:lnTo>
                  <a:lnTo>
                    <a:pt x="392" y="3599"/>
                  </a:lnTo>
                  <a:lnTo>
                    <a:pt x="438" y="3565"/>
                  </a:lnTo>
                  <a:lnTo>
                    <a:pt x="482" y="3531"/>
                  </a:lnTo>
                  <a:lnTo>
                    <a:pt x="523" y="3499"/>
                  </a:lnTo>
                  <a:lnTo>
                    <a:pt x="561" y="3466"/>
                  </a:lnTo>
                  <a:lnTo>
                    <a:pt x="594" y="3434"/>
                  </a:lnTo>
                  <a:lnTo>
                    <a:pt x="620" y="3400"/>
                  </a:lnTo>
                  <a:lnTo>
                    <a:pt x="638" y="3367"/>
                  </a:lnTo>
                  <a:lnTo>
                    <a:pt x="647" y="3336"/>
                  </a:lnTo>
                  <a:lnTo>
                    <a:pt x="652" y="3302"/>
                  </a:lnTo>
                  <a:lnTo>
                    <a:pt x="654" y="3265"/>
                  </a:lnTo>
                  <a:lnTo>
                    <a:pt x="651" y="3224"/>
                  </a:lnTo>
                  <a:lnTo>
                    <a:pt x="647" y="3181"/>
                  </a:lnTo>
                  <a:lnTo>
                    <a:pt x="642" y="3137"/>
                  </a:lnTo>
                  <a:lnTo>
                    <a:pt x="637" y="3091"/>
                  </a:lnTo>
                  <a:lnTo>
                    <a:pt x="626" y="3021"/>
                  </a:lnTo>
                  <a:lnTo>
                    <a:pt x="620" y="2952"/>
                  </a:lnTo>
                  <a:lnTo>
                    <a:pt x="616" y="2881"/>
                  </a:lnTo>
                  <a:lnTo>
                    <a:pt x="618" y="2809"/>
                  </a:lnTo>
                  <a:lnTo>
                    <a:pt x="628" y="2737"/>
                  </a:lnTo>
                  <a:lnTo>
                    <a:pt x="642" y="2681"/>
                  </a:lnTo>
                  <a:lnTo>
                    <a:pt x="661" y="2626"/>
                  </a:lnTo>
                  <a:lnTo>
                    <a:pt x="685" y="2574"/>
                  </a:lnTo>
                  <a:lnTo>
                    <a:pt x="711" y="2521"/>
                  </a:lnTo>
                  <a:lnTo>
                    <a:pt x="739" y="2472"/>
                  </a:lnTo>
                  <a:lnTo>
                    <a:pt x="767" y="2423"/>
                  </a:lnTo>
                  <a:lnTo>
                    <a:pt x="791" y="2381"/>
                  </a:lnTo>
                  <a:lnTo>
                    <a:pt x="813" y="2342"/>
                  </a:lnTo>
                  <a:lnTo>
                    <a:pt x="834" y="2303"/>
                  </a:lnTo>
                  <a:lnTo>
                    <a:pt x="851" y="2265"/>
                  </a:lnTo>
                  <a:lnTo>
                    <a:pt x="864" y="2228"/>
                  </a:lnTo>
                  <a:lnTo>
                    <a:pt x="873" y="2194"/>
                  </a:lnTo>
                  <a:lnTo>
                    <a:pt x="876" y="2160"/>
                  </a:lnTo>
                  <a:lnTo>
                    <a:pt x="873" y="2126"/>
                  </a:lnTo>
                  <a:lnTo>
                    <a:pt x="864" y="2092"/>
                  </a:lnTo>
                  <a:lnTo>
                    <a:pt x="851" y="2055"/>
                  </a:lnTo>
                  <a:lnTo>
                    <a:pt x="834" y="2017"/>
                  </a:lnTo>
                  <a:lnTo>
                    <a:pt x="813" y="1978"/>
                  </a:lnTo>
                  <a:lnTo>
                    <a:pt x="791" y="1939"/>
                  </a:lnTo>
                  <a:lnTo>
                    <a:pt x="767" y="1897"/>
                  </a:lnTo>
                  <a:lnTo>
                    <a:pt x="739" y="1848"/>
                  </a:lnTo>
                  <a:lnTo>
                    <a:pt x="711" y="1799"/>
                  </a:lnTo>
                  <a:lnTo>
                    <a:pt x="685" y="1746"/>
                  </a:lnTo>
                  <a:lnTo>
                    <a:pt x="661" y="1694"/>
                  </a:lnTo>
                  <a:lnTo>
                    <a:pt x="642" y="1639"/>
                  </a:lnTo>
                  <a:lnTo>
                    <a:pt x="628" y="1583"/>
                  </a:lnTo>
                  <a:lnTo>
                    <a:pt x="618" y="1511"/>
                  </a:lnTo>
                  <a:lnTo>
                    <a:pt x="616" y="1439"/>
                  </a:lnTo>
                  <a:lnTo>
                    <a:pt x="620" y="1368"/>
                  </a:lnTo>
                  <a:lnTo>
                    <a:pt x="626" y="1299"/>
                  </a:lnTo>
                  <a:lnTo>
                    <a:pt x="637" y="1229"/>
                  </a:lnTo>
                  <a:lnTo>
                    <a:pt x="642" y="1183"/>
                  </a:lnTo>
                  <a:lnTo>
                    <a:pt x="647" y="1139"/>
                  </a:lnTo>
                  <a:lnTo>
                    <a:pt x="651" y="1096"/>
                  </a:lnTo>
                  <a:lnTo>
                    <a:pt x="654" y="1055"/>
                  </a:lnTo>
                  <a:lnTo>
                    <a:pt x="652" y="1018"/>
                  </a:lnTo>
                  <a:lnTo>
                    <a:pt x="647" y="984"/>
                  </a:lnTo>
                  <a:lnTo>
                    <a:pt x="638" y="953"/>
                  </a:lnTo>
                  <a:lnTo>
                    <a:pt x="620" y="920"/>
                  </a:lnTo>
                  <a:lnTo>
                    <a:pt x="594" y="886"/>
                  </a:lnTo>
                  <a:lnTo>
                    <a:pt x="561" y="854"/>
                  </a:lnTo>
                  <a:lnTo>
                    <a:pt x="523" y="822"/>
                  </a:lnTo>
                  <a:lnTo>
                    <a:pt x="482" y="789"/>
                  </a:lnTo>
                  <a:lnTo>
                    <a:pt x="438" y="755"/>
                  </a:lnTo>
                  <a:lnTo>
                    <a:pt x="392" y="721"/>
                  </a:lnTo>
                  <a:lnTo>
                    <a:pt x="348" y="686"/>
                  </a:lnTo>
                  <a:lnTo>
                    <a:pt x="303" y="648"/>
                  </a:lnTo>
                  <a:lnTo>
                    <a:pt x="261" y="607"/>
                  </a:lnTo>
                  <a:lnTo>
                    <a:pt x="222" y="564"/>
                  </a:lnTo>
                  <a:lnTo>
                    <a:pt x="186" y="516"/>
                  </a:lnTo>
                  <a:lnTo>
                    <a:pt x="156" y="465"/>
                  </a:lnTo>
                  <a:lnTo>
                    <a:pt x="129" y="411"/>
                  </a:lnTo>
                  <a:lnTo>
                    <a:pt x="109" y="356"/>
                  </a:lnTo>
                  <a:lnTo>
                    <a:pt x="90" y="301"/>
                  </a:lnTo>
                  <a:lnTo>
                    <a:pt x="75" y="245"/>
                  </a:lnTo>
                  <a:lnTo>
                    <a:pt x="60" y="189"/>
                  </a:lnTo>
                  <a:lnTo>
                    <a:pt x="46" y="137"/>
                  </a:lnTo>
                  <a:lnTo>
                    <a:pt x="33" y="88"/>
                  </a:lnTo>
                  <a:lnTo>
                    <a:pt x="17" y="42"/>
                  </a:lnTo>
                  <a:lnTo>
                    <a:pt x="0" y="0"/>
                  </a:lnTo>
                  <a:lnTo>
                    <a:pt x="0" y="0"/>
                  </a:lnTo>
                  <a:close/>
                </a:path>
              </a:pathLst>
            </a:custGeom>
            <a:solidFill>
              <a:schemeClr val="accent1"/>
            </a:solidFill>
            <a:ln w="0">
              <a:noFill/>
              <a:prstDash val="solid"/>
              <a:round/>
              <a:headEnd/>
              <a:tailEnd/>
            </a:ln>
          </p:spPr>
        </p:sp>
      </p:grpSp>
    </p:spTree>
    <p:extLst>
      <p:ext uri="{BB962C8B-B14F-4D97-AF65-F5344CB8AC3E}">
        <p14:creationId xmlns:p14="http://schemas.microsoft.com/office/powerpoint/2010/main" val="3118811973"/>
      </p:ext>
    </p:extLst>
  </p:cSld>
  <p:clrMapOvr>
    <a:overrideClrMapping bg1="dk1" tx1="lt1" bg2="dk2" tx2="lt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257300" y="2286000"/>
            <a:ext cx="4800600" cy="36195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647796" y="2286000"/>
            <a:ext cx="4800600" cy="3619500"/>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90EEF1F2-CA56-49B7-B073-9387AB758E33}" type="datetimeFigureOut">
              <a:rPr lang="en-US" smtClean="0"/>
              <a:t>10/28/2020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1750859215"/>
      </p:ext>
    </p:extLst>
  </p:cSld>
  <p:clrMapOvr>
    <a:masterClrMapping/>
  </p:clrMapOvr>
  <p:extLst mod="1">
    <p:ext uri="{DCECCB84-F9BA-43D5-87BE-67443E8EF086}">
      <p15:sldGuideLst xmlns:p15="http://schemas.microsoft.com/office/powerpoint/2012/main"/>
    </p:ext>
  </p:extLs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1252728" y="381000"/>
            <a:ext cx="10172700" cy="1493517"/>
          </a:xfrm>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251678" y="2199633"/>
            <a:ext cx="4800600" cy="632529"/>
          </a:xfrm>
        </p:spPr>
        <p:txBody>
          <a:bodyPr anchor="b">
            <a:noAutofit/>
          </a:bodyPr>
          <a:lstStyle>
            <a:lvl1pPr marL="0" indent="0">
              <a:lnSpc>
                <a:spcPct val="100000"/>
              </a:lnSpc>
              <a:buNone/>
              <a:defRPr sz="1900" b="1" cap="all" spc="200" baseline="0">
                <a:solidFill>
                  <a:schemeClr val="tx2"/>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257300" y="2909102"/>
            <a:ext cx="4800600" cy="299639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633864" y="2199633"/>
            <a:ext cx="4800600" cy="632529"/>
          </a:xfrm>
        </p:spPr>
        <p:txBody>
          <a:bodyPr anchor="b">
            <a:noAutofit/>
          </a:bodyPr>
          <a:lstStyle>
            <a:lvl1pPr marL="0" indent="0">
              <a:lnSpc>
                <a:spcPct val="100000"/>
              </a:lnSpc>
              <a:buNone/>
              <a:defRPr sz="1900" b="1" cap="all" spc="200" baseline="0">
                <a:solidFill>
                  <a:schemeClr val="tx2"/>
                </a:solidFill>
              </a:defRPr>
            </a:lvl1pPr>
            <a:lvl2pPr marL="457200" indent="0">
              <a:buNone/>
              <a:defRPr sz="19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6633864" y="2909102"/>
            <a:ext cx="4800600" cy="2996398"/>
          </a:xfrm>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90EEF1F2-CA56-49B7-B073-9387AB758E33}" type="datetimeFigureOut">
              <a:rPr lang="en-US" smtClean="0"/>
              <a:t>10/28/2020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2476264144"/>
      </p:ext>
    </p:extLst>
  </p:cSld>
  <p:clrMapOvr>
    <a:masterClrMapping/>
  </p:clrMapOvr>
  <p:extLst mod="1">
    <p:ext uri="{DCECCB84-F9BA-43D5-87BE-67443E8EF086}">
      <p15:sldGuideLst xmlns:p15="http://schemas.microsoft.com/office/powerpoint/2012/main"/>
    </p:ext>
  </p:extLs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90EEF1F2-CA56-49B7-B073-9387AB758E33}" type="datetimeFigureOut">
              <a:rPr lang="en-US" smtClean="0"/>
              <a:t>10/28/2020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70724168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0EEF1F2-CA56-49B7-B073-9387AB758E33}" type="datetimeFigureOut">
              <a:rPr lang="en-US" smtClean="0"/>
              <a:t>10/28/2020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249796498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7" name="Freeform 11" title="right scallop background shape"/>
          <p:cNvSpPr/>
          <p:nvPr/>
        </p:nvSpPr>
        <p:spPr bwMode="auto">
          <a:xfrm>
            <a:off x="7389812" y="0"/>
            <a:ext cx="4802188" cy="6858000"/>
          </a:xfrm>
          <a:custGeom>
            <a:avLst/>
            <a:gdLst/>
            <a:ahLst/>
            <a:cxnLst/>
            <a:rect l="0" t="0" r="r" b="b"/>
            <a:pathLst>
              <a:path w="3025" h="4320">
                <a:moveTo>
                  <a:pt x="0" y="0"/>
                </a:moveTo>
                <a:lnTo>
                  <a:pt x="3025" y="0"/>
                </a:lnTo>
                <a:lnTo>
                  <a:pt x="3025" y="4320"/>
                </a:lnTo>
                <a:lnTo>
                  <a:pt x="0" y="4320"/>
                </a:lnTo>
                <a:lnTo>
                  <a:pt x="3" y="4278"/>
                </a:lnTo>
                <a:lnTo>
                  <a:pt x="8" y="4243"/>
                </a:lnTo>
                <a:lnTo>
                  <a:pt x="14" y="4210"/>
                </a:lnTo>
                <a:lnTo>
                  <a:pt x="24" y="4183"/>
                </a:lnTo>
                <a:lnTo>
                  <a:pt x="34" y="4156"/>
                </a:lnTo>
                <a:lnTo>
                  <a:pt x="46" y="4133"/>
                </a:lnTo>
                <a:lnTo>
                  <a:pt x="58" y="4109"/>
                </a:lnTo>
                <a:lnTo>
                  <a:pt x="69" y="4087"/>
                </a:lnTo>
                <a:lnTo>
                  <a:pt x="80" y="4062"/>
                </a:lnTo>
                <a:lnTo>
                  <a:pt x="90" y="4036"/>
                </a:lnTo>
                <a:lnTo>
                  <a:pt x="99" y="4007"/>
                </a:lnTo>
                <a:lnTo>
                  <a:pt x="106" y="3976"/>
                </a:lnTo>
                <a:lnTo>
                  <a:pt x="111" y="3938"/>
                </a:lnTo>
                <a:lnTo>
                  <a:pt x="113" y="3895"/>
                </a:lnTo>
                <a:lnTo>
                  <a:pt x="111" y="3851"/>
                </a:lnTo>
                <a:lnTo>
                  <a:pt x="106" y="3815"/>
                </a:lnTo>
                <a:lnTo>
                  <a:pt x="99" y="3782"/>
                </a:lnTo>
                <a:lnTo>
                  <a:pt x="90" y="3752"/>
                </a:lnTo>
                <a:lnTo>
                  <a:pt x="80" y="3726"/>
                </a:lnTo>
                <a:lnTo>
                  <a:pt x="68" y="3702"/>
                </a:lnTo>
                <a:lnTo>
                  <a:pt x="56" y="3679"/>
                </a:lnTo>
                <a:lnTo>
                  <a:pt x="44" y="3655"/>
                </a:lnTo>
                <a:lnTo>
                  <a:pt x="33" y="3630"/>
                </a:lnTo>
                <a:lnTo>
                  <a:pt x="22" y="3604"/>
                </a:lnTo>
                <a:lnTo>
                  <a:pt x="13" y="3575"/>
                </a:lnTo>
                <a:lnTo>
                  <a:pt x="7" y="3542"/>
                </a:lnTo>
                <a:lnTo>
                  <a:pt x="1" y="3504"/>
                </a:lnTo>
                <a:lnTo>
                  <a:pt x="0" y="3461"/>
                </a:lnTo>
                <a:lnTo>
                  <a:pt x="1" y="3418"/>
                </a:lnTo>
                <a:lnTo>
                  <a:pt x="7" y="3380"/>
                </a:lnTo>
                <a:lnTo>
                  <a:pt x="13" y="3347"/>
                </a:lnTo>
                <a:lnTo>
                  <a:pt x="22" y="3319"/>
                </a:lnTo>
                <a:lnTo>
                  <a:pt x="33" y="3292"/>
                </a:lnTo>
                <a:lnTo>
                  <a:pt x="44" y="3267"/>
                </a:lnTo>
                <a:lnTo>
                  <a:pt x="56" y="3244"/>
                </a:lnTo>
                <a:lnTo>
                  <a:pt x="68" y="3222"/>
                </a:lnTo>
                <a:lnTo>
                  <a:pt x="80" y="3197"/>
                </a:lnTo>
                <a:lnTo>
                  <a:pt x="90" y="3171"/>
                </a:lnTo>
                <a:lnTo>
                  <a:pt x="99" y="3142"/>
                </a:lnTo>
                <a:lnTo>
                  <a:pt x="106" y="3109"/>
                </a:lnTo>
                <a:lnTo>
                  <a:pt x="111" y="3071"/>
                </a:lnTo>
                <a:lnTo>
                  <a:pt x="113" y="3028"/>
                </a:lnTo>
                <a:lnTo>
                  <a:pt x="111" y="2985"/>
                </a:lnTo>
                <a:lnTo>
                  <a:pt x="106" y="2947"/>
                </a:lnTo>
                <a:lnTo>
                  <a:pt x="99" y="2914"/>
                </a:lnTo>
                <a:lnTo>
                  <a:pt x="90" y="2885"/>
                </a:lnTo>
                <a:lnTo>
                  <a:pt x="80" y="2858"/>
                </a:lnTo>
                <a:lnTo>
                  <a:pt x="68" y="2834"/>
                </a:lnTo>
                <a:lnTo>
                  <a:pt x="44" y="2787"/>
                </a:lnTo>
                <a:lnTo>
                  <a:pt x="33" y="2763"/>
                </a:lnTo>
                <a:lnTo>
                  <a:pt x="22" y="2736"/>
                </a:lnTo>
                <a:lnTo>
                  <a:pt x="13" y="2707"/>
                </a:lnTo>
                <a:lnTo>
                  <a:pt x="7" y="2674"/>
                </a:lnTo>
                <a:lnTo>
                  <a:pt x="1" y="2637"/>
                </a:lnTo>
                <a:lnTo>
                  <a:pt x="0" y="2593"/>
                </a:lnTo>
                <a:lnTo>
                  <a:pt x="1" y="2550"/>
                </a:lnTo>
                <a:lnTo>
                  <a:pt x="7" y="2512"/>
                </a:lnTo>
                <a:lnTo>
                  <a:pt x="13" y="2479"/>
                </a:lnTo>
                <a:lnTo>
                  <a:pt x="22" y="2451"/>
                </a:lnTo>
                <a:lnTo>
                  <a:pt x="33" y="2424"/>
                </a:lnTo>
                <a:lnTo>
                  <a:pt x="44" y="2401"/>
                </a:lnTo>
                <a:lnTo>
                  <a:pt x="68" y="2354"/>
                </a:lnTo>
                <a:lnTo>
                  <a:pt x="80" y="2329"/>
                </a:lnTo>
                <a:lnTo>
                  <a:pt x="90" y="2303"/>
                </a:lnTo>
                <a:lnTo>
                  <a:pt x="99" y="2274"/>
                </a:lnTo>
                <a:lnTo>
                  <a:pt x="106" y="2241"/>
                </a:lnTo>
                <a:lnTo>
                  <a:pt x="111" y="2203"/>
                </a:lnTo>
                <a:lnTo>
                  <a:pt x="113" y="2159"/>
                </a:lnTo>
                <a:lnTo>
                  <a:pt x="111" y="2117"/>
                </a:lnTo>
                <a:lnTo>
                  <a:pt x="106" y="2079"/>
                </a:lnTo>
                <a:lnTo>
                  <a:pt x="99" y="2046"/>
                </a:lnTo>
                <a:lnTo>
                  <a:pt x="90" y="2017"/>
                </a:lnTo>
                <a:lnTo>
                  <a:pt x="80" y="1991"/>
                </a:lnTo>
                <a:lnTo>
                  <a:pt x="68" y="1966"/>
                </a:lnTo>
                <a:lnTo>
                  <a:pt x="56" y="1943"/>
                </a:lnTo>
                <a:lnTo>
                  <a:pt x="44" y="1919"/>
                </a:lnTo>
                <a:lnTo>
                  <a:pt x="33" y="1896"/>
                </a:lnTo>
                <a:lnTo>
                  <a:pt x="22" y="1869"/>
                </a:lnTo>
                <a:lnTo>
                  <a:pt x="13" y="1841"/>
                </a:lnTo>
                <a:lnTo>
                  <a:pt x="7" y="1807"/>
                </a:lnTo>
                <a:lnTo>
                  <a:pt x="1" y="1770"/>
                </a:lnTo>
                <a:lnTo>
                  <a:pt x="0" y="1727"/>
                </a:lnTo>
                <a:lnTo>
                  <a:pt x="1" y="1683"/>
                </a:lnTo>
                <a:lnTo>
                  <a:pt x="7" y="1646"/>
                </a:lnTo>
                <a:lnTo>
                  <a:pt x="13" y="1613"/>
                </a:lnTo>
                <a:lnTo>
                  <a:pt x="22" y="1583"/>
                </a:lnTo>
                <a:lnTo>
                  <a:pt x="33" y="1557"/>
                </a:lnTo>
                <a:lnTo>
                  <a:pt x="44" y="1533"/>
                </a:lnTo>
                <a:lnTo>
                  <a:pt x="56" y="1509"/>
                </a:lnTo>
                <a:lnTo>
                  <a:pt x="68" y="1486"/>
                </a:lnTo>
                <a:lnTo>
                  <a:pt x="80" y="1461"/>
                </a:lnTo>
                <a:lnTo>
                  <a:pt x="90" y="1435"/>
                </a:lnTo>
                <a:lnTo>
                  <a:pt x="99" y="1406"/>
                </a:lnTo>
                <a:lnTo>
                  <a:pt x="106" y="1373"/>
                </a:lnTo>
                <a:lnTo>
                  <a:pt x="111" y="1335"/>
                </a:lnTo>
                <a:lnTo>
                  <a:pt x="113" y="1292"/>
                </a:lnTo>
                <a:lnTo>
                  <a:pt x="111" y="1249"/>
                </a:lnTo>
                <a:lnTo>
                  <a:pt x="106" y="1211"/>
                </a:lnTo>
                <a:lnTo>
                  <a:pt x="99" y="1178"/>
                </a:lnTo>
                <a:lnTo>
                  <a:pt x="90" y="1149"/>
                </a:lnTo>
                <a:lnTo>
                  <a:pt x="80" y="1123"/>
                </a:lnTo>
                <a:lnTo>
                  <a:pt x="68" y="1098"/>
                </a:lnTo>
                <a:lnTo>
                  <a:pt x="56" y="1076"/>
                </a:lnTo>
                <a:lnTo>
                  <a:pt x="44" y="1053"/>
                </a:lnTo>
                <a:lnTo>
                  <a:pt x="33" y="1028"/>
                </a:lnTo>
                <a:lnTo>
                  <a:pt x="22" y="1001"/>
                </a:lnTo>
                <a:lnTo>
                  <a:pt x="13" y="973"/>
                </a:lnTo>
                <a:lnTo>
                  <a:pt x="7" y="940"/>
                </a:lnTo>
                <a:lnTo>
                  <a:pt x="1" y="902"/>
                </a:lnTo>
                <a:lnTo>
                  <a:pt x="0" y="859"/>
                </a:lnTo>
                <a:lnTo>
                  <a:pt x="1" y="816"/>
                </a:lnTo>
                <a:lnTo>
                  <a:pt x="7" y="778"/>
                </a:lnTo>
                <a:lnTo>
                  <a:pt x="13" y="745"/>
                </a:lnTo>
                <a:lnTo>
                  <a:pt x="22" y="716"/>
                </a:lnTo>
                <a:lnTo>
                  <a:pt x="33" y="690"/>
                </a:lnTo>
                <a:lnTo>
                  <a:pt x="44" y="665"/>
                </a:lnTo>
                <a:lnTo>
                  <a:pt x="56" y="641"/>
                </a:lnTo>
                <a:lnTo>
                  <a:pt x="68" y="618"/>
                </a:lnTo>
                <a:lnTo>
                  <a:pt x="80" y="594"/>
                </a:lnTo>
                <a:lnTo>
                  <a:pt x="90" y="568"/>
                </a:lnTo>
                <a:lnTo>
                  <a:pt x="99" y="538"/>
                </a:lnTo>
                <a:lnTo>
                  <a:pt x="106" y="505"/>
                </a:lnTo>
                <a:lnTo>
                  <a:pt x="111" y="469"/>
                </a:lnTo>
                <a:lnTo>
                  <a:pt x="113" y="424"/>
                </a:lnTo>
                <a:lnTo>
                  <a:pt x="111" y="382"/>
                </a:lnTo>
                <a:lnTo>
                  <a:pt x="106" y="344"/>
                </a:lnTo>
                <a:lnTo>
                  <a:pt x="99" y="313"/>
                </a:lnTo>
                <a:lnTo>
                  <a:pt x="90" y="284"/>
                </a:lnTo>
                <a:lnTo>
                  <a:pt x="80" y="258"/>
                </a:lnTo>
                <a:lnTo>
                  <a:pt x="69" y="233"/>
                </a:lnTo>
                <a:lnTo>
                  <a:pt x="58" y="211"/>
                </a:lnTo>
                <a:lnTo>
                  <a:pt x="46" y="187"/>
                </a:lnTo>
                <a:lnTo>
                  <a:pt x="34" y="164"/>
                </a:lnTo>
                <a:lnTo>
                  <a:pt x="24" y="137"/>
                </a:lnTo>
                <a:lnTo>
                  <a:pt x="14" y="110"/>
                </a:lnTo>
                <a:lnTo>
                  <a:pt x="8" y="77"/>
                </a:lnTo>
                <a:lnTo>
                  <a:pt x="3" y="42"/>
                </a:lnTo>
                <a:lnTo>
                  <a:pt x="0" y="0"/>
                </a:lnTo>
                <a:close/>
              </a:path>
            </a:pathLst>
          </a:custGeom>
          <a:solidFill>
            <a:schemeClr val="tx2"/>
          </a:solidFill>
          <a:ln w="0">
            <a:noFill/>
            <a:prstDash val="solid"/>
            <a:round/>
            <a:headEnd/>
            <a:tailEnd/>
          </a:ln>
        </p:spPr>
      </p:sp>
      <p:sp>
        <p:nvSpPr>
          <p:cNvPr id="2" name="Title 1"/>
          <p:cNvSpPr>
            <a:spLocks noGrp="1"/>
          </p:cNvSpPr>
          <p:nvPr>
            <p:ph type="title"/>
          </p:nvPr>
        </p:nvSpPr>
        <p:spPr>
          <a:xfrm>
            <a:off x="8337884" y="457199"/>
            <a:ext cx="3092115" cy="1196671"/>
          </a:xfrm>
        </p:spPr>
        <p:txBody>
          <a:bodyPr anchor="b">
            <a:normAutofit/>
          </a:bodyPr>
          <a:lstStyle>
            <a:lvl1pPr>
              <a:lnSpc>
                <a:spcPct val="100000"/>
              </a:lnSpc>
              <a:defRPr sz="1900" b="1" i="0" cap="all" spc="300" baseline="0">
                <a:solidFill>
                  <a:schemeClr val="accent1"/>
                </a:solidFill>
                <a:latin typeface="+mn-lt"/>
              </a:defRPr>
            </a:lvl1pPr>
          </a:lstStyle>
          <a:p>
            <a:r>
              <a:rPr lang="en-US" smtClean="0"/>
              <a:t>Click to edit Master title style</a:t>
            </a:r>
            <a:endParaRPr lang="en-US" dirty="0"/>
          </a:p>
        </p:txBody>
      </p:sp>
      <p:sp>
        <p:nvSpPr>
          <p:cNvPr id="3" name="Content Placeholder 2"/>
          <p:cNvSpPr>
            <a:spLocks noGrp="1"/>
          </p:cNvSpPr>
          <p:nvPr>
            <p:ph idx="1"/>
          </p:nvPr>
        </p:nvSpPr>
        <p:spPr>
          <a:xfrm>
            <a:off x="765051" y="920377"/>
            <a:ext cx="6158418" cy="4985124"/>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8337885" y="1741336"/>
            <a:ext cx="3092115" cy="4164164"/>
          </a:xfrm>
        </p:spPr>
        <p:txBody>
          <a:bodyPr/>
          <a:lstStyle>
            <a:lvl1pPr marL="0" indent="0">
              <a:lnSpc>
                <a:spcPct val="120000"/>
              </a:lnSpc>
              <a:spcBef>
                <a:spcPts val="1200"/>
              </a:spcBef>
              <a:buNone/>
              <a:defRPr sz="1600" baseline="0">
                <a:solidFill>
                  <a:schemeClr val="bg2"/>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a:xfrm>
            <a:off x="765051" y="6375679"/>
            <a:ext cx="1233355" cy="348462"/>
          </a:xfrm>
        </p:spPr>
        <p:txBody>
          <a:bodyPr/>
          <a:lstStyle/>
          <a:p>
            <a:fld id="{90EEF1F2-CA56-49B7-B073-9387AB758E33}" type="datetimeFigureOut">
              <a:rPr lang="en-US" smtClean="0"/>
              <a:t>10/28/2020</a:t>
            </a:fld>
            <a:endParaRPr lang="en-US"/>
          </a:p>
        </p:txBody>
      </p:sp>
      <p:sp>
        <p:nvSpPr>
          <p:cNvPr id="6" name="Footer Placeholder 5"/>
          <p:cNvSpPr>
            <a:spLocks noGrp="1"/>
          </p:cNvSpPr>
          <p:nvPr>
            <p:ph type="ftr" sz="quarter" idx="11"/>
          </p:nvPr>
        </p:nvSpPr>
        <p:spPr>
          <a:xfrm>
            <a:off x="2103620" y="6375679"/>
            <a:ext cx="3482179" cy="345796"/>
          </a:xfrm>
        </p:spPr>
        <p:txBody>
          <a:bodyPr/>
          <a:lstStyle/>
          <a:p>
            <a:endParaRPr lang="en-US"/>
          </a:p>
        </p:txBody>
      </p:sp>
      <p:sp>
        <p:nvSpPr>
          <p:cNvPr id="7" name="Slide Number Placeholder 6"/>
          <p:cNvSpPr>
            <a:spLocks noGrp="1"/>
          </p:cNvSpPr>
          <p:nvPr>
            <p:ph type="sldNum" sz="quarter" idx="12"/>
          </p:nvPr>
        </p:nvSpPr>
        <p:spPr>
          <a:xfrm>
            <a:off x="5691014" y="6375679"/>
            <a:ext cx="1232456" cy="345796"/>
          </a:xfrm>
        </p:spPr>
        <p:txBody>
          <a:bodyPr/>
          <a:lstStyle/>
          <a:p>
            <a:fld id="{BB204860-6B0E-4D8E-B558-ED2D6F6A9E18}" type="slidenum">
              <a:rPr lang="en-US" smtClean="0"/>
              <a:t>‹#›</a:t>
            </a:fld>
            <a:endParaRPr lang="en-US"/>
          </a:p>
        </p:txBody>
      </p:sp>
      <p:sp>
        <p:nvSpPr>
          <p:cNvPr id="8" name="Rectangle 7" title="left edge border"/>
          <p:cNvSpPr/>
          <p:nvPr/>
        </p:nvSpPr>
        <p:spPr>
          <a:xfrm>
            <a:off x="0"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1690895651"/>
      </p:ext>
    </p:extLst>
  </p:cSld>
  <p:clrMapOvr>
    <a:masterClrMapping/>
  </p:clrMapOvr>
  <p:extLst mod="1">
    <p:ext uri="{DCECCB84-F9BA-43D5-87BE-67443E8EF086}">
      <p15:sldGuideLst xmlns:p15="http://schemas.microsoft.com/office/powerpoint/2012/main">
        <p15:guide id="1" orient="horz" pos="696">
          <p15:clr>
            <a:srgbClr val="FBAE40"/>
          </p15:clr>
        </p15:guide>
      </p15:sldGuideLst>
    </p:ext>
  </p:extLst>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3" name="Picture Placeholder 2"/>
          <p:cNvSpPr>
            <a:spLocks noGrp="1" noChangeAspect="1"/>
          </p:cNvSpPr>
          <p:nvPr>
            <p:ph type="pic" idx="1"/>
          </p:nvPr>
        </p:nvSpPr>
        <p:spPr>
          <a:xfrm>
            <a:off x="283464" y="0"/>
            <a:ext cx="7355585" cy="6857999"/>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11" name="Freeform 11" title="right scallop background shape"/>
          <p:cNvSpPr/>
          <p:nvPr/>
        </p:nvSpPr>
        <p:spPr bwMode="auto">
          <a:xfrm>
            <a:off x="7389812" y="0"/>
            <a:ext cx="4802188" cy="6858000"/>
          </a:xfrm>
          <a:custGeom>
            <a:avLst/>
            <a:gdLst/>
            <a:ahLst/>
            <a:cxnLst/>
            <a:rect l="0" t="0" r="r" b="b"/>
            <a:pathLst>
              <a:path w="3025" h="4320">
                <a:moveTo>
                  <a:pt x="0" y="0"/>
                </a:moveTo>
                <a:lnTo>
                  <a:pt x="3025" y="0"/>
                </a:lnTo>
                <a:lnTo>
                  <a:pt x="3025" y="4320"/>
                </a:lnTo>
                <a:lnTo>
                  <a:pt x="0" y="4320"/>
                </a:lnTo>
                <a:lnTo>
                  <a:pt x="3" y="4278"/>
                </a:lnTo>
                <a:lnTo>
                  <a:pt x="8" y="4243"/>
                </a:lnTo>
                <a:lnTo>
                  <a:pt x="14" y="4210"/>
                </a:lnTo>
                <a:lnTo>
                  <a:pt x="24" y="4183"/>
                </a:lnTo>
                <a:lnTo>
                  <a:pt x="34" y="4156"/>
                </a:lnTo>
                <a:lnTo>
                  <a:pt x="46" y="4133"/>
                </a:lnTo>
                <a:lnTo>
                  <a:pt x="58" y="4109"/>
                </a:lnTo>
                <a:lnTo>
                  <a:pt x="69" y="4087"/>
                </a:lnTo>
                <a:lnTo>
                  <a:pt x="80" y="4062"/>
                </a:lnTo>
                <a:lnTo>
                  <a:pt x="90" y="4036"/>
                </a:lnTo>
                <a:lnTo>
                  <a:pt x="99" y="4007"/>
                </a:lnTo>
                <a:lnTo>
                  <a:pt x="106" y="3976"/>
                </a:lnTo>
                <a:lnTo>
                  <a:pt x="111" y="3938"/>
                </a:lnTo>
                <a:lnTo>
                  <a:pt x="113" y="3895"/>
                </a:lnTo>
                <a:lnTo>
                  <a:pt x="111" y="3851"/>
                </a:lnTo>
                <a:lnTo>
                  <a:pt x="106" y="3815"/>
                </a:lnTo>
                <a:lnTo>
                  <a:pt x="99" y="3782"/>
                </a:lnTo>
                <a:lnTo>
                  <a:pt x="90" y="3752"/>
                </a:lnTo>
                <a:lnTo>
                  <a:pt x="80" y="3726"/>
                </a:lnTo>
                <a:lnTo>
                  <a:pt x="68" y="3702"/>
                </a:lnTo>
                <a:lnTo>
                  <a:pt x="56" y="3679"/>
                </a:lnTo>
                <a:lnTo>
                  <a:pt x="44" y="3655"/>
                </a:lnTo>
                <a:lnTo>
                  <a:pt x="33" y="3630"/>
                </a:lnTo>
                <a:lnTo>
                  <a:pt x="22" y="3604"/>
                </a:lnTo>
                <a:lnTo>
                  <a:pt x="13" y="3575"/>
                </a:lnTo>
                <a:lnTo>
                  <a:pt x="7" y="3542"/>
                </a:lnTo>
                <a:lnTo>
                  <a:pt x="1" y="3504"/>
                </a:lnTo>
                <a:lnTo>
                  <a:pt x="0" y="3461"/>
                </a:lnTo>
                <a:lnTo>
                  <a:pt x="1" y="3418"/>
                </a:lnTo>
                <a:lnTo>
                  <a:pt x="7" y="3380"/>
                </a:lnTo>
                <a:lnTo>
                  <a:pt x="13" y="3347"/>
                </a:lnTo>
                <a:lnTo>
                  <a:pt x="22" y="3319"/>
                </a:lnTo>
                <a:lnTo>
                  <a:pt x="33" y="3292"/>
                </a:lnTo>
                <a:lnTo>
                  <a:pt x="44" y="3267"/>
                </a:lnTo>
                <a:lnTo>
                  <a:pt x="56" y="3244"/>
                </a:lnTo>
                <a:lnTo>
                  <a:pt x="68" y="3222"/>
                </a:lnTo>
                <a:lnTo>
                  <a:pt x="80" y="3197"/>
                </a:lnTo>
                <a:lnTo>
                  <a:pt x="90" y="3171"/>
                </a:lnTo>
                <a:lnTo>
                  <a:pt x="99" y="3142"/>
                </a:lnTo>
                <a:lnTo>
                  <a:pt x="106" y="3109"/>
                </a:lnTo>
                <a:lnTo>
                  <a:pt x="111" y="3071"/>
                </a:lnTo>
                <a:lnTo>
                  <a:pt x="113" y="3028"/>
                </a:lnTo>
                <a:lnTo>
                  <a:pt x="111" y="2985"/>
                </a:lnTo>
                <a:lnTo>
                  <a:pt x="106" y="2947"/>
                </a:lnTo>
                <a:lnTo>
                  <a:pt x="99" y="2914"/>
                </a:lnTo>
                <a:lnTo>
                  <a:pt x="90" y="2885"/>
                </a:lnTo>
                <a:lnTo>
                  <a:pt x="80" y="2858"/>
                </a:lnTo>
                <a:lnTo>
                  <a:pt x="68" y="2834"/>
                </a:lnTo>
                <a:lnTo>
                  <a:pt x="44" y="2787"/>
                </a:lnTo>
                <a:lnTo>
                  <a:pt x="33" y="2763"/>
                </a:lnTo>
                <a:lnTo>
                  <a:pt x="22" y="2736"/>
                </a:lnTo>
                <a:lnTo>
                  <a:pt x="13" y="2707"/>
                </a:lnTo>
                <a:lnTo>
                  <a:pt x="7" y="2674"/>
                </a:lnTo>
                <a:lnTo>
                  <a:pt x="1" y="2637"/>
                </a:lnTo>
                <a:lnTo>
                  <a:pt x="0" y="2593"/>
                </a:lnTo>
                <a:lnTo>
                  <a:pt x="1" y="2550"/>
                </a:lnTo>
                <a:lnTo>
                  <a:pt x="7" y="2512"/>
                </a:lnTo>
                <a:lnTo>
                  <a:pt x="13" y="2479"/>
                </a:lnTo>
                <a:lnTo>
                  <a:pt x="22" y="2451"/>
                </a:lnTo>
                <a:lnTo>
                  <a:pt x="33" y="2424"/>
                </a:lnTo>
                <a:lnTo>
                  <a:pt x="44" y="2401"/>
                </a:lnTo>
                <a:lnTo>
                  <a:pt x="68" y="2354"/>
                </a:lnTo>
                <a:lnTo>
                  <a:pt x="80" y="2329"/>
                </a:lnTo>
                <a:lnTo>
                  <a:pt x="90" y="2303"/>
                </a:lnTo>
                <a:lnTo>
                  <a:pt x="99" y="2274"/>
                </a:lnTo>
                <a:lnTo>
                  <a:pt x="106" y="2241"/>
                </a:lnTo>
                <a:lnTo>
                  <a:pt x="111" y="2203"/>
                </a:lnTo>
                <a:lnTo>
                  <a:pt x="113" y="2159"/>
                </a:lnTo>
                <a:lnTo>
                  <a:pt x="111" y="2117"/>
                </a:lnTo>
                <a:lnTo>
                  <a:pt x="106" y="2079"/>
                </a:lnTo>
                <a:lnTo>
                  <a:pt x="99" y="2046"/>
                </a:lnTo>
                <a:lnTo>
                  <a:pt x="90" y="2017"/>
                </a:lnTo>
                <a:lnTo>
                  <a:pt x="80" y="1991"/>
                </a:lnTo>
                <a:lnTo>
                  <a:pt x="68" y="1966"/>
                </a:lnTo>
                <a:lnTo>
                  <a:pt x="56" y="1943"/>
                </a:lnTo>
                <a:lnTo>
                  <a:pt x="44" y="1919"/>
                </a:lnTo>
                <a:lnTo>
                  <a:pt x="33" y="1896"/>
                </a:lnTo>
                <a:lnTo>
                  <a:pt x="22" y="1869"/>
                </a:lnTo>
                <a:lnTo>
                  <a:pt x="13" y="1841"/>
                </a:lnTo>
                <a:lnTo>
                  <a:pt x="7" y="1807"/>
                </a:lnTo>
                <a:lnTo>
                  <a:pt x="1" y="1770"/>
                </a:lnTo>
                <a:lnTo>
                  <a:pt x="0" y="1727"/>
                </a:lnTo>
                <a:lnTo>
                  <a:pt x="1" y="1683"/>
                </a:lnTo>
                <a:lnTo>
                  <a:pt x="7" y="1646"/>
                </a:lnTo>
                <a:lnTo>
                  <a:pt x="13" y="1613"/>
                </a:lnTo>
                <a:lnTo>
                  <a:pt x="22" y="1583"/>
                </a:lnTo>
                <a:lnTo>
                  <a:pt x="33" y="1557"/>
                </a:lnTo>
                <a:lnTo>
                  <a:pt x="44" y="1533"/>
                </a:lnTo>
                <a:lnTo>
                  <a:pt x="56" y="1509"/>
                </a:lnTo>
                <a:lnTo>
                  <a:pt x="68" y="1486"/>
                </a:lnTo>
                <a:lnTo>
                  <a:pt x="80" y="1461"/>
                </a:lnTo>
                <a:lnTo>
                  <a:pt x="90" y="1435"/>
                </a:lnTo>
                <a:lnTo>
                  <a:pt x="99" y="1406"/>
                </a:lnTo>
                <a:lnTo>
                  <a:pt x="106" y="1373"/>
                </a:lnTo>
                <a:lnTo>
                  <a:pt x="111" y="1335"/>
                </a:lnTo>
                <a:lnTo>
                  <a:pt x="113" y="1292"/>
                </a:lnTo>
                <a:lnTo>
                  <a:pt x="111" y="1249"/>
                </a:lnTo>
                <a:lnTo>
                  <a:pt x="106" y="1211"/>
                </a:lnTo>
                <a:lnTo>
                  <a:pt x="99" y="1178"/>
                </a:lnTo>
                <a:lnTo>
                  <a:pt x="90" y="1149"/>
                </a:lnTo>
                <a:lnTo>
                  <a:pt x="80" y="1123"/>
                </a:lnTo>
                <a:lnTo>
                  <a:pt x="68" y="1098"/>
                </a:lnTo>
                <a:lnTo>
                  <a:pt x="56" y="1076"/>
                </a:lnTo>
                <a:lnTo>
                  <a:pt x="44" y="1053"/>
                </a:lnTo>
                <a:lnTo>
                  <a:pt x="33" y="1028"/>
                </a:lnTo>
                <a:lnTo>
                  <a:pt x="22" y="1001"/>
                </a:lnTo>
                <a:lnTo>
                  <a:pt x="13" y="973"/>
                </a:lnTo>
                <a:lnTo>
                  <a:pt x="7" y="940"/>
                </a:lnTo>
                <a:lnTo>
                  <a:pt x="1" y="902"/>
                </a:lnTo>
                <a:lnTo>
                  <a:pt x="0" y="859"/>
                </a:lnTo>
                <a:lnTo>
                  <a:pt x="1" y="816"/>
                </a:lnTo>
                <a:lnTo>
                  <a:pt x="7" y="778"/>
                </a:lnTo>
                <a:lnTo>
                  <a:pt x="13" y="745"/>
                </a:lnTo>
                <a:lnTo>
                  <a:pt x="22" y="716"/>
                </a:lnTo>
                <a:lnTo>
                  <a:pt x="33" y="690"/>
                </a:lnTo>
                <a:lnTo>
                  <a:pt x="44" y="665"/>
                </a:lnTo>
                <a:lnTo>
                  <a:pt x="56" y="641"/>
                </a:lnTo>
                <a:lnTo>
                  <a:pt x="68" y="618"/>
                </a:lnTo>
                <a:lnTo>
                  <a:pt x="80" y="594"/>
                </a:lnTo>
                <a:lnTo>
                  <a:pt x="90" y="568"/>
                </a:lnTo>
                <a:lnTo>
                  <a:pt x="99" y="538"/>
                </a:lnTo>
                <a:lnTo>
                  <a:pt x="106" y="505"/>
                </a:lnTo>
                <a:lnTo>
                  <a:pt x="111" y="469"/>
                </a:lnTo>
                <a:lnTo>
                  <a:pt x="113" y="424"/>
                </a:lnTo>
                <a:lnTo>
                  <a:pt x="111" y="382"/>
                </a:lnTo>
                <a:lnTo>
                  <a:pt x="106" y="344"/>
                </a:lnTo>
                <a:lnTo>
                  <a:pt x="99" y="313"/>
                </a:lnTo>
                <a:lnTo>
                  <a:pt x="90" y="284"/>
                </a:lnTo>
                <a:lnTo>
                  <a:pt x="80" y="258"/>
                </a:lnTo>
                <a:lnTo>
                  <a:pt x="69" y="233"/>
                </a:lnTo>
                <a:lnTo>
                  <a:pt x="58" y="211"/>
                </a:lnTo>
                <a:lnTo>
                  <a:pt x="46" y="187"/>
                </a:lnTo>
                <a:lnTo>
                  <a:pt x="34" y="164"/>
                </a:lnTo>
                <a:lnTo>
                  <a:pt x="24" y="137"/>
                </a:lnTo>
                <a:lnTo>
                  <a:pt x="14" y="110"/>
                </a:lnTo>
                <a:lnTo>
                  <a:pt x="8" y="77"/>
                </a:lnTo>
                <a:lnTo>
                  <a:pt x="3" y="42"/>
                </a:lnTo>
                <a:lnTo>
                  <a:pt x="0" y="0"/>
                </a:lnTo>
                <a:close/>
              </a:path>
            </a:pathLst>
          </a:custGeom>
          <a:solidFill>
            <a:schemeClr val="tx2"/>
          </a:solidFill>
          <a:ln w="0">
            <a:noFill/>
            <a:prstDash val="solid"/>
            <a:round/>
            <a:headEnd/>
            <a:tailEnd/>
          </a:ln>
        </p:spPr>
      </p:sp>
      <p:sp>
        <p:nvSpPr>
          <p:cNvPr id="12" name="Rectangle 11" title="left edge border"/>
          <p:cNvSpPr/>
          <p:nvPr/>
        </p:nvSpPr>
        <p:spPr>
          <a:xfrm>
            <a:off x="0"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337883" y="457200"/>
            <a:ext cx="3092117" cy="1196670"/>
          </a:xfrm>
        </p:spPr>
        <p:txBody>
          <a:bodyPr anchor="b">
            <a:normAutofit/>
          </a:bodyPr>
          <a:lstStyle>
            <a:lvl1pPr>
              <a:lnSpc>
                <a:spcPct val="100000"/>
              </a:lnSpc>
              <a:defRPr sz="1900" b="1" i="0" spc="300" baseline="0">
                <a:solidFill>
                  <a:schemeClr val="accent1"/>
                </a:solidFill>
                <a:latin typeface="+mn-lt"/>
              </a:defRPr>
            </a:lvl1pPr>
          </a:lstStyle>
          <a:p>
            <a:r>
              <a:rPr lang="en-US" smtClean="0"/>
              <a:t>Click to edit Master title style</a:t>
            </a:r>
            <a:endParaRPr lang="en-US" dirty="0"/>
          </a:p>
        </p:txBody>
      </p:sp>
      <p:sp>
        <p:nvSpPr>
          <p:cNvPr id="4" name="Text Placeholder 3"/>
          <p:cNvSpPr>
            <a:spLocks noGrp="1"/>
          </p:cNvSpPr>
          <p:nvPr>
            <p:ph type="body" sz="half" idx="2"/>
          </p:nvPr>
        </p:nvSpPr>
        <p:spPr>
          <a:xfrm>
            <a:off x="8337883" y="1741336"/>
            <a:ext cx="3092117" cy="4164164"/>
          </a:xfrm>
        </p:spPr>
        <p:txBody>
          <a:bodyPr/>
          <a:lstStyle>
            <a:lvl1pPr marL="0" indent="0">
              <a:lnSpc>
                <a:spcPct val="120000"/>
              </a:lnSpc>
              <a:spcBef>
                <a:spcPts val="1200"/>
              </a:spcBef>
              <a:buNone/>
              <a:defRPr sz="1600" baseline="0">
                <a:solidFill>
                  <a:schemeClr val="bg2"/>
                </a:solidFill>
              </a:defRPr>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a:xfrm>
            <a:off x="765950" y="6375679"/>
            <a:ext cx="1232456" cy="348462"/>
          </a:xfrm>
        </p:spPr>
        <p:txBody>
          <a:bodyPr/>
          <a:lstStyle/>
          <a:p>
            <a:fld id="{90EEF1F2-CA56-49B7-B073-9387AB758E33}" type="datetimeFigureOut">
              <a:rPr lang="en-US" smtClean="0"/>
              <a:t>10/28/2020</a:t>
            </a:fld>
            <a:endParaRPr lang="en-US"/>
          </a:p>
        </p:txBody>
      </p:sp>
      <p:sp>
        <p:nvSpPr>
          <p:cNvPr id="6" name="Footer Placeholder 5"/>
          <p:cNvSpPr>
            <a:spLocks noGrp="1"/>
          </p:cNvSpPr>
          <p:nvPr>
            <p:ph type="ftr" sz="quarter" idx="11"/>
          </p:nvPr>
        </p:nvSpPr>
        <p:spPr>
          <a:xfrm>
            <a:off x="2103621" y="6375679"/>
            <a:ext cx="3482178" cy="345796"/>
          </a:xfrm>
        </p:spPr>
        <p:txBody>
          <a:bodyPr/>
          <a:lstStyle/>
          <a:p>
            <a:endParaRPr lang="en-US"/>
          </a:p>
        </p:txBody>
      </p:sp>
      <p:sp>
        <p:nvSpPr>
          <p:cNvPr id="7" name="Slide Number Placeholder 6"/>
          <p:cNvSpPr>
            <a:spLocks noGrp="1"/>
          </p:cNvSpPr>
          <p:nvPr>
            <p:ph type="sldNum" sz="quarter" idx="12"/>
          </p:nvPr>
        </p:nvSpPr>
        <p:spPr>
          <a:xfrm>
            <a:off x="5687568" y="6375679"/>
            <a:ext cx="1234440" cy="345796"/>
          </a:xfrm>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136195535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0EEF1F2-CA56-49B7-B073-9387AB758E33}" type="datetimeFigureOut">
              <a:rPr lang="en-US" smtClean="0"/>
              <a:t>10/28/2020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357512068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10066321" y="382386"/>
            <a:ext cx="1492132" cy="5600404"/>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1257300" y="382385"/>
            <a:ext cx="8392585" cy="5600405"/>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90EEF1F2-CA56-49B7-B073-9387AB758E33}" type="datetimeFigureOut">
              <a:rPr lang="en-US" smtClean="0"/>
              <a:t>10/28/2020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B204860-6B0E-4D8E-B558-ED2D6F6A9E18}" type="slidenum">
              <a:rPr lang="en-US" smtClean="0"/>
              <a:t>‹#›</a:t>
            </a:fld>
            <a:endParaRPr lang="en-US"/>
          </a:p>
        </p:txBody>
      </p:sp>
    </p:spTree>
    <p:extLst>
      <p:ext uri="{BB962C8B-B14F-4D97-AF65-F5344CB8AC3E}">
        <p14:creationId xmlns:p14="http://schemas.microsoft.com/office/powerpoint/2010/main" val="40908524"/>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2"/>
        </a:solid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251678" y="382385"/>
            <a:ext cx="10178322" cy="1492132"/>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251678" y="2286001"/>
            <a:ext cx="10178322" cy="3593591"/>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1251678" y="6375679"/>
            <a:ext cx="2329722" cy="348462"/>
          </a:xfrm>
          <a:prstGeom prst="rect">
            <a:avLst/>
          </a:prstGeom>
        </p:spPr>
        <p:txBody>
          <a:bodyPr vert="horz" lIns="91440" tIns="45720" rIns="91440" bIns="45720" rtlCol="0" anchor="ctr"/>
          <a:lstStyle>
            <a:lvl1pPr algn="l">
              <a:defRPr sz="1200">
                <a:solidFill>
                  <a:schemeClr val="tx1">
                    <a:lumMod val="65000"/>
                    <a:lumOff val="35000"/>
                  </a:schemeClr>
                </a:solidFill>
              </a:defRPr>
            </a:lvl1pPr>
          </a:lstStyle>
          <a:p>
            <a:fld id="{90EEF1F2-CA56-49B7-B073-9387AB758E33}" type="datetimeFigureOut">
              <a:rPr lang="en-US" smtClean="0"/>
              <a:t>10/28/2020</a:t>
            </a:fld>
            <a:endParaRPr lang="en-US"/>
          </a:p>
        </p:txBody>
      </p:sp>
      <p:sp>
        <p:nvSpPr>
          <p:cNvPr id="5" name="Footer Placeholder 4"/>
          <p:cNvSpPr>
            <a:spLocks noGrp="1"/>
          </p:cNvSpPr>
          <p:nvPr>
            <p:ph type="ftr" sz="quarter" idx="3"/>
          </p:nvPr>
        </p:nvSpPr>
        <p:spPr>
          <a:xfrm>
            <a:off x="4038600" y="6375679"/>
            <a:ext cx="4114800" cy="345796"/>
          </a:xfrm>
          <a:prstGeom prst="rect">
            <a:avLst/>
          </a:prstGeom>
        </p:spPr>
        <p:txBody>
          <a:bodyPr vert="horz" lIns="91440" tIns="45720" rIns="91440" bIns="45720" rtlCol="0" anchor="ctr"/>
          <a:lstStyle>
            <a:lvl1pPr algn="ctr">
              <a:defRPr sz="1200">
                <a:solidFill>
                  <a:schemeClr val="tx1">
                    <a:lumMod val="65000"/>
                    <a:lumOff val="35000"/>
                  </a:schemeClr>
                </a:solidFill>
              </a:defRPr>
            </a:lvl1pPr>
          </a:lstStyle>
          <a:p>
            <a:endParaRPr lang="en-US"/>
          </a:p>
        </p:txBody>
      </p:sp>
      <p:sp>
        <p:nvSpPr>
          <p:cNvPr id="6" name="Slide Number Placeholder 5"/>
          <p:cNvSpPr>
            <a:spLocks noGrp="1"/>
          </p:cNvSpPr>
          <p:nvPr>
            <p:ph type="sldNum" sz="quarter" idx="4"/>
          </p:nvPr>
        </p:nvSpPr>
        <p:spPr>
          <a:xfrm>
            <a:off x="8610601" y="6375679"/>
            <a:ext cx="2819399" cy="345796"/>
          </a:xfrm>
          <a:prstGeom prst="rect">
            <a:avLst/>
          </a:prstGeom>
        </p:spPr>
        <p:txBody>
          <a:bodyPr vert="horz" lIns="91440" tIns="45720" rIns="91440" bIns="45720" rtlCol="0" anchor="ctr"/>
          <a:lstStyle>
            <a:lvl1pPr algn="r">
              <a:defRPr sz="1200">
                <a:solidFill>
                  <a:schemeClr val="tx1">
                    <a:lumMod val="65000"/>
                    <a:lumOff val="35000"/>
                  </a:schemeClr>
                </a:solidFill>
              </a:defRPr>
            </a:lvl1pPr>
          </a:lstStyle>
          <a:p>
            <a:fld id="{BB204860-6B0E-4D8E-B558-ED2D6F6A9E18}" type="slidenum">
              <a:rPr lang="en-US" smtClean="0"/>
              <a:t>‹#›</a:t>
            </a:fld>
            <a:endParaRPr lang="en-US"/>
          </a:p>
        </p:txBody>
      </p:sp>
      <p:sp>
        <p:nvSpPr>
          <p:cNvPr id="11" name="Freeform 6" title="Left scallop edge"/>
          <p:cNvSpPr/>
          <p:nvPr/>
        </p:nvSpPr>
        <p:spPr bwMode="auto">
          <a:xfrm>
            <a:off x="0" y="0"/>
            <a:ext cx="885825" cy="6858000"/>
          </a:xfrm>
          <a:custGeom>
            <a:avLst/>
            <a:gdLst/>
            <a:ahLst/>
            <a:cxnLst/>
            <a:rect l="0" t="0" r="r" b="b"/>
            <a:pathLst>
              <a:path w="558" h="4320">
                <a:moveTo>
                  <a:pt x="0" y="0"/>
                </a:moveTo>
                <a:lnTo>
                  <a:pt x="447" y="0"/>
                </a:lnTo>
                <a:lnTo>
                  <a:pt x="448" y="43"/>
                </a:lnTo>
                <a:lnTo>
                  <a:pt x="453" y="81"/>
                </a:lnTo>
                <a:lnTo>
                  <a:pt x="460" y="114"/>
                </a:lnTo>
                <a:lnTo>
                  <a:pt x="469" y="143"/>
                </a:lnTo>
                <a:lnTo>
                  <a:pt x="479" y="169"/>
                </a:lnTo>
                <a:lnTo>
                  <a:pt x="491" y="192"/>
                </a:lnTo>
                <a:lnTo>
                  <a:pt x="503" y="216"/>
                </a:lnTo>
                <a:lnTo>
                  <a:pt x="515" y="240"/>
                </a:lnTo>
                <a:lnTo>
                  <a:pt x="525" y="263"/>
                </a:lnTo>
                <a:lnTo>
                  <a:pt x="535" y="289"/>
                </a:lnTo>
                <a:lnTo>
                  <a:pt x="545" y="318"/>
                </a:lnTo>
                <a:lnTo>
                  <a:pt x="552" y="351"/>
                </a:lnTo>
                <a:lnTo>
                  <a:pt x="556" y="389"/>
                </a:lnTo>
                <a:lnTo>
                  <a:pt x="558" y="432"/>
                </a:lnTo>
                <a:lnTo>
                  <a:pt x="556" y="475"/>
                </a:lnTo>
                <a:lnTo>
                  <a:pt x="552" y="513"/>
                </a:lnTo>
                <a:lnTo>
                  <a:pt x="545" y="546"/>
                </a:lnTo>
                <a:lnTo>
                  <a:pt x="535" y="575"/>
                </a:lnTo>
                <a:lnTo>
                  <a:pt x="525" y="601"/>
                </a:lnTo>
                <a:lnTo>
                  <a:pt x="515" y="624"/>
                </a:lnTo>
                <a:lnTo>
                  <a:pt x="503" y="648"/>
                </a:lnTo>
                <a:lnTo>
                  <a:pt x="491" y="672"/>
                </a:lnTo>
                <a:lnTo>
                  <a:pt x="479" y="695"/>
                </a:lnTo>
                <a:lnTo>
                  <a:pt x="469" y="721"/>
                </a:lnTo>
                <a:lnTo>
                  <a:pt x="460" y="750"/>
                </a:lnTo>
                <a:lnTo>
                  <a:pt x="453" y="783"/>
                </a:lnTo>
                <a:lnTo>
                  <a:pt x="448" y="821"/>
                </a:lnTo>
                <a:lnTo>
                  <a:pt x="447" y="864"/>
                </a:lnTo>
                <a:lnTo>
                  <a:pt x="448" y="907"/>
                </a:lnTo>
                <a:lnTo>
                  <a:pt x="453" y="945"/>
                </a:lnTo>
                <a:lnTo>
                  <a:pt x="460" y="978"/>
                </a:lnTo>
                <a:lnTo>
                  <a:pt x="469" y="1007"/>
                </a:lnTo>
                <a:lnTo>
                  <a:pt x="479" y="1033"/>
                </a:lnTo>
                <a:lnTo>
                  <a:pt x="491" y="1056"/>
                </a:lnTo>
                <a:lnTo>
                  <a:pt x="503" y="1080"/>
                </a:lnTo>
                <a:lnTo>
                  <a:pt x="515" y="1104"/>
                </a:lnTo>
                <a:lnTo>
                  <a:pt x="525" y="1127"/>
                </a:lnTo>
                <a:lnTo>
                  <a:pt x="535" y="1153"/>
                </a:lnTo>
                <a:lnTo>
                  <a:pt x="545" y="1182"/>
                </a:lnTo>
                <a:lnTo>
                  <a:pt x="552" y="1215"/>
                </a:lnTo>
                <a:lnTo>
                  <a:pt x="556" y="1253"/>
                </a:lnTo>
                <a:lnTo>
                  <a:pt x="558" y="1296"/>
                </a:lnTo>
                <a:lnTo>
                  <a:pt x="556" y="1339"/>
                </a:lnTo>
                <a:lnTo>
                  <a:pt x="552" y="1377"/>
                </a:lnTo>
                <a:lnTo>
                  <a:pt x="545" y="1410"/>
                </a:lnTo>
                <a:lnTo>
                  <a:pt x="535" y="1439"/>
                </a:lnTo>
                <a:lnTo>
                  <a:pt x="525" y="1465"/>
                </a:lnTo>
                <a:lnTo>
                  <a:pt x="515" y="1488"/>
                </a:lnTo>
                <a:lnTo>
                  <a:pt x="503" y="1512"/>
                </a:lnTo>
                <a:lnTo>
                  <a:pt x="491" y="1536"/>
                </a:lnTo>
                <a:lnTo>
                  <a:pt x="479" y="1559"/>
                </a:lnTo>
                <a:lnTo>
                  <a:pt x="469" y="1585"/>
                </a:lnTo>
                <a:lnTo>
                  <a:pt x="460" y="1614"/>
                </a:lnTo>
                <a:lnTo>
                  <a:pt x="453" y="1647"/>
                </a:lnTo>
                <a:lnTo>
                  <a:pt x="448" y="1685"/>
                </a:lnTo>
                <a:lnTo>
                  <a:pt x="447" y="1728"/>
                </a:lnTo>
                <a:lnTo>
                  <a:pt x="448" y="1771"/>
                </a:lnTo>
                <a:lnTo>
                  <a:pt x="453" y="1809"/>
                </a:lnTo>
                <a:lnTo>
                  <a:pt x="460" y="1842"/>
                </a:lnTo>
                <a:lnTo>
                  <a:pt x="469" y="1871"/>
                </a:lnTo>
                <a:lnTo>
                  <a:pt x="479" y="1897"/>
                </a:lnTo>
                <a:lnTo>
                  <a:pt x="491" y="1920"/>
                </a:lnTo>
                <a:lnTo>
                  <a:pt x="503" y="1944"/>
                </a:lnTo>
                <a:lnTo>
                  <a:pt x="515" y="1968"/>
                </a:lnTo>
                <a:lnTo>
                  <a:pt x="525" y="1991"/>
                </a:lnTo>
                <a:lnTo>
                  <a:pt x="535" y="2017"/>
                </a:lnTo>
                <a:lnTo>
                  <a:pt x="545" y="2046"/>
                </a:lnTo>
                <a:lnTo>
                  <a:pt x="552" y="2079"/>
                </a:lnTo>
                <a:lnTo>
                  <a:pt x="556" y="2117"/>
                </a:lnTo>
                <a:lnTo>
                  <a:pt x="558" y="2159"/>
                </a:lnTo>
                <a:lnTo>
                  <a:pt x="556" y="2203"/>
                </a:lnTo>
                <a:lnTo>
                  <a:pt x="552" y="2241"/>
                </a:lnTo>
                <a:lnTo>
                  <a:pt x="545" y="2274"/>
                </a:lnTo>
                <a:lnTo>
                  <a:pt x="535" y="2303"/>
                </a:lnTo>
                <a:lnTo>
                  <a:pt x="525" y="2329"/>
                </a:lnTo>
                <a:lnTo>
                  <a:pt x="515" y="2352"/>
                </a:lnTo>
                <a:lnTo>
                  <a:pt x="503" y="2376"/>
                </a:lnTo>
                <a:lnTo>
                  <a:pt x="491" y="2400"/>
                </a:lnTo>
                <a:lnTo>
                  <a:pt x="479" y="2423"/>
                </a:lnTo>
                <a:lnTo>
                  <a:pt x="469" y="2449"/>
                </a:lnTo>
                <a:lnTo>
                  <a:pt x="460" y="2478"/>
                </a:lnTo>
                <a:lnTo>
                  <a:pt x="453" y="2511"/>
                </a:lnTo>
                <a:lnTo>
                  <a:pt x="448" y="2549"/>
                </a:lnTo>
                <a:lnTo>
                  <a:pt x="447" y="2592"/>
                </a:lnTo>
                <a:lnTo>
                  <a:pt x="448" y="2635"/>
                </a:lnTo>
                <a:lnTo>
                  <a:pt x="453" y="2673"/>
                </a:lnTo>
                <a:lnTo>
                  <a:pt x="460" y="2706"/>
                </a:lnTo>
                <a:lnTo>
                  <a:pt x="469" y="2735"/>
                </a:lnTo>
                <a:lnTo>
                  <a:pt x="479" y="2761"/>
                </a:lnTo>
                <a:lnTo>
                  <a:pt x="491" y="2784"/>
                </a:lnTo>
                <a:lnTo>
                  <a:pt x="515" y="2832"/>
                </a:lnTo>
                <a:lnTo>
                  <a:pt x="525" y="2855"/>
                </a:lnTo>
                <a:lnTo>
                  <a:pt x="535" y="2881"/>
                </a:lnTo>
                <a:lnTo>
                  <a:pt x="545" y="2910"/>
                </a:lnTo>
                <a:lnTo>
                  <a:pt x="552" y="2943"/>
                </a:lnTo>
                <a:lnTo>
                  <a:pt x="556" y="2981"/>
                </a:lnTo>
                <a:lnTo>
                  <a:pt x="558" y="3024"/>
                </a:lnTo>
                <a:lnTo>
                  <a:pt x="556" y="3067"/>
                </a:lnTo>
                <a:lnTo>
                  <a:pt x="552" y="3105"/>
                </a:lnTo>
                <a:lnTo>
                  <a:pt x="545" y="3138"/>
                </a:lnTo>
                <a:lnTo>
                  <a:pt x="535" y="3167"/>
                </a:lnTo>
                <a:lnTo>
                  <a:pt x="525" y="3193"/>
                </a:lnTo>
                <a:lnTo>
                  <a:pt x="515" y="3216"/>
                </a:lnTo>
                <a:lnTo>
                  <a:pt x="503" y="3240"/>
                </a:lnTo>
                <a:lnTo>
                  <a:pt x="491" y="3264"/>
                </a:lnTo>
                <a:lnTo>
                  <a:pt x="479" y="3287"/>
                </a:lnTo>
                <a:lnTo>
                  <a:pt x="469" y="3313"/>
                </a:lnTo>
                <a:lnTo>
                  <a:pt x="460" y="3342"/>
                </a:lnTo>
                <a:lnTo>
                  <a:pt x="453" y="3375"/>
                </a:lnTo>
                <a:lnTo>
                  <a:pt x="448" y="3413"/>
                </a:lnTo>
                <a:lnTo>
                  <a:pt x="447" y="3456"/>
                </a:lnTo>
                <a:lnTo>
                  <a:pt x="448" y="3499"/>
                </a:lnTo>
                <a:lnTo>
                  <a:pt x="453" y="3537"/>
                </a:lnTo>
                <a:lnTo>
                  <a:pt x="460" y="3570"/>
                </a:lnTo>
                <a:lnTo>
                  <a:pt x="469" y="3599"/>
                </a:lnTo>
                <a:lnTo>
                  <a:pt x="479" y="3625"/>
                </a:lnTo>
                <a:lnTo>
                  <a:pt x="491" y="3648"/>
                </a:lnTo>
                <a:lnTo>
                  <a:pt x="503" y="3672"/>
                </a:lnTo>
                <a:lnTo>
                  <a:pt x="515" y="3696"/>
                </a:lnTo>
                <a:lnTo>
                  <a:pt x="525" y="3719"/>
                </a:lnTo>
                <a:lnTo>
                  <a:pt x="535" y="3745"/>
                </a:lnTo>
                <a:lnTo>
                  <a:pt x="545" y="3774"/>
                </a:lnTo>
                <a:lnTo>
                  <a:pt x="552" y="3807"/>
                </a:lnTo>
                <a:lnTo>
                  <a:pt x="556" y="3845"/>
                </a:lnTo>
                <a:lnTo>
                  <a:pt x="558" y="3888"/>
                </a:lnTo>
                <a:lnTo>
                  <a:pt x="556" y="3931"/>
                </a:lnTo>
                <a:lnTo>
                  <a:pt x="552" y="3969"/>
                </a:lnTo>
                <a:lnTo>
                  <a:pt x="545" y="4002"/>
                </a:lnTo>
                <a:lnTo>
                  <a:pt x="535" y="4031"/>
                </a:lnTo>
                <a:lnTo>
                  <a:pt x="525" y="4057"/>
                </a:lnTo>
                <a:lnTo>
                  <a:pt x="515" y="4080"/>
                </a:lnTo>
                <a:lnTo>
                  <a:pt x="503" y="4104"/>
                </a:lnTo>
                <a:lnTo>
                  <a:pt x="491" y="4128"/>
                </a:lnTo>
                <a:lnTo>
                  <a:pt x="479" y="4151"/>
                </a:lnTo>
                <a:lnTo>
                  <a:pt x="469" y="4177"/>
                </a:lnTo>
                <a:lnTo>
                  <a:pt x="460" y="4206"/>
                </a:lnTo>
                <a:lnTo>
                  <a:pt x="453" y="4239"/>
                </a:lnTo>
                <a:lnTo>
                  <a:pt x="448" y="4277"/>
                </a:lnTo>
                <a:lnTo>
                  <a:pt x="447" y="4320"/>
                </a:lnTo>
                <a:lnTo>
                  <a:pt x="0" y="4320"/>
                </a:lnTo>
                <a:lnTo>
                  <a:pt x="0" y="0"/>
                </a:lnTo>
                <a:close/>
              </a:path>
            </a:pathLst>
          </a:custGeom>
          <a:solidFill>
            <a:schemeClr val="tx2"/>
          </a:solidFill>
          <a:ln w="0">
            <a:noFill/>
            <a:prstDash val="solid"/>
            <a:round/>
            <a:headEnd/>
            <a:tailEnd/>
          </a:ln>
        </p:spPr>
      </p:sp>
      <p:sp>
        <p:nvSpPr>
          <p:cNvPr id="12" name="Rectangle 11" title="right edge border"/>
          <p:cNvSpPr/>
          <p:nvPr/>
        </p:nvSpPr>
        <p:spPr>
          <a:xfrm>
            <a:off x="11908536" y="0"/>
            <a:ext cx="283464" cy="6858000"/>
          </a:xfrm>
          <a:prstGeom prst="rect">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sp>
    </p:spTree>
    <p:extLst>
      <p:ext uri="{BB962C8B-B14F-4D97-AF65-F5344CB8AC3E}">
        <p14:creationId xmlns:p14="http://schemas.microsoft.com/office/powerpoint/2010/main" val="1404420155"/>
      </p:ext>
    </p:extLst>
  </p:cSld>
  <p:clrMap bg1="lt1" tx1="dk1" bg2="lt2" tx2="dk2" accent1="accent1" accent2="accent2" accent3="accent3" accent4="accent4" accent5="accent5" accent6="accent6" hlink="hlink" folHlink="folHlink"/>
  <p:sldLayoutIdLst>
    <p:sldLayoutId id="2147483715" r:id="rId1"/>
    <p:sldLayoutId id="2147483716" r:id="rId2"/>
    <p:sldLayoutId id="2147483717" r:id="rId3"/>
    <p:sldLayoutId id="2147483718" r:id="rId4"/>
    <p:sldLayoutId id="2147483719" r:id="rId5"/>
    <p:sldLayoutId id="2147483720" r:id="rId6"/>
    <p:sldLayoutId id="2147483721" r:id="rId7"/>
    <p:sldLayoutId id="2147483722" r:id="rId8"/>
    <p:sldLayoutId id="2147483723" r:id="rId9"/>
    <p:sldLayoutId id="2147483724" r:id="rId10"/>
    <p:sldLayoutId id="2147483725" r:id="rId11"/>
  </p:sldLayoutIdLst>
  <p:txStyles>
    <p:titleStyle>
      <a:lvl1pPr algn="l" defTabSz="914400" rtl="0" eaLnBrk="1" latinLnBrk="0" hangingPunct="1">
        <a:lnSpc>
          <a:spcPct val="90000"/>
        </a:lnSpc>
        <a:spcBef>
          <a:spcPct val="0"/>
        </a:spcBef>
        <a:buNone/>
        <a:defRPr sz="5100" kern="1200" cap="all" spc="200" baseline="0">
          <a:solidFill>
            <a:schemeClr val="tx2"/>
          </a:solidFill>
          <a:latin typeface="+mj-lt"/>
          <a:ea typeface="+mj-ea"/>
          <a:cs typeface="+mj-cs"/>
        </a:defRPr>
      </a:lvl1pPr>
    </p:titleStyle>
    <p:bodyStyle>
      <a:lvl1pPr marL="228600" indent="-228600" algn="l" defTabSz="914400" rtl="0" eaLnBrk="1" latinLnBrk="0" hangingPunct="1">
        <a:lnSpc>
          <a:spcPct val="110000"/>
        </a:lnSpc>
        <a:spcBef>
          <a:spcPts val="700"/>
        </a:spcBef>
        <a:buClr>
          <a:schemeClr val="tx2"/>
        </a:buClr>
        <a:buFont typeface="Arial" panose="020B0604020202020204" pitchFamily="34" charset="0"/>
        <a:buChar char="•"/>
        <a:defRPr sz="2000" kern="1200">
          <a:solidFill>
            <a:schemeClr val="tx1">
              <a:lumMod val="65000"/>
              <a:lumOff val="35000"/>
            </a:schemeClr>
          </a:solidFill>
          <a:latin typeface="+mn-lt"/>
          <a:ea typeface="+mn-ea"/>
          <a:cs typeface="+mn-cs"/>
        </a:defRPr>
      </a:lvl1pPr>
      <a:lvl2pPr marL="685800" indent="-228600" algn="l" defTabSz="914400" rtl="0" eaLnBrk="1" latinLnBrk="0" hangingPunct="1">
        <a:lnSpc>
          <a:spcPct val="110000"/>
        </a:lnSpc>
        <a:spcBef>
          <a:spcPts val="700"/>
        </a:spcBef>
        <a:buClr>
          <a:schemeClr val="tx2"/>
        </a:buClr>
        <a:buFont typeface="Gill Sans MT" panose="020B0502020104020203" pitchFamily="34" charset="0"/>
        <a:buChar char="–"/>
        <a:defRPr sz="1800" kern="1200">
          <a:solidFill>
            <a:schemeClr val="tx1">
              <a:lumMod val="65000"/>
              <a:lumOff val="35000"/>
            </a:schemeClr>
          </a:solidFill>
          <a:latin typeface="+mn-lt"/>
          <a:ea typeface="+mn-ea"/>
          <a:cs typeface="+mn-cs"/>
        </a:defRPr>
      </a:lvl2pPr>
      <a:lvl3pPr marL="1143000" indent="-228600" algn="l" defTabSz="914400" rtl="0" eaLnBrk="1" latinLnBrk="0" hangingPunct="1">
        <a:lnSpc>
          <a:spcPct val="110000"/>
        </a:lnSpc>
        <a:spcBef>
          <a:spcPts val="700"/>
        </a:spcBef>
        <a:buClr>
          <a:schemeClr val="tx2"/>
        </a:buClr>
        <a:buFont typeface="Arial" panose="020B0604020202020204" pitchFamily="34" charset="0"/>
        <a:buChar char="•"/>
        <a:defRPr sz="1600" kern="1200">
          <a:solidFill>
            <a:schemeClr val="tx1">
              <a:lumMod val="65000"/>
              <a:lumOff val="35000"/>
            </a:schemeClr>
          </a:solidFill>
          <a:latin typeface="+mn-lt"/>
          <a:ea typeface="+mn-ea"/>
          <a:cs typeface="+mn-cs"/>
        </a:defRPr>
      </a:lvl3pPr>
      <a:lvl4pPr marL="16002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a:solidFill>
            <a:schemeClr val="tx1">
              <a:lumMod val="65000"/>
              <a:lumOff val="35000"/>
            </a:schemeClr>
          </a:solidFill>
          <a:latin typeface="+mn-lt"/>
          <a:ea typeface="+mn-ea"/>
          <a:cs typeface="+mn-cs"/>
        </a:defRPr>
      </a:lvl4pPr>
      <a:lvl5pPr marL="20574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a:solidFill>
            <a:schemeClr val="tx1">
              <a:lumMod val="65000"/>
              <a:lumOff val="35000"/>
            </a:schemeClr>
          </a:solidFill>
          <a:latin typeface="+mn-lt"/>
          <a:ea typeface="+mn-ea"/>
          <a:cs typeface="+mn-cs"/>
        </a:defRPr>
      </a:lvl5pPr>
      <a:lvl6pPr marL="25146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a:solidFill>
            <a:schemeClr val="tx1">
              <a:lumMod val="65000"/>
              <a:lumOff val="35000"/>
            </a:schemeClr>
          </a:solidFill>
          <a:latin typeface="+mn-lt"/>
          <a:ea typeface="+mn-ea"/>
          <a:cs typeface="+mn-cs"/>
        </a:defRPr>
      </a:lvl6pPr>
      <a:lvl7pPr marL="29718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a:solidFill>
            <a:schemeClr val="tx1">
              <a:lumMod val="65000"/>
              <a:lumOff val="35000"/>
            </a:schemeClr>
          </a:solidFill>
          <a:latin typeface="+mn-lt"/>
          <a:ea typeface="+mn-ea"/>
          <a:cs typeface="+mn-cs"/>
        </a:defRPr>
      </a:lvl7pPr>
      <a:lvl8pPr marL="3429000" indent="-228600" algn="l" defTabSz="914400" rtl="0" eaLnBrk="1" latinLnBrk="0" hangingPunct="1">
        <a:lnSpc>
          <a:spcPct val="110000"/>
        </a:lnSpc>
        <a:spcBef>
          <a:spcPts val="700"/>
        </a:spcBef>
        <a:buClr>
          <a:schemeClr val="tx2"/>
        </a:buClr>
        <a:buFont typeface="Gill Sans MT" panose="020B0502020104020203" pitchFamily="34" charset="0"/>
        <a:buChar char="–"/>
        <a:defRPr sz="1400" kern="1200" baseline="0">
          <a:solidFill>
            <a:schemeClr val="tx1">
              <a:lumMod val="65000"/>
              <a:lumOff val="35000"/>
            </a:schemeClr>
          </a:solidFill>
          <a:latin typeface="+mn-lt"/>
          <a:ea typeface="+mn-ea"/>
          <a:cs typeface="+mn-cs"/>
        </a:defRPr>
      </a:lvl8pPr>
      <a:lvl9pPr marL="3886200" indent="-228600" algn="l" defTabSz="914400" rtl="0" eaLnBrk="1" latinLnBrk="0" hangingPunct="1">
        <a:lnSpc>
          <a:spcPct val="110000"/>
        </a:lnSpc>
        <a:spcBef>
          <a:spcPts val="700"/>
        </a:spcBef>
        <a:buClr>
          <a:schemeClr val="tx2"/>
        </a:buClr>
        <a:buFont typeface="Arial" panose="020B0604020202020204" pitchFamily="34" charset="0"/>
        <a:buChar char="•"/>
        <a:defRPr sz="1400" kern="1200" baseline="0">
          <a:solidFill>
            <a:schemeClr val="tx1">
              <a:lumMod val="65000"/>
              <a:lumOff val="35000"/>
            </a:schemeClr>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mod="1">
    <p:ext uri="{27BBF7A9-308A-43DC-89C8-2F10F3537804}">
      <p15:sldGuideLst xmlns:p15="http://schemas.microsoft.com/office/powerpoint/2012/main">
        <p15:guide id="1" pos="792">
          <p15:clr>
            <a:srgbClr val="F26B43"/>
          </p15:clr>
        </p15:guide>
        <p15:guide id="2" pos="7200">
          <p15:clr>
            <a:srgbClr val="F26B43"/>
          </p15:clr>
        </p15:guide>
        <p15:guide id="3" orient="horz" pos="4008">
          <p15:clr>
            <a:srgbClr val="F26B43"/>
          </p15:clr>
        </p15:guide>
        <p15:guide id="4" orient="horz" pos="1440">
          <p15:clr>
            <a:srgbClr val="F26B43"/>
          </p15:clr>
        </p15:guide>
        <p15:guide id="5" orient="horz" pos="3720">
          <p15:clr>
            <a:srgbClr val="F26B43"/>
          </p15:clr>
        </p15:guide>
        <p15:guide id="6" orient="horz" pos="240">
          <p15:clr>
            <a:srgbClr val="F26B43"/>
          </p15:clr>
        </p15:guide>
      </p15:sldGuideLst>
    </p:ext>
  </p:extLst>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3.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668215"/>
            <a:ext cx="9144000" cy="2514600"/>
          </a:xfrm>
        </p:spPr>
        <p:txBody>
          <a:bodyPr>
            <a:normAutofit fontScale="90000"/>
          </a:bodyPr>
          <a:lstStyle/>
          <a:p>
            <a:r>
              <a:rPr lang="en-US" sz="3100" b="1" dirty="0" smtClean="0">
                <a:solidFill>
                  <a:srgbClr val="FF0000"/>
                </a:solidFill>
                <a:latin typeface="Times New Roman" panose="02020603050405020304" pitchFamily="18" charset="0"/>
                <a:cs typeface="Times New Roman" panose="02020603050405020304" pitchFamily="18" charset="0"/>
              </a:rPr>
              <a:t>BIHAR ANIMAL </a:t>
            </a:r>
            <a:r>
              <a:rPr lang="en-US" sz="3100" b="1" dirty="0" err="1" smtClean="0">
                <a:solidFill>
                  <a:srgbClr val="FF0000"/>
                </a:solidFill>
                <a:latin typeface="Times New Roman" panose="02020603050405020304" pitchFamily="18" charset="0"/>
                <a:cs typeface="Times New Roman" panose="02020603050405020304" pitchFamily="18" charset="0"/>
              </a:rPr>
              <a:t>SCIENCes</a:t>
            </a:r>
            <a:r>
              <a:rPr lang="en-US" sz="3100" b="1" dirty="0" smtClean="0">
                <a:solidFill>
                  <a:srgbClr val="FF0000"/>
                </a:solidFill>
                <a:latin typeface="Times New Roman" panose="02020603050405020304" pitchFamily="18" charset="0"/>
                <a:cs typeface="Times New Roman" panose="02020603050405020304" pitchFamily="18" charset="0"/>
              </a:rPr>
              <a:t> UNIVERSITY</a:t>
            </a:r>
            <a:r>
              <a:rPr lang="en-US" sz="3200" b="1" dirty="0">
                <a:solidFill>
                  <a:srgbClr val="FF0000"/>
                </a:solidFill>
                <a:latin typeface="Times New Roman" panose="02020603050405020304" pitchFamily="18" charset="0"/>
                <a:cs typeface="Times New Roman" panose="02020603050405020304" pitchFamily="18" charset="0"/>
              </a:rPr>
              <a:t/>
            </a:r>
            <a:br>
              <a:rPr lang="en-US" sz="3200" b="1" dirty="0">
                <a:solidFill>
                  <a:srgbClr val="FF0000"/>
                </a:solidFill>
                <a:latin typeface="Times New Roman" panose="02020603050405020304" pitchFamily="18" charset="0"/>
                <a:cs typeface="Times New Roman" panose="02020603050405020304" pitchFamily="18" charset="0"/>
              </a:rPr>
            </a:br>
            <a:r>
              <a:rPr lang="en-US" sz="3200" b="1" dirty="0">
                <a:solidFill>
                  <a:srgbClr val="EEECE1">
                    <a:lumMod val="25000"/>
                  </a:srgbClr>
                </a:solidFill>
                <a:latin typeface="Times New Roman" panose="02020603050405020304" pitchFamily="18" charset="0"/>
                <a:cs typeface="Times New Roman" panose="02020603050405020304" pitchFamily="18" charset="0"/>
              </a:rPr>
              <a:t>   </a:t>
            </a:r>
            <a:r>
              <a:rPr lang="en-US" sz="3200" b="1" dirty="0" smtClean="0">
                <a:solidFill>
                  <a:srgbClr val="EEECE1">
                    <a:lumMod val="25000"/>
                  </a:srgbClr>
                </a:solidFill>
                <a:latin typeface="Times New Roman" panose="02020603050405020304" pitchFamily="18" charset="0"/>
                <a:cs typeface="Times New Roman" panose="02020603050405020304" pitchFamily="18" charset="0"/>
              </a:rPr>
              <a:t>BIHAR </a:t>
            </a:r>
            <a:r>
              <a:rPr lang="en-US" sz="3200" b="1" dirty="0">
                <a:solidFill>
                  <a:srgbClr val="EEECE1">
                    <a:lumMod val="25000"/>
                  </a:srgbClr>
                </a:solidFill>
                <a:latin typeface="Times New Roman" panose="02020603050405020304" pitchFamily="18" charset="0"/>
                <a:cs typeface="Times New Roman" panose="02020603050405020304" pitchFamily="18" charset="0"/>
              </a:rPr>
              <a:t>VETERINARY COLLEGE, PATNA</a:t>
            </a:r>
            <a:r>
              <a:rPr lang="en-US" sz="4000" b="1" dirty="0">
                <a:solidFill>
                  <a:srgbClr val="EEECE1">
                    <a:lumMod val="25000"/>
                  </a:srgbClr>
                </a:solidFill>
                <a:latin typeface="Times New Roman" panose="02020603050405020304" pitchFamily="18" charset="0"/>
                <a:cs typeface="Times New Roman" panose="02020603050405020304" pitchFamily="18" charset="0"/>
              </a:rPr>
              <a:t/>
            </a:r>
            <a:br>
              <a:rPr lang="en-US" sz="4000" b="1" dirty="0">
                <a:solidFill>
                  <a:srgbClr val="EEECE1">
                    <a:lumMod val="25000"/>
                  </a:srgbClr>
                </a:solidFill>
                <a:latin typeface="Times New Roman" panose="02020603050405020304" pitchFamily="18" charset="0"/>
                <a:cs typeface="Times New Roman" panose="02020603050405020304" pitchFamily="18" charset="0"/>
              </a:rPr>
            </a:br>
            <a:r>
              <a:rPr lang="en-US" sz="4000" dirty="0">
                <a:solidFill>
                  <a:srgbClr val="EEECE1">
                    <a:lumMod val="25000"/>
                  </a:srgbClr>
                </a:solidFill>
                <a:latin typeface="Calibri"/>
              </a:rPr>
              <a:t/>
            </a:r>
            <a:br>
              <a:rPr lang="en-US" sz="4000" dirty="0">
                <a:solidFill>
                  <a:srgbClr val="EEECE1">
                    <a:lumMod val="25000"/>
                  </a:srgbClr>
                </a:solidFill>
                <a:latin typeface="Calibri"/>
              </a:rPr>
            </a:br>
            <a:endParaRPr lang="en-US" dirty="0"/>
          </a:p>
        </p:txBody>
      </p:sp>
      <p:sp>
        <p:nvSpPr>
          <p:cNvPr id="3" name="Subtitle 2"/>
          <p:cNvSpPr>
            <a:spLocks noGrp="1"/>
          </p:cNvSpPr>
          <p:nvPr>
            <p:ph type="subTitle" idx="1"/>
          </p:nvPr>
        </p:nvSpPr>
        <p:spPr>
          <a:xfrm>
            <a:off x="1524000" y="2453053"/>
            <a:ext cx="9144000" cy="3868615"/>
          </a:xfrm>
        </p:spPr>
        <p:txBody>
          <a:bodyPr>
            <a:normAutofit fontScale="62500" lnSpcReduction="20000"/>
          </a:bodyPr>
          <a:lstStyle/>
          <a:p>
            <a:pPr lvl="0" algn="l">
              <a:lnSpc>
                <a:spcPct val="100000"/>
              </a:lnSpc>
              <a:spcBef>
                <a:spcPts val="0"/>
              </a:spcBef>
            </a:pPr>
            <a:r>
              <a:rPr lang="en-US" sz="2100" b="1" dirty="0">
                <a:solidFill>
                  <a:prstClr val="black"/>
                </a:solidFill>
                <a:latin typeface="Times New Roman" panose="02020603050405020304" pitchFamily="18" charset="0"/>
                <a:cs typeface="Times New Roman" panose="02020603050405020304" pitchFamily="18" charset="0"/>
              </a:rPr>
              <a:t> </a:t>
            </a:r>
            <a:r>
              <a:rPr lang="en-US" sz="2100" b="1" dirty="0" smtClean="0">
                <a:solidFill>
                  <a:prstClr val="black"/>
                </a:solidFill>
                <a:latin typeface="Times New Roman" panose="02020603050405020304" pitchFamily="18" charset="0"/>
                <a:cs typeface="Times New Roman" panose="02020603050405020304" pitchFamily="18" charset="0"/>
              </a:rPr>
              <a:t>                              </a:t>
            </a:r>
            <a:r>
              <a:rPr lang="en-US" sz="2100" b="1" dirty="0" smtClean="0">
                <a:solidFill>
                  <a:srgbClr val="C00000"/>
                </a:solidFill>
                <a:latin typeface="Times New Roman" panose="02020603050405020304" pitchFamily="18" charset="0"/>
                <a:cs typeface="Times New Roman" panose="02020603050405020304" pitchFamily="18" charset="0"/>
              </a:rPr>
              <a:t>Department </a:t>
            </a:r>
            <a:r>
              <a:rPr lang="en-US" sz="2100" b="1" dirty="0">
                <a:solidFill>
                  <a:srgbClr val="C00000"/>
                </a:solidFill>
                <a:latin typeface="Times New Roman" panose="02020603050405020304" pitchFamily="18" charset="0"/>
                <a:cs typeface="Times New Roman" panose="02020603050405020304" pitchFamily="18" charset="0"/>
              </a:rPr>
              <a:t>of Animal Nutrition</a:t>
            </a:r>
          </a:p>
          <a:p>
            <a:pPr lvl="0" algn="l">
              <a:lnSpc>
                <a:spcPct val="100000"/>
              </a:lnSpc>
              <a:spcBef>
                <a:spcPts val="0"/>
              </a:spcBef>
            </a:pPr>
            <a:endParaRPr lang="en-US" sz="17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r>
              <a:rPr lang="en-US" sz="2600" b="1" dirty="0">
                <a:solidFill>
                  <a:prstClr val="black"/>
                </a:solidFill>
                <a:latin typeface="Times New Roman" panose="02020603050405020304" pitchFamily="18" charset="0"/>
                <a:cs typeface="Times New Roman" panose="02020603050405020304" pitchFamily="18" charset="0"/>
              </a:rPr>
              <a:t>                                           </a:t>
            </a:r>
            <a:r>
              <a:rPr lang="en-US" sz="2600" b="1" dirty="0" smtClean="0">
                <a:solidFill>
                  <a:prstClr val="black"/>
                </a:solidFill>
                <a:latin typeface="Times New Roman" panose="02020603050405020304" pitchFamily="18" charset="0"/>
                <a:cs typeface="Times New Roman" panose="02020603050405020304" pitchFamily="18" charset="0"/>
              </a:rPr>
              <a:t> </a:t>
            </a:r>
            <a:r>
              <a:rPr lang="en-US" sz="2600" b="1" dirty="0">
                <a:solidFill>
                  <a:prstClr val="black"/>
                </a:solidFill>
                <a:latin typeface="Times New Roman" panose="02020603050405020304" pitchFamily="18" charset="0"/>
                <a:cs typeface="Times New Roman" panose="02020603050405020304" pitchFamily="18" charset="0"/>
              </a:rPr>
              <a:t>ANN-601</a:t>
            </a:r>
          </a:p>
          <a:p>
            <a:pPr lvl="0" algn="l">
              <a:lnSpc>
                <a:spcPct val="100000"/>
              </a:lnSpc>
              <a:spcBef>
                <a:spcPts val="0"/>
              </a:spcBef>
            </a:pPr>
            <a:r>
              <a:rPr lang="en-US" sz="2600" b="1" dirty="0">
                <a:solidFill>
                  <a:prstClr val="black"/>
                </a:solidFill>
                <a:latin typeface="Times New Roman" panose="02020603050405020304" pitchFamily="18" charset="0"/>
                <a:cs typeface="Times New Roman" panose="02020603050405020304" pitchFamily="18" charset="0"/>
              </a:rPr>
              <a:t>                    UNIT-I (ANIMAL NUTRITION- ENERGY AND PROTEIN)</a:t>
            </a:r>
          </a:p>
          <a:p>
            <a:pPr lvl="0" algn="l">
              <a:lnSpc>
                <a:spcPct val="100000"/>
              </a:lnSpc>
              <a:spcBef>
                <a:spcPts val="0"/>
              </a:spcBef>
            </a:pPr>
            <a:endParaRPr lang="en-US" sz="2600" dirty="0">
              <a:solidFill>
                <a:prstClr val="black"/>
              </a:solidFill>
            </a:endParaRPr>
          </a:p>
          <a:p>
            <a:pPr lvl="0" algn="l">
              <a:lnSpc>
                <a:spcPct val="100000"/>
              </a:lnSpc>
              <a:spcBef>
                <a:spcPts val="0"/>
              </a:spcBef>
            </a:pPr>
            <a:endParaRPr lang="en-US" sz="2600" dirty="0">
              <a:solidFill>
                <a:prstClr val="black"/>
              </a:solidFill>
            </a:endParaRPr>
          </a:p>
          <a:p>
            <a:pPr lvl="0" algn="l">
              <a:lnSpc>
                <a:spcPct val="100000"/>
              </a:lnSpc>
              <a:spcBef>
                <a:spcPts val="0"/>
              </a:spcBef>
            </a:pPr>
            <a:endParaRPr lang="en-US" sz="26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endParaRPr lang="en-US" sz="26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endParaRPr lang="en-US" sz="26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endParaRPr lang="en-US" sz="26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r>
              <a:rPr lang="en-US" sz="2600" b="1" dirty="0">
                <a:solidFill>
                  <a:prstClr val="black"/>
                </a:solidFill>
                <a:latin typeface="Times New Roman" panose="02020603050405020304" pitchFamily="18" charset="0"/>
                <a:cs typeface="Times New Roman" panose="02020603050405020304" pitchFamily="18" charset="0"/>
              </a:rPr>
              <a:t>Lecture on</a:t>
            </a:r>
          </a:p>
          <a:p>
            <a:pPr lvl="0" algn="l">
              <a:lnSpc>
                <a:spcPct val="100000"/>
              </a:lnSpc>
              <a:spcBef>
                <a:spcPts val="0"/>
              </a:spcBef>
            </a:pPr>
            <a:r>
              <a:rPr lang="en-US" sz="2600" b="1" dirty="0">
                <a:solidFill>
                  <a:prstClr val="black"/>
                </a:solidFill>
                <a:latin typeface="Times New Roman" panose="02020603050405020304" pitchFamily="18" charset="0"/>
                <a:cs typeface="Times New Roman" panose="02020603050405020304" pitchFamily="18" charset="0"/>
              </a:rPr>
              <a:t>Basic terminology and Protein, Amino Acid </a:t>
            </a:r>
            <a:r>
              <a:rPr lang="en-US" sz="2600" b="1" dirty="0" smtClean="0">
                <a:solidFill>
                  <a:prstClr val="black"/>
                </a:solidFill>
                <a:latin typeface="Times New Roman" panose="02020603050405020304" pitchFamily="18" charset="0"/>
                <a:cs typeface="Times New Roman" panose="02020603050405020304" pitchFamily="18" charset="0"/>
              </a:rPr>
              <a:t>. 05.10.20</a:t>
            </a:r>
            <a:endParaRPr lang="en-US" sz="26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endParaRPr lang="en-US" sz="17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endParaRPr lang="en-US" sz="1700" b="1" dirty="0">
              <a:solidFill>
                <a:prstClr val="black"/>
              </a:solidFill>
              <a:latin typeface="Times New Roman" panose="02020603050405020304" pitchFamily="18" charset="0"/>
              <a:cs typeface="Times New Roman" panose="02020603050405020304" pitchFamily="18" charset="0"/>
            </a:endParaRPr>
          </a:p>
          <a:p>
            <a:pPr lvl="0" algn="l">
              <a:lnSpc>
                <a:spcPct val="100000"/>
              </a:lnSpc>
              <a:spcBef>
                <a:spcPts val="0"/>
              </a:spcBef>
            </a:pPr>
            <a:r>
              <a:rPr lang="en-US" sz="2900" b="1" dirty="0">
                <a:solidFill>
                  <a:prstClr val="black"/>
                </a:solidFill>
                <a:latin typeface="Times New Roman" panose="02020603050405020304" pitchFamily="18" charset="0"/>
                <a:cs typeface="Times New Roman" panose="02020603050405020304" pitchFamily="18" charset="0"/>
              </a:rPr>
              <a:t>                                                                                        </a:t>
            </a:r>
            <a:r>
              <a:rPr lang="en-US" sz="2900" b="1" dirty="0" smtClean="0">
                <a:solidFill>
                  <a:prstClr val="black"/>
                </a:solidFill>
                <a:latin typeface="Times New Roman" panose="02020603050405020304" pitchFamily="18" charset="0"/>
                <a:cs typeface="Times New Roman" panose="02020603050405020304" pitchFamily="18" charset="0"/>
              </a:rPr>
              <a:t>                                Dr</a:t>
            </a:r>
            <a:r>
              <a:rPr lang="en-US" sz="2900" b="1" dirty="0">
                <a:solidFill>
                  <a:prstClr val="black"/>
                </a:solidFill>
                <a:latin typeface="Times New Roman" panose="02020603050405020304" pitchFamily="18" charset="0"/>
                <a:cs typeface="Times New Roman" panose="02020603050405020304" pitchFamily="18" charset="0"/>
              </a:rPr>
              <a:t>. </a:t>
            </a:r>
            <a:r>
              <a:rPr lang="en-US" sz="2900" b="1" dirty="0" err="1">
                <a:solidFill>
                  <a:prstClr val="black"/>
                </a:solidFill>
                <a:latin typeface="Times New Roman" panose="02020603050405020304" pitchFamily="18" charset="0"/>
                <a:cs typeface="Times New Roman" panose="02020603050405020304" pitchFamily="18" charset="0"/>
              </a:rPr>
              <a:t>Pramod</a:t>
            </a:r>
            <a:r>
              <a:rPr lang="en-US" sz="2900" b="1" dirty="0">
                <a:solidFill>
                  <a:prstClr val="black"/>
                </a:solidFill>
                <a:latin typeface="Times New Roman" panose="02020603050405020304" pitchFamily="18" charset="0"/>
                <a:cs typeface="Times New Roman" panose="02020603050405020304" pitchFamily="18" charset="0"/>
              </a:rPr>
              <a:t> </a:t>
            </a:r>
            <a:r>
              <a:rPr lang="en-US" sz="2900" b="1" dirty="0" smtClean="0">
                <a:solidFill>
                  <a:prstClr val="black"/>
                </a:solidFill>
                <a:latin typeface="Times New Roman" panose="02020603050405020304" pitchFamily="18" charset="0"/>
                <a:cs typeface="Times New Roman" panose="02020603050405020304" pitchFamily="18" charset="0"/>
              </a:rPr>
              <a:t>Kumar </a:t>
            </a:r>
          </a:p>
          <a:p>
            <a:pPr lvl="0" algn="l">
              <a:lnSpc>
                <a:spcPct val="100000"/>
              </a:lnSpc>
              <a:spcBef>
                <a:spcPts val="0"/>
              </a:spcBef>
            </a:pPr>
            <a:r>
              <a:rPr lang="en-US" sz="2900" b="1" dirty="0" smtClean="0">
                <a:solidFill>
                  <a:prstClr val="black"/>
                </a:solidFill>
                <a:latin typeface="Times New Roman" panose="02020603050405020304" pitchFamily="18" charset="0"/>
                <a:cs typeface="Times New Roman" panose="02020603050405020304" pitchFamily="18" charset="0"/>
              </a:rPr>
              <a:t>Assistant </a:t>
            </a:r>
            <a:r>
              <a:rPr lang="en-US" sz="2900" b="1" dirty="0">
                <a:solidFill>
                  <a:prstClr val="black"/>
                </a:solidFill>
                <a:latin typeface="Times New Roman" panose="02020603050405020304" pitchFamily="18" charset="0"/>
                <a:cs typeface="Times New Roman" panose="02020603050405020304" pitchFamily="18" charset="0"/>
              </a:rPr>
              <a:t>Professor-cum-Jr. Scientist</a:t>
            </a:r>
          </a:p>
          <a:p>
            <a:pPr lvl="0" algn="l">
              <a:lnSpc>
                <a:spcPct val="100000"/>
              </a:lnSpc>
              <a:spcBef>
                <a:spcPts val="0"/>
              </a:spcBef>
            </a:pPr>
            <a:r>
              <a:rPr lang="en-US" sz="2900" b="1" dirty="0" smtClean="0">
                <a:solidFill>
                  <a:prstClr val="black"/>
                </a:solidFill>
                <a:latin typeface="Times New Roman" panose="02020603050405020304" pitchFamily="18" charset="0"/>
                <a:cs typeface="Times New Roman" panose="02020603050405020304" pitchFamily="18" charset="0"/>
              </a:rPr>
              <a:t>Bihar </a:t>
            </a:r>
            <a:r>
              <a:rPr lang="en-US" sz="2900" b="1" dirty="0">
                <a:solidFill>
                  <a:prstClr val="black"/>
                </a:solidFill>
                <a:latin typeface="Times New Roman" panose="02020603050405020304" pitchFamily="18" charset="0"/>
                <a:cs typeface="Times New Roman" panose="02020603050405020304" pitchFamily="18" charset="0"/>
              </a:rPr>
              <a:t>Veterinary College, BASU, Patna-14</a:t>
            </a:r>
            <a:endParaRPr lang="en-US" sz="2900" b="1" dirty="0">
              <a:solidFill>
                <a:srgbClr val="FF0000"/>
              </a:solidFill>
              <a:latin typeface="Times New Roman" panose="02020603050405020304" pitchFamily="18" charset="0"/>
              <a:cs typeface="Times New Roman" panose="02020603050405020304" pitchFamily="18" charset="0"/>
            </a:endParaRPr>
          </a:p>
          <a:p>
            <a:endParaRPr lang="en-US" dirty="0"/>
          </a:p>
        </p:txBody>
      </p:sp>
    </p:spTree>
    <p:extLst>
      <p:ext uri="{BB962C8B-B14F-4D97-AF65-F5344CB8AC3E}">
        <p14:creationId xmlns:p14="http://schemas.microsoft.com/office/powerpoint/2010/main" val="14468073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
            <a:ext cx="10515600" cy="1072662"/>
          </a:xfrm>
        </p:spPr>
        <p:txBody>
          <a:bodyPr>
            <a:normAutofit/>
          </a:bodyPr>
          <a:lstStyle/>
          <a:p>
            <a:r>
              <a:rPr lang="en-US" sz="2800" b="1" dirty="0" smtClean="0">
                <a:latin typeface="New times roman"/>
              </a:rPr>
              <a:t>Protein</a:t>
            </a:r>
            <a:endParaRPr lang="en-US" sz="2800" b="1" dirty="0">
              <a:latin typeface="New times roman"/>
            </a:endParaRPr>
          </a:p>
        </p:txBody>
      </p:sp>
      <p:sp>
        <p:nvSpPr>
          <p:cNvPr id="3" name="Content Placeholder 2"/>
          <p:cNvSpPr>
            <a:spLocks noGrp="1"/>
          </p:cNvSpPr>
          <p:nvPr>
            <p:ph idx="1"/>
          </p:nvPr>
        </p:nvSpPr>
        <p:spPr>
          <a:xfrm>
            <a:off x="838200" y="747346"/>
            <a:ext cx="10515600" cy="5429617"/>
          </a:xfrm>
        </p:spPr>
        <p:txBody>
          <a:bodyPr/>
          <a:lstStyle/>
          <a:p>
            <a:r>
              <a:rPr lang="en-US" dirty="0" smtClean="0">
                <a:latin typeface="New times roman"/>
              </a:rPr>
              <a:t>The term Protein was given by </a:t>
            </a:r>
            <a:r>
              <a:rPr lang="en-US" dirty="0" err="1" smtClean="0">
                <a:latin typeface="New times roman"/>
              </a:rPr>
              <a:t>G.j.Mulder</a:t>
            </a:r>
            <a:r>
              <a:rPr lang="en-US" dirty="0">
                <a:latin typeface="New times roman"/>
              </a:rPr>
              <a:t> </a:t>
            </a:r>
            <a:r>
              <a:rPr lang="en-US" dirty="0" smtClean="0">
                <a:latin typeface="New times roman"/>
              </a:rPr>
              <a:t>in 1838.</a:t>
            </a:r>
          </a:p>
          <a:p>
            <a:r>
              <a:rPr lang="en-US" sz="2400" dirty="0" smtClean="0">
                <a:latin typeface="New times roman"/>
              </a:rPr>
              <a:t>Proteins are complex organic compounds of high molecular weight. In common with carbohydrates and fats they contain carbon, hydrogen and oxygen, but in addition they all contain nitrogen and generally Sulphur.</a:t>
            </a:r>
          </a:p>
          <a:p>
            <a:endParaRPr lang="en-US" dirty="0" smtClean="0">
              <a:latin typeface="New times roman"/>
            </a:endParaRPr>
          </a:p>
          <a:p>
            <a:endParaRPr lang="en-US" dirty="0">
              <a:latin typeface="New times roman"/>
            </a:endParaRPr>
          </a:p>
        </p:txBody>
      </p:sp>
      <p:graphicFrame>
        <p:nvGraphicFramePr>
          <p:cNvPr id="4" name="Table 3"/>
          <p:cNvGraphicFramePr>
            <a:graphicFrameLocks noGrp="1"/>
          </p:cNvGraphicFramePr>
          <p:nvPr>
            <p:extLst>
              <p:ext uri="{D42A27DB-BD31-4B8C-83A1-F6EECF244321}">
                <p14:modId xmlns:p14="http://schemas.microsoft.com/office/powerpoint/2010/main" val="3079625898"/>
              </p:ext>
            </p:extLst>
          </p:nvPr>
        </p:nvGraphicFramePr>
        <p:xfrm>
          <a:off x="1424354" y="2651759"/>
          <a:ext cx="6348046" cy="3858104"/>
        </p:xfrm>
        <a:graphic>
          <a:graphicData uri="http://schemas.openxmlformats.org/drawingml/2006/table">
            <a:tbl>
              <a:tblPr firstRow="1" bandRow="1">
                <a:tableStyleId>{5940675A-B579-460E-94D1-54222C63F5DA}</a:tableStyleId>
              </a:tblPr>
              <a:tblGrid>
                <a:gridCol w="3309371">
                  <a:extLst>
                    <a:ext uri="{9D8B030D-6E8A-4147-A177-3AD203B41FA5}">
                      <a16:colId xmlns:a16="http://schemas.microsoft.com/office/drawing/2014/main" xmlns="" val="415054537"/>
                    </a:ext>
                  </a:extLst>
                </a:gridCol>
                <a:gridCol w="3038675">
                  <a:extLst>
                    <a:ext uri="{9D8B030D-6E8A-4147-A177-3AD203B41FA5}">
                      <a16:colId xmlns:a16="http://schemas.microsoft.com/office/drawing/2014/main" xmlns="" val="3720325911"/>
                    </a:ext>
                  </a:extLst>
                </a:gridCol>
              </a:tblGrid>
              <a:tr h="491713">
                <a:tc>
                  <a:txBody>
                    <a:bodyPr/>
                    <a:lstStyle/>
                    <a:p>
                      <a:endParaRPr lang="en-US" dirty="0">
                        <a:latin typeface="New times roman"/>
                      </a:endParaRPr>
                    </a:p>
                  </a:txBody>
                  <a:tcPr/>
                </a:tc>
                <a:tc>
                  <a:txBody>
                    <a:bodyPr/>
                    <a:lstStyle/>
                    <a:p>
                      <a:r>
                        <a:rPr lang="en-US" dirty="0" smtClean="0">
                          <a:latin typeface="New times roman"/>
                        </a:rPr>
                        <a:t>Percent</a:t>
                      </a:r>
                      <a:endParaRPr lang="en-US" dirty="0">
                        <a:latin typeface="New times roman"/>
                      </a:endParaRPr>
                    </a:p>
                  </a:txBody>
                  <a:tcPr/>
                </a:tc>
                <a:extLst>
                  <a:ext uri="{0D108BD9-81ED-4DB2-BD59-A6C34878D82A}">
                    <a16:rowId xmlns:a16="http://schemas.microsoft.com/office/drawing/2014/main" xmlns="" val="575660544"/>
                  </a:ext>
                </a:extLst>
              </a:tr>
              <a:tr h="500502">
                <a:tc>
                  <a:txBody>
                    <a:bodyPr/>
                    <a:lstStyle/>
                    <a:p>
                      <a:r>
                        <a:rPr lang="en-US" dirty="0" smtClean="0">
                          <a:latin typeface="New times roman"/>
                        </a:rPr>
                        <a:t>Carbon</a:t>
                      </a:r>
                      <a:endParaRPr lang="en-US" dirty="0">
                        <a:latin typeface="New times roman"/>
                      </a:endParaRPr>
                    </a:p>
                  </a:txBody>
                  <a:tcPr/>
                </a:tc>
                <a:tc>
                  <a:txBody>
                    <a:bodyPr/>
                    <a:lstStyle/>
                    <a:p>
                      <a:r>
                        <a:rPr lang="en-US" dirty="0" smtClean="0">
                          <a:latin typeface="New times roman"/>
                        </a:rPr>
                        <a:t>51.0-55.0</a:t>
                      </a:r>
                      <a:endParaRPr lang="en-US" dirty="0">
                        <a:latin typeface="New times roman"/>
                      </a:endParaRPr>
                    </a:p>
                  </a:txBody>
                  <a:tcPr/>
                </a:tc>
                <a:extLst>
                  <a:ext uri="{0D108BD9-81ED-4DB2-BD59-A6C34878D82A}">
                    <a16:rowId xmlns:a16="http://schemas.microsoft.com/office/drawing/2014/main" xmlns="" val="800987739"/>
                  </a:ext>
                </a:extLst>
              </a:tr>
              <a:tr h="500502">
                <a:tc>
                  <a:txBody>
                    <a:bodyPr/>
                    <a:lstStyle/>
                    <a:p>
                      <a:r>
                        <a:rPr lang="en-US" dirty="0" smtClean="0">
                          <a:latin typeface="New times roman"/>
                        </a:rPr>
                        <a:t>Hydrogen</a:t>
                      </a:r>
                      <a:endParaRPr lang="en-US" dirty="0">
                        <a:latin typeface="New times roman"/>
                      </a:endParaRPr>
                    </a:p>
                  </a:txBody>
                  <a:tcPr/>
                </a:tc>
                <a:tc>
                  <a:txBody>
                    <a:bodyPr/>
                    <a:lstStyle/>
                    <a:p>
                      <a:r>
                        <a:rPr lang="en-US" dirty="0" smtClean="0">
                          <a:latin typeface="New times roman"/>
                        </a:rPr>
                        <a:t>6.5-7.3</a:t>
                      </a:r>
                      <a:endParaRPr lang="en-US" dirty="0">
                        <a:latin typeface="New times roman"/>
                      </a:endParaRPr>
                    </a:p>
                  </a:txBody>
                  <a:tcPr/>
                </a:tc>
                <a:extLst>
                  <a:ext uri="{0D108BD9-81ED-4DB2-BD59-A6C34878D82A}">
                    <a16:rowId xmlns:a16="http://schemas.microsoft.com/office/drawing/2014/main" xmlns="" val="1074720865"/>
                  </a:ext>
                </a:extLst>
              </a:tr>
              <a:tr h="500502">
                <a:tc>
                  <a:txBody>
                    <a:bodyPr/>
                    <a:lstStyle/>
                    <a:p>
                      <a:r>
                        <a:rPr lang="en-US" dirty="0" smtClean="0">
                          <a:latin typeface="New times roman"/>
                        </a:rPr>
                        <a:t>Oxygen</a:t>
                      </a:r>
                      <a:endParaRPr lang="en-US" dirty="0">
                        <a:latin typeface="New times roman"/>
                      </a:endParaRPr>
                    </a:p>
                  </a:txBody>
                  <a:tcPr/>
                </a:tc>
                <a:tc>
                  <a:txBody>
                    <a:bodyPr/>
                    <a:lstStyle/>
                    <a:p>
                      <a:r>
                        <a:rPr lang="en-US" dirty="0" smtClean="0">
                          <a:latin typeface="New times roman"/>
                        </a:rPr>
                        <a:t>21.5-23.5</a:t>
                      </a:r>
                      <a:endParaRPr lang="en-US" dirty="0">
                        <a:latin typeface="New times roman"/>
                      </a:endParaRPr>
                    </a:p>
                  </a:txBody>
                  <a:tcPr/>
                </a:tc>
                <a:extLst>
                  <a:ext uri="{0D108BD9-81ED-4DB2-BD59-A6C34878D82A}">
                    <a16:rowId xmlns:a16="http://schemas.microsoft.com/office/drawing/2014/main" xmlns="" val="80681953"/>
                  </a:ext>
                </a:extLst>
              </a:tr>
              <a:tr h="500502">
                <a:tc>
                  <a:txBody>
                    <a:bodyPr/>
                    <a:lstStyle/>
                    <a:p>
                      <a:r>
                        <a:rPr lang="en-US" dirty="0" smtClean="0">
                          <a:latin typeface="New times roman"/>
                        </a:rPr>
                        <a:t>Nitrogen</a:t>
                      </a:r>
                      <a:endParaRPr lang="en-US" dirty="0">
                        <a:latin typeface="New times roman"/>
                      </a:endParaRPr>
                    </a:p>
                  </a:txBody>
                  <a:tcPr/>
                </a:tc>
                <a:tc>
                  <a:txBody>
                    <a:bodyPr/>
                    <a:lstStyle/>
                    <a:p>
                      <a:r>
                        <a:rPr lang="en-US" dirty="0" smtClean="0">
                          <a:latin typeface="New times roman"/>
                        </a:rPr>
                        <a:t>15.5-18.0</a:t>
                      </a:r>
                      <a:endParaRPr lang="en-US" dirty="0">
                        <a:latin typeface="New times roman"/>
                      </a:endParaRPr>
                    </a:p>
                  </a:txBody>
                  <a:tcPr/>
                </a:tc>
                <a:extLst>
                  <a:ext uri="{0D108BD9-81ED-4DB2-BD59-A6C34878D82A}">
                    <a16:rowId xmlns:a16="http://schemas.microsoft.com/office/drawing/2014/main" xmlns="" val="1451268865"/>
                  </a:ext>
                </a:extLst>
              </a:tr>
              <a:tr h="500502">
                <a:tc>
                  <a:txBody>
                    <a:bodyPr/>
                    <a:lstStyle/>
                    <a:p>
                      <a:r>
                        <a:rPr lang="en-US" dirty="0" smtClean="0">
                          <a:latin typeface="New times roman"/>
                        </a:rPr>
                        <a:t>Sulphur</a:t>
                      </a:r>
                      <a:endParaRPr lang="en-US" dirty="0">
                        <a:latin typeface="New times roman"/>
                      </a:endParaRPr>
                    </a:p>
                  </a:txBody>
                  <a:tcPr/>
                </a:tc>
                <a:tc>
                  <a:txBody>
                    <a:bodyPr/>
                    <a:lstStyle/>
                    <a:p>
                      <a:r>
                        <a:rPr lang="en-US" dirty="0" smtClean="0">
                          <a:latin typeface="New times roman"/>
                        </a:rPr>
                        <a:t>0.5-2.0</a:t>
                      </a:r>
                      <a:endParaRPr lang="en-US" dirty="0">
                        <a:latin typeface="New times roman"/>
                      </a:endParaRPr>
                    </a:p>
                  </a:txBody>
                  <a:tcPr/>
                </a:tc>
                <a:extLst>
                  <a:ext uri="{0D108BD9-81ED-4DB2-BD59-A6C34878D82A}">
                    <a16:rowId xmlns:a16="http://schemas.microsoft.com/office/drawing/2014/main" xmlns="" val="306453428"/>
                  </a:ext>
                </a:extLst>
              </a:tr>
              <a:tr h="863881">
                <a:tc>
                  <a:txBody>
                    <a:bodyPr/>
                    <a:lstStyle/>
                    <a:p>
                      <a:r>
                        <a:rPr lang="en-US" dirty="0" smtClean="0">
                          <a:latin typeface="New times roman"/>
                        </a:rPr>
                        <a:t>Phosphorous</a:t>
                      </a:r>
                      <a:endParaRPr lang="en-US" dirty="0">
                        <a:latin typeface="New times roman"/>
                      </a:endParaRPr>
                    </a:p>
                  </a:txBody>
                  <a:tcPr/>
                </a:tc>
                <a:tc>
                  <a:txBody>
                    <a:bodyPr/>
                    <a:lstStyle/>
                    <a:p>
                      <a:r>
                        <a:rPr lang="en-US" dirty="0" smtClean="0">
                          <a:latin typeface="New times roman"/>
                        </a:rPr>
                        <a:t>0.0-1.5</a:t>
                      </a:r>
                      <a:endParaRPr lang="en-US" dirty="0">
                        <a:latin typeface="New times roman"/>
                      </a:endParaRPr>
                    </a:p>
                  </a:txBody>
                  <a:tcPr/>
                </a:tc>
                <a:extLst>
                  <a:ext uri="{0D108BD9-81ED-4DB2-BD59-A6C34878D82A}">
                    <a16:rowId xmlns:a16="http://schemas.microsoft.com/office/drawing/2014/main" xmlns="" val="1355256494"/>
                  </a:ext>
                </a:extLst>
              </a:tr>
            </a:tbl>
          </a:graphicData>
        </a:graphic>
      </p:graphicFrame>
    </p:spTree>
    <p:extLst>
      <p:ext uri="{BB962C8B-B14F-4D97-AF65-F5344CB8AC3E}">
        <p14:creationId xmlns:p14="http://schemas.microsoft.com/office/powerpoint/2010/main" val="4190035120"/>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344424" y="66187"/>
            <a:ext cx="10515600" cy="610821"/>
          </a:xfrm>
        </p:spPr>
        <p:txBody>
          <a:bodyPr>
            <a:normAutofit/>
          </a:bodyPr>
          <a:lstStyle/>
          <a:p>
            <a:r>
              <a:rPr lang="en-US" sz="2800" b="1" dirty="0" smtClean="0">
                <a:latin typeface="New times roman"/>
              </a:rPr>
              <a:t>Amino Acid</a:t>
            </a:r>
            <a:endParaRPr lang="en-US" sz="2800" b="1" dirty="0">
              <a:latin typeface="New times roman"/>
            </a:endParaRPr>
          </a:p>
        </p:txBody>
      </p:sp>
      <p:sp>
        <p:nvSpPr>
          <p:cNvPr id="3" name="Content Placeholder 2"/>
          <p:cNvSpPr>
            <a:spLocks noGrp="1"/>
          </p:cNvSpPr>
          <p:nvPr>
            <p:ph idx="1"/>
          </p:nvPr>
        </p:nvSpPr>
        <p:spPr>
          <a:xfrm>
            <a:off x="923192" y="566929"/>
            <a:ext cx="11051930" cy="5610036"/>
          </a:xfrm>
        </p:spPr>
        <p:txBody>
          <a:bodyPr>
            <a:noAutofit/>
          </a:bodyPr>
          <a:lstStyle/>
          <a:p>
            <a:pPr algn="just"/>
            <a:r>
              <a:rPr lang="en-US" dirty="0">
                <a:latin typeface="New times roman"/>
              </a:rPr>
              <a:t>Proteins are polymers of amino </a:t>
            </a:r>
            <a:r>
              <a:rPr lang="en-US" dirty="0" smtClean="0">
                <a:latin typeface="New times roman"/>
              </a:rPr>
              <a:t>acids </a:t>
            </a:r>
            <a:r>
              <a:rPr lang="en-US" dirty="0">
                <a:latin typeface="New times roman"/>
              </a:rPr>
              <a:t>which vary in </a:t>
            </a:r>
            <a:r>
              <a:rPr lang="en-US" dirty="0" smtClean="0">
                <a:latin typeface="New times roman"/>
              </a:rPr>
              <a:t>relative </a:t>
            </a:r>
            <a:r>
              <a:rPr lang="en-US" dirty="0">
                <a:latin typeface="New times roman"/>
              </a:rPr>
              <a:t>amounts and kind from </a:t>
            </a:r>
            <a:r>
              <a:rPr lang="en-US" dirty="0" smtClean="0">
                <a:latin typeface="New times roman"/>
              </a:rPr>
              <a:t>protein </a:t>
            </a:r>
            <a:r>
              <a:rPr lang="en-US" dirty="0">
                <a:latin typeface="New times roman"/>
              </a:rPr>
              <a:t>to protein</a:t>
            </a:r>
            <a:r>
              <a:rPr lang="en-US" dirty="0" smtClean="0">
                <a:latin typeface="New times roman"/>
              </a:rPr>
              <a:t>.</a:t>
            </a:r>
          </a:p>
          <a:p>
            <a:pPr algn="just"/>
            <a:r>
              <a:rPr lang="en-US" dirty="0">
                <a:latin typeface="New times roman"/>
              </a:rPr>
              <a:t>These amino acids are </a:t>
            </a:r>
            <a:r>
              <a:rPr lang="en-US" dirty="0" smtClean="0">
                <a:latin typeface="New times roman"/>
              </a:rPr>
              <a:t>obtained as </a:t>
            </a:r>
            <a:r>
              <a:rPr lang="en-US" dirty="0">
                <a:latin typeface="New times roman"/>
              </a:rPr>
              <a:t>hydrolytic end products, when proteins are </a:t>
            </a:r>
            <a:r>
              <a:rPr lang="en-US" dirty="0" smtClean="0">
                <a:latin typeface="New times roman"/>
              </a:rPr>
              <a:t>heated </a:t>
            </a:r>
            <a:r>
              <a:rPr lang="en-US" dirty="0">
                <a:latin typeface="New times roman"/>
              </a:rPr>
              <a:t>with strong acids or </a:t>
            </a:r>
            <a:r>
              <a:rPr lang="en-US" dirty="0" smtClean="0">
                <a:latin typeface="New times roman"/>
              </a:rPr>
              <a:t>when </a:t>
            </a:r>
            <a:r>
              <a:rPr lang="en-US" dirty="0">
                <a:latin typeface="New times roman"/>
              </a:rPr>
              <a:t>they are </a:t>
            </a:r>
            <a:r>
              <a:rPr lang="en-US" dirty="0" smtClean="0">
                <a:latin typeface="New times roman"/>
              </a:rPr>
              <a:t>acted </a:t>
            </a:r>
            <a:r>
              <a:rPr lang="en-US" dirty="0">
                <a:latin typeface="New times roman"/>
              </a:rPr>
              <a:t>upon by certain </a:t>
            </a:r>
            <a:r>
              <a:rPr lang="en-US" dirty="0" smtClean="0">
                <a:latin typeface="New times roman"/>
              </a:rPr>
              <a:t>enzymes</a:t>
            </a:r>
            <a:r>
              <a:rPr lang="en-US" dirty="0">
                <a:latin typeface="New times roman"/>
              </a:rPr>
              <a:t>.</a:t>
            </a:r>
            <a:endParaRPr lang="en-US" dirty="0" smtClean="0">
              <a:latin typeface="New times roman"/>
            </a:endParaRPr>
          </a:p>
          <a:p>
            <a:pPr algn="just"/>
            <a:r>
              <a:rPr lang="en-US" dirty="0">
                <a:latin typeface="New times roman"/>
              </a:rPr>
              <a:t>There are some 20 to 22 different amino acids </a:t>
            </a:r>
            <a:r>
              <a:rPr lang="en-US" dirty="0" smtClean="0">
                <a:latin typeface="New times roman"/>
              </a:rPr>
              <a:t>present </a:t>
            </a:r>
            <a:r>
              <a:rPr lang="en-US" dirty="0">
                <a:latin typeface="New times roman"/>
              </a:rPr>
              <a:t>in proteins; although in nature over 150 other amino acids exist that never are part of proteins</a:t>
            </a:r>
            <a:r>
              <a:rPr lang="en-US" dirty="0" smtClean="0">
                <a:latin typeface="New times roman"/>
              </a:rPr>
              <a:t>.</a:t>
            </a:r>
          </a:p>
          <a:p>
            <a:pPr algn="just"/>
            <a:r>
              <a:rPr lang="en-US" dirty="0">
                <a:latin typeface="New times roman"/>
              </a:rPr>
              <a:t>The amino acids are derivatives of the </a:t>
            </a:r>
            <a:r>
              <a:rPr lang="en-US" dirty="0" smtClean="0">
                <a:latin typeface="New times roman"/>
              </a:rPr>
              <a:t>short-chain </a:t>
            </a:r>
            <a:r>
              <a:rPr lang="en-US" dirty="0">
                <a:latin typeface="New times roman"/>
              </a:rPr>
              <a:t>fatty acids and contain a basic amino group (-NH2) and an acidic carboxyl group (-COOR).  </a:t>
            </a:r>
            <a:endParaRPr lang="en-US" dirty="0" smtClean="0">
              <a:latin typeface="New times roman"/>
            </a:endParaRPr>
          </a:p>
          <a:p>
            <a:pPr algn="just"/>
            <a:r>
              <a:rPr lang="en-US" dirty="0">
                <a:latin typeface="New times roman"/>
              </a:rPr>
              <a:t>The amino group is attached to the </a:t>
            </a:r>
            <a:r>
              <a:rPr lang="el-GR" dirty="0" smtClean="0">
                <a:latin typeface="New times roman"/>
              </a:rPr>
              <a:t>α</a:t>
            </a:r>
            <a:r>
              <a:rPr lang="en-US" dirty="0" smtClean="0">
                <a:latin typeface="New times roman"/>
              </a:rPr>
              <a:t> </a:t>
            </a:r>
            <a:r>
              <a:rPr lang="en-US" dirty="0">
                <a:latin typeface="New times roman"/>
              </a:rPr>
              <a:t>carbon atom </a:t>
            </a:r>
            <a:r>
              <a:rPr lang="en-US" dirty="0" smtClean="0">
                <a:latin typeface="New times roman"/>
              </a:rPr>
              <a:t>(</a:t>
            </a:r>
            <a:r>
              <a:rPr lang="el-GR" dirty="0">
                <a:latin typeface="New times roman"/>
              </a:rPr>
              <a:t>α </a:t>
            </a:r>
            <a:r>
              <a:rPr lang="en-US" dirty="0" smtClean="0">
                <a:latin typeface="New times roman"/>
              </a:rPr>
              <a:t>-</a:t>
            </a:r>
            <a:r>
              <a:rPr lang="en-US" dirty="0">
                <a:latin typeface="New times roman"/>
              </a:rPr>
              <a:t>amino acids), and in nature the amino acids generally assume the L configuration, </a:t>
            </a:r>
            <a:r>
              <a:rPr lang="en-US" dirty="0" smtClean="0">
                <a:latin typeface="New times roman"/>
              </a:rPr>
              <a:t>when </a:t>
            </a:r>
            <a:r>
              <a:rPr lang="en-US" dirty="0">
                <a:latin typeface="New times roman"/>
              </a:rPr>
              <a:t>compared with </a:t>
            </a:r>
            <a:r>
              <a:rPr lang="en-US" dirty="0" smtClean="0">
                <a:latin typeface="New times roman"/>
              </a:rPr>
              <a:t> </a:t>
            </a:r>
            <a:r>
              <a:rPr lang="en-US" dirty="0" err="1" smtClean="0">
                <a:latin typeface="New times roman"/>
              </a:rPr>
              <a:t>L.glycerose</a:t>
            </a:r>
            <a:r>
              <a:rPr lang="en-US" dirty="0" smtClean="0">
                <a:latin typeface="New times roman"/>
              </a:rPr>
              <a:t>.</a:t>
            </a:r>
          </a:p>
          <a:p>
            <a:pPr algn="just"/>
            <a:r>
              <a:rPr lang="en-US" dirty="0">
                <a:latin typeface="New times roman"/>
              </a:rPr>
              <a:t>Most are soluble in water and all but glycine are </a:t>
            </a:r>
            <a:r>
              <a:rPr lang="en-US" dirty="0" smtClean="0">
                <a:latin typeface="New times roman"/>
              </a:rPr>
              <a:t>optically </a:t>
            </a:r>
            <a:r>
              <a:rPr lang="en-US" dirty="0">
                <a:latin typeface="New times roman"/>
              </a:rPr>
              <a:t>active. Because they have </a:t>
            </a:r>
            <a:r>
              <a:rPr lang="en-US" dirty="0" smtClean="0">
                <a:latin typeface="New times roman"/>
              </a:rPr>
              <a:t>both </a:t>
            </a:r>
            <a:r>
              <a:rPr lang="en-US" dirty="0">
                <a:latin typeface="New times roman"/>
              </a:rPr>
              <a:t>an amino group and a carboxyl group</a:t>
            </a:r>
            <a:r>
              <a:rPr lang="en-US" dirty="0" smtClean="0">
                <a:latin typeface="New times roman"/>
              </a:rPr>
              <a:t>, </a:t>
            </a:r>
            <a:r>
              <a:rPr lang="en-US" dirty="0">
                <a:latin typeface="New times roman"/>
              </a:rPr>
              <a:t>they are amphoteric, assuming acidic or basic properties depending upon the </a:t>
            </a:r>
            <a:r>
              <a:rPr lang="en-US" dirty="0" smtClean="0">
                <a:latin typeface="New times roman"/>
              </a:rPr>
              <a:t>pH of the medium.</a:t>
            </a:r>
          </a:p>
          <a:p>
            <a:pPr algn="just"/>
            <a:r>
              <a:rPr lang="en-US" dirty="0">
                <a:latin typeface="New times roman"/>
              </a:rPr>
              <a:t>In acid pH, the amino acid is </a:t>
            </a:r>
            <a:r>
              <a:rPr lang="en-US" dirty="0" smtClean="0">
                <a:latin typeface="New times roman"/>
              </a:rPr>
              <a:t>a </a:t>
            </a:r>
            <a:r>
              <a:rPr lang="en-US" dirty="0">
                <a:latin typeface="New times roman"/>
              </a:rPr>
              <a:t>cation; in basic pH it is an anion; </a:t>
            </a:r>
            <a:r>
              <a:rPr lang="en-US" dirty="0" smtClean="0">
                <a:latin typeface="New times roman"/>
              </a:rPr>
              <a:t>at </a:t>
            </a:r>
            <a:r>
              <a:rPr lang="en-US" dirty="0">
                <a:latin typeface="New times roman"/>
              </a:rPr>
              <a:t>the pH at </a:t>
            </a:r>
            <a:r>
              <a:rPr lang="en-US" dirty="0" smtClean="0">
                <a:latin typeface="New times roman"/>
              </a:rPr>
              <a:t>which it is electrically </a:t>
            </a:r>
            <a:r>
              <a:rPr lang="en-US" dirty="0">
                <a:latin typeface="New times roman"/>
              </a:rPr>
              <a:t>neutral it is dipolar </a:t>
            </a:r>
            <a:r>
              <a:rPr lang="en-US" dirty="0" smtClean="0">
                <a:latin typeface="New times roman"/>
              </a:rPr>
              <a:t>and called a </a:t>
            </a:r>
            <a:r>
              <a:rPr lang="en-US" dirty="0">
                <a:latin typeface="New times roman"/>
              </a:rPr>
              <a:t>"zwitterion." At this point the pH is </a:t>
            </a:r>
            <a:r>
              <a:rPr lang="en-US" dirty="0" smtClean="0">
                <a:latin typeface="New times roman"/>
              </a:rPr>
              <a:t>termed </a:t>
            </a:r>
            <a:r>
              <a:rPr lang="en-US" dirty="0">
                <a:latin typeface="New times roman"/>
              </a:rPr>
              <a:t>the </a:t>
            </a:r>
            <a:r>
              <a:rPr lang="en-US" dirty="0" smtClean="0">
                <a:latin typeface="New times roman"/>
              </a:rPr>
              <a:t>isoelectric </a:t>
            </a:r>
            <a:r>
              <a:rPr lang="en-US" dirty="0">
                <a:latin typeface="New times roman"/>
              </a:rPr>
              <a:t>point for that </a:t>
            </a:r>
            <a:r>
              <a:rPr lang="en-US" dirty="0" smtClean="0">
                <a:latin typeface="New times roman"/>
              </a:rPr>
              <a:t> </a:t>
            </a:r>
            <a:r>
              <a:rPr lang="en-US" dirty="0">
                <a:latin typeface="New times roman"/>
              </a:rPr>
              <a:t>amino acid.</a:t>
            </a:r>
          </a:p>
        </p:txBody>
      </p:sp>
    </p:spTree>
    <p:extLst>
      <p:ext uri="{BB962C8B-B14F-4D97-AF65-F5344CB8AC3E}">
        <p14:creationId xmlns:p14="http://schemas.microsoft.com/office/powerpoint/2010/main" val="114951107"/>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1441938" y="2593731"/>
            <a:ext cx="184731" cy="369332"/>
          </a:xfrm>
          <a:prstGeom prst="rect">
            <a:avLst/>
          </a:prstGeom>
          <a:noFill/>
        </p:spPr>
        <p:txBody>
          <a:bodyPr wrap="none" rtlCol="0">
            <a:spAutoFit/>
          </a:bodyPr>
          <a:lstStyle/>
          <a:p>
            <a:endParaRPr lang="en-US" dirty="0"/>
          </a:p>
        </p:txBody>
      </p:sp>
      <p:pic>
        <p:nvPicPr>
          <p:cNvPr id="3" name="Picture 2"/>
          <p:cNvPicPr>
            <a:picLocks noChangeAspect="1"/>
          </p:cNvPicPr>
          <p:nvPr/>
        </p:nvPicPr>
        <p:blipFill rotWithShape="1">
          <a:blip r:embed="rId2"/>
          <a:srcRect t="4294" b="48207"/>
          <a:stretch/>
        </p:blipFill>
        <p:spPr>
          <a:xfrm>
            <a:off x="1441938" y="773723"/>
            <a:ext cx="7508631" cy="4019221"/>
          </a:xfrm>
          <a:prstGeom prst="rect">
            <a:avLst/>
          </a:prstGeom>
        </p:spPr>
      </p:pic>
    </p:spTree>
    <p:extLst>
      <p:ext uri="{BB962C8B-B14F-4D97-AF65-F5344CB8AC3E}">
        <p14:creationId xmlns:p14="http://schemas.microsoft.com/office/powerpoint/2010/main" val="4067995797"/>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365125"/>
            <a:ext cx="10515600" cy="883383"/>
          </a:xfrm>
        </p:spPr>
        <p:txBody>
          <a:bodyPr>
            <a:normAutofit/>
          </a:bodyPr>
          <a:lstStyle/>
          <a:p>
            <a:r>
              <a:rPr lang="en-US" sz="2800" b="1" dirty="0" smtClean="0">
                <a:latin typeface="New times roman"/>
              </a:rPr>
              <a:t>Physical Properties of Amino Acid</a:t>
            </a:r>
            <a:endParaRPr lang="en-US" sz="2800" b="1" dirty="0">
              <a:latin typeface="New times roman"/>
            </a:endParaRPr>
          </a:p>
        </p:txBody>
      </p:sp>
      <p:sp>
        <p:nvSpPr>
          <p:cNvPr id="3" name="Content Placeholder 2"/>
          <p:cNvSpPr>
            <a:spLocks noGrp="1"/>
          </p:cNvSpPr>
          <p:nvPr>
            <p:ph idx="1"/>
          </p:nvPr>
        </p:nvSpPr>
        <p:spPr>
          <a:xfrm>
            <a:off x="838200" y="1178169"/>
            <a:ext cx="10515600" cy="4998794"/>
          </a:xfrm>
        </p:spPr>
        <p:txBody>
          <a:bodyPr>
            <a:normAutofit fontScale="92500" lnSpcReduction="10000"/>
          </a:bodyPr>
          <a:lstStyle/>
          <a:p>
            <a:pPr algn="just"/>
            <a:r>
              <a:rPr lang="en-US" sz="2400" dirty="0" smtClean="0">
                <a:latin typeface="New times roman"/>
              </a:rPr>
              <a:t>They are </a:t>
            </a:r>
            <a:r>
              <a:rPr lang="en-US" sz="2400" dirty="0" err="1" smtClean="0">
                <a:latin typeface="New times roman"/>
              </a:rPr>
              <a:t>colourless</a:t>
            </a:r>
            <a:r>
              <a:rPr lang="en-US" sz="2400" dirty="0" smtClean="0">
                <a:latin typeface="New times roman"/>
              </a:rPr>
              <a:t>, crystalline substances generally soluble in water, slightly soluble in alcohol and insoluble in ether.</a:t>
            </a:r>
          </a:p>
          <a:p>
            <a:pPr algn="just"/>
            <a:r>
              <a:rPr lang="en-US" sz="2400" dirty="0" smtClean="0">
                <a:latin typeface="New times roman"/>
              </a:rPr>
              <a:t>The presence of both acidic and basic groups which are readily </a:t>
            </a:r>
            <a:r>
              <a:rPr lang="en-US" sz="2400" dirty="0" err="1" smtClean="0">
                <a:latin typeface="New times roman"/>
              </a:rPr>
              <a:t>ionizable</a:t>
            </a:r>
            <a:r>
              <a:rPr lang="en-US" sz="2400" dirty="0" smtClean="0">
                <a:latin typeface="New times roman"/>
              </a:rPr>
              <a:t>, the amino acids, behave as amphoteric electrolytes and give both anions and cations in solution(Zwitterion).</a:t>
            </a:r>
          </a:p>
          <a:p>
            <a:pPr algn="just"/>
            <a:r>
              <a:rPr lang="en-US" sz="2400" dirty="0" smtClean="0">
                <a:latin typeface="New times roman"/>
              </a:rPr>
              <a:t>The pH at which an amino acid exists in solution as a Zwitterion is called Isoelectric </a:t>
            </a:r>
            <a:r>
              <a:rPr lang="en-US" sz="2400" dirty="0" err="1" smtClean="0">
                <a:latin typeface="New times roman"/>
              </a:rPr>
              <a:t>pH.</a:t>
            </a:r>
            <a:endParaRPr lang="en-US" sz="2400" dirty="0" smtClean="0">
              <a:latin typeface="New times roman"/>
            </a:endParaRPr>
          </a:p>
          <a:p>
            <a:pPr algn="just"/>
            <a:r>
              <a:rPr lang="en-US" sz="2400" dirty="0" smtClean="0">
                <a:latin typeface="New times roman"/>
              </a:rPr>
              <a:t>The isoelectric pH for </a:t>
            </a:r>
          </a:p>
          <a:p>
            <a:pPr marL="0" indent="0" algn="just">
              <a:buNone/>
            </a:pPr>
            <a:r>
              <a:rPr lang="en-US" sz="2400" dirty="0" smtClean="0">
                <a:latin typeface="New times roman"/>
              </a:rPr>
              <a:t>                            Neutral acids            </a:t>
            </a:r>
            <a:r>
              <a:rPr lang="en-US" sz="2400" dirty="0">
                <a:latin typeface="New times roman"/>
              </a:rPr>
              <a:t>-</a:t>
            </a:r>
            <a:r>
              <a:rPr lang="en-US" sz="2400" dirty="0" smtClean="0">
                <a:latin typeface="New times roman"/>
              </a:rPr>
              <a:t>      4.8 to 6.3</a:t>
            </a:r>
          </a:p>
          <a:p>
            <a:pPr marL="0" indent="0" algn="just">
              <a:buNone/>
            </a:pPr>
            <a:r>
              <a:rPr lang="en-US" sz="2400" dirty="0">
                <a:latin typeface="New times roman"/>
              </a:rPr>
              <a:t> </a:t>
            </a:r>
            <a:r>
              <a:rPr lang="en-US" sz="2400" dirty="0" smtClean="0">
                <a:latin typeface="New times roman"/>
              </a:rPr>
              <a:t>                           Acidic acids</a:t>
            </a:r>
            <a:r>
              <a:rPr lang="en-US" sz="2400" dirty="0">
                <a:latin typeface="New times roman"/>
              </a:rPr>
              <a:t> </a:t>
            </a:r>
            <a:r>
              <a:rPr lang="en-US" sz="2400" dirty="0" smtClean="0">
                <a:latin typeface="New times roman"/>
              </a:rPr>
              <a:t>             -     2.8 to 3.2</a:t>
            </a:r>
          </a:p>
          <a:p>
            <a:pPr marL="0" indent="0" algn="just">
              <a:buNone/>
            </a:pPr>
            <a:r>
              <a:rPr lang="en-US" sz="2400" dirty="0" smtClean="0">
                <a:latin typeface="New times roman"/>
              </a:rPr>
              <a:t>                            Basic amino acid     -      7.6 to 10.8</a:t>
            </a:r>
          </a:p>
          <a:p>
            <a:pPr marL="0" indent="0" algn="just">
              <a:buNone/>
            </a:pPr>
            <a:r>
              <a:rPr lang="en-US" dirty="0" smtClean="0">
                <a:latin typeface="New times roman"/>
              </a:rPr>
              <a:t>	</a:t>
            </a:r>
            <a:endParaRPr lang="en-US" dirty="0">
              <a:latin typeface="New times roman"/>
            </a:endParaRPr>
          </a:p>
        </p:txBody>
      </p:sp>
    </p:spTree>
    <p:extLst>
      <p:ext uri="{BB962C8B-B14F-4D97-AF65-F5344CB8AC3E}">
        <p14:creationId xmlns:p14="http://schemas.microsoft.com/office/powerpoint/2010/main" val="112315357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latin typeface="Times New Roman" panose="02020603050405020304" pitchFamily="18" charset="0"/>
                <a:cs typeface="Times New Roman" panose="02020603050405020304" pitchFamily="18" charset="0"/>
              </a:rPr>
              <a:t>Chemical Properties of Amino acid</a:t>
            </a:r>
            <a:endParaRPr lang="en-US" dirty="0">
              <a:latin typeface="Times New Roman" panose="02020603050405020304" pitchFamily="18" charset="0"/>
              <a:cs typeface="Times New Roman" panose="02020603050405020304" pitchFamily="18" charset="0"/>
            </a:endParaRPr>
          </a:p>
        </p:txBody>
      </p:sp>
      <p:sp>
        <p:nvSpPr>
          <p:cNvPr id="3" name="Text Placeholder 2"/>
          <p:cNvSpPr>
            <a:spLocks noGrp="1"/>
          </p:cNvSpPr>
          <p:nvPr>
            <p:ph type="body" idx="1"/>
          </p:nvPr>
        </p:nvSpPr>
        <p:spPr>
          <a:xfrm>
            <a:off x="839788" y="1450731"/>
            <a:ext cx="5157787" cy="939128"/>
          </a:xfrm>
        </p:spPr>
        <p:txBody>
          <a:bodyPr>
            <a:normAutofit/>
          </a:bodyPr>
          <a:lstStyle/>
          <a:p>
            <a:r>
              <a:rPr lang="en-US" sz="2800" dirty="0" smtClean="0">
                <a:latin typeface="Times New Roman" panose="02020603050405020304" pitchFamily="18" charset="0"/>
                <a:cs typeface="Times New Roman" panose="02020603050405020304" pitchFamily="18" charset="0"/>
              </a:rPr>
              <a:t>Due to –COOH group</a:t>
            </a:r>
            <a:endParaRPr lang="en-US" sz="2800" dirty="0">
              <a:latin typeface="Times New Roman" panose="02020603050405020304" pitchFamily="18" charset="0"/>
              <a:cs typeface="Times New Roman" panose="02020603050405020304" pitchFamily="18" charset="0"/>
            </a:endParaRPr>
          </a:p>
        </p:txBody>
      </p:sp>
      <p:sp>
        <p:nvSpPr>
          <p:cNvPr id="4" name="Content Placeholder 3"/>
          <p:cNvSpPr>
            <a:spLocks noGrp="1"/>
          </p:cNvSpPr>
          <p:nvPr>
            <p:ph sz="half" idx="2"/>
          </p:nvPr>
        </p:nvSpPr>
        <p:spPr>
          <a:xfrm>
            <a:off x="931986" y="2303585"/>
            <a:ext cx="4800600" cy="2996398"/>
          </a:xfrm>
        </p:spPr>
        <p:txBody>
          <a:bodyPr>
            <a:noAutofit/>
          </a:bodyPr>
          <a:lstStyle/>
          <a:p>
            <a:r>
              <a:rPr lang="en-US" dirty="0" smtClean="0">
                <a:latin typeface="Times New Roman" panose="02020603050405020304" pitchFamily="18" charset="0"/>
                <a:cs typeface="Times New Roman" panose="02020603050405020304" pitchFamily="18" charset="0"/>
              </a:rPr>
              <a:t>They can form esters with alcohols and salts with bases.</a:t>
            </a:r>
          </a:p>
          <a:p>
            <a:r>
              <a:rPr lang="en-US" dirty="0" smtClean="0">
                <a:latin typeface="Times New Roman" panose="02020603050405020304" pitchFamily="18" charset="0"/>
                <a:cs typeface="Times New Roman" panose="02020603050405020304" pitchFamily="18" charset="0"/>
              </a:rPr>
              <a:t>With ammonia, they form the corresponding amides. The amides of aspartic and glutamic acids-asparagine and glutamine are of importance in the transport of ammonia in the body.</a:t>
            </a:r>
          </a:p>
          <a:p>
            <a:r>
              <a:rPr lang="en-US" dirty="0" smtClean="0">
                <a:latin typeface="Times New Roman" panose="02020603050405020304" pitchFamily="18" charset="0"/>
                <a:cs typeface="Times New Roman" panose="02020603050405020304" pitchFamily="18" charset="0"/>
              </a:rPr>
              <a:t>Hydrazine will cleave all peptide bonds and convert all the amino acids to the corresponding hydrazides.</a:t>
            </a:r>
            <a:endParaRPr lang="en-US" dirty="0">
              <a:latin typeface="Times New Roman" panose="02020603050405020304" pitchFamily="18" charset="0"/>
              <a:cs typeface="Times New Roman" panose="02020603050405020304" pitchFamily="18" charset="0"/>
            </a:endParaRPr>
          </a:p>
        </p:txBody>
      </p:sp>
      <p:sp>
        <p:nvSpPr>
          <p:cNvPr id="7" name="Text Placeholder 6"/>
          <p:cNvSpPr>
            <a:spLocks noGrp="1"/>
          </p:cNvSpPr>
          <p:nvPr>
            <p:ph type="body" sz="quarter" idx="3"/>
          </p:nvPr>
        </p:nvSpPr>
        <p:spPr>
          <a:xfrm>
            <a:off x="6150342" y="1565947"/>
            <a:ext cx="5183188" cy="823912"/>
          </a:xfrm>
        </p:spPr>
        <p:txBody>
          <a:bodyPr>
            <a:normAutofit/>
          </a:bodyPr>
          <a:lstStyle/>
          <a:p>
            <a:r>
              <a:rPr lang="en-US" sz="2800" dirty="0" smtClean="0">
                <a:latin typeface="Times New Roman" panose="02020603050405020304" pitchFamily="18" charset="0"/>
                <a:cs typeface="Times New Roman" panose="02020603050405020304" pitchFamily="18" charset="0"/>
              </a:rPr>
              <a:t>   Due to –NH2 group</a:t>
            </a:r>
            <a:endParaRPr lang="en-US" sz="2800" dirty="0">
              <a:latin typeface="Times New Roman" panose="02020603050405020304" pitchFamily="18" charset="0"/>
              <a:cs typeface="Times New Roman" panose="02020603050405020304" pitchFamily="18" charset="0"/>
            </a:endParaRPr>
          </a:p>
        </p:txBody>
      </p:sp>
      <p:sp>
        <p:nvSpPr>
          <p:cNvPr id="6" name="Content Placeholder 5"/>
          <p:cNvSpPr>
            <a:spLocks noGrp="1"/>
          </p:cNvSpPr>
          <p:nvPr>
            <p:ph sz="quarter" idx="4"/>
          </p:nvPr>
        </p:nvSpPr>
        <p:spPr>
          <a:xfrm>
            <a:off x="6172200" y="2303585"/>
            <a:ext cx="5183188" cy="3886078"/>
          </a:xfrm>
        </p:spPr>
        <p:txBody>
          <a:bodyPr>
            <a:normAutofit/>
          </a:bodyPr>
          <a:lstStyle/>
          <a:p>
            <a:r>
              <a:rPr lang="en-US" dirty="0" smtClean="0">
                <a:latin typeface="Times New Roman" panose="02020603050405020304" pitchFamily="18" charset="0"/>
                <a:cs typeface="Times New Roman" panose="02020603050405020304" pitchFamily="18" charset="0"/>
              </a:rPr>
              <a:t>They can form salts with acids.</a:t>
            </a:r>
          </a:p>
          <a:p>
            <a:r>
              <a:rPr lang="en-US" dirty="0" smtClean="0">
                <a:latin typeface="Times New Roman" panose="02020603050405020304" pitchFamily="18" charset="0"/>
                <a:cs typeface="Times New Roman" panose="02020603050405020304" pitchFamily="18" charset="0"/>
              </a:rPr>
              <a:t>The amino group can be methylated.</a:t>
            </a:r>
          </a:p>
          <a:p>
            <a:r>
              <a:rPr lang="en-US" dirty="0" smtClean="0">
                <a:latin typeface="Times New Roman" panose="02020603050405020304" pitchFamily="18" charset="0"/>
                <a:cs typeface="Times New Roman" panose="02020603050405020304" pitchFamily="18" charset="0"/>
              </a:rPr>
              <a:t>Nitrous acid will react with a amino group to liberate nitrogen and form the hydroxyl acid.</a:t>
            </a:r>
          </a:p>
          <a:p>
            <a:r>
              <a:rPr lang="en-US" dirty="0" smtClean="0">
                <a:latin typeface="Times New Roman" panose="02020603050405020304" pitchFamily="18" charset="0"/>
                <a:cs typeface="Times New Roman" panose="02020603050405020304" pitchFamily="18" charset="0"/>
              </a:rPr>
              <a:t>Two amino acids interact by the amino group of one of them combining with the carboxylic group of the other through peptide bond.</a:t>
            </a:r>
            <a:endParaRPr lang="en-US"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128909102"/>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latin typeface="Times New Roman" panose="02020603050405020304" pitchFamily="18" charset="0"/>
                <a:cs typeface="Times New Roman" panose="02020603050405020304" pitchFamily="18" charset="0"/>
              </a:rPr>
              <a:t>Essential Amino acids</a:t>
            </a:r>
            <a:endParaRPr lang="en-US" b="1"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1251678" y="1874517"/>
            <a:ext cx="10178322" cy="4005075"/>
          </a:xfrm>
        </p:spPr>
        <p:txBody>
          <a:bodyPr>
            <a:normAutofit fontScale="85000" lnSpcReduction="10000"/>
          </a:bodyPr>
          <a:lstStyle/>
          <a:p>
            <a:r>
              <a:rPr lang="en-US" sz="2800" dirty="0">
                <a:latin typeface="Times New Roman" panose="02020603050405020304" pitchFamily="18" charset="0"/>
                <a:cs typeface="Times New Roman" panose="02020603050405020304" pitchFamily="18" charset="0"/>
              </a:rPr>
              <a:t>Plants and many microorganisms are able to </a:t>
            </a:r>
            <a:r>
              <a:rPr lang="en-US" sz="2800" dirty="0" err="1">
                <a:latin typeface="Times New Roman" panose="02020603050405020304" pitchFamily="18" charset="0"/>
                <a:cs typeface="Times New Roman" panose="02020603050405020304" pitchFamily="18" charset="0"/>
              </a:rPr>
              <a:t>synthesise</a:t>
            </a:r>
            <a:r>
              <a:rPr lang="en-US" sz="2800" dirty="0">
                <a:latin typeface="Times New Roman" panose="02020603050405020304" pitchFamily="18" charset="0"/>
                <a:cs typeface="Times New Roman" panose="02020603050405020304" pitchFamily="18" charset="0"/>
              </a:rPr>
              <a:t> proteins from simple nitrogenous compounds such as nitrates</a:t>
            </a:r>
            <a:r>
              <a:rPr lang="en-US" sz="2800" dirty="0" smtClean="0">
                <a:latin typeface="Times New Roman" panose="02020603050405020304" pitchFamily="18" charset="0"/>
                <a:cs typeface="Times New Roman" panose="02020603050405020304" pitchFamily="18" charset="0"/>
              </a:rPr>
              <a:t>.</a:t>
            </a:r>
          </a:p>
          <a:p>
            <a:r>
              <a:rPr lang="en-US" sz="2800" dirty="0">
                <a:latin typeface="Times New Roman" panose="02020603050405020304" pitchFamily="18" charset="0"/>
                <a:cs typeface="Times New Roman" panose="02020603050405020304" pitchFamily="18" charset="0"/>
              </a:rPr>
              <a:t>Animals cannot </a:t>
            </a:r>
            <a:r>
              <a:rPr lang="en-US" sz="2800" dirty="0" err="1">
                <a:latin typeface="Times New Roman" panose="02020603050405020304" pitchFamily="18" charset="0"/>
                <a:cs typeface="Times New Roman" panose="02020603050405020304" pitchFamily="18" charset="0"/>
              </a:rPr>
              <a:t>synthesise</a:t>
            </a:r>
            <a:r>
              <a:rPr lang="en-US" sz="2800" dirty="0">
                <a:latin typeface="Times New Roman" panose="02020603050405020304" pitchFamily="18" charset="0"/>
                <a:cs typeface="Times New Roman" panose="02020603050405020304" pitchFamily="18" charset="0"/>
              </a:rPr>
              <a:t> the amino group, and in order to build up body proteins they must have a dietary source of amino acids. Certain amino acids can be produced from others by a process known as </a:t>
            </a:r>
            <a:r>
              <a:rPr lang="en-US" sz="2800" dirty="0" smtClean="0">
                <a:latin typeface="Times New Roman" panose="02020603050405020304" pitchFamily="18" charset="0"/>
                <a:cs typeface="Times New Roman" panose="02020603050405020304" pitchFamily="18" charset="0"/>
              </a:rPr>
              <a:t>transamination.</a:t>
            </a:r>
          </a:p>
          <a:p>
            <a:r>
              <a:rPr lang="en-US" sz="2800" dirty="0">
                <a:latin typeface="Times New Roman" panose="02020603050405020304" pitchFamily="18" charset="0"/>
                <a:cs typeface="Times New Roman" panose="02020603050405020304" pitchFamily="18" charset="0"/>
              </a:rPr>
              <a:t>T</a:t>
            </a:r>
            <a:r>
              <a:rPr lang="en-US" sz="2800" dirty="0" smtClean="0">
                <a:latin typeface="Times New Roman" panose="02020603050405020304" pitchFamily="18" charset="0"/>
                <a:cs typeface="Times New Roman" panose="02020603050405020304" pitchFamily="18" charset="0"/>
              </a:rPr>
              <a:t>he </a:t>
            </a:r>
            <a:r>
              <a:rPr lang="en-US" sz="2800" dirty="0">
                <a:latin typeface="Times New Roman" panose="02020603050405020304" pitchFamily="18" charset="0"/>
                <a:cs typeface="Times New Roman" panose="02020603050405020304" pitchFamily="18" charset="0"/>
              </a:rPr>
              <a:t>carbon skeletons of a number of amino acids cannot be </a:t>
            </a:r>
            <a:r>
              <a:rPr lang="en-US" sz="2800" dirty="0" err="1">
                <a:latin typeface="Times New Roman" panose="02020603050405020304" pitchFamily="18" charset="0"/>
                <a:cs typeface="Times New Roman" panose="02020603050405020304" pitchFamily="18" charset="0"/>
              </a:rPr>
              <a:t>synthesised</a:t>
            </a:r>
            <a:r>
              <a:rPr lang="en-US" sz="2800" dirty="0">
                <a:latin typeface="Times New Roman" panose="02020603050405020304" pitchFamily="18" charset="0"/>
                <a:cs typeface="Times New Roman" panose="02020603050405020304" pitchFamily="18" charset="0"/>
              </a:rPr>
              <a:t> in the animal body; these are referred to as </a:t>
            </a:r>
            <a:r>
              <a:rPr lang="en-US" sz="2800" b="1" dirty="0">
                <a:solidFill>
                  <a:schemeClr val="accent5">
                    <a:lumMod val="75000"/>
                  </a:schemeClr>
                </a:solidFill>
                <a:latin typeface="Times New Roman" panose="02020603050405020304" pitchFamily="18" charset="0"/>
                <a:cs typeface="Times New Roman" panose="02020603050405020304" pitchFamily="18" charset="0"/>
              </a:rPr>
              <a:t>essential or </a:t>
            </a:r>
            <a:r>
              <a:rPr lang="en-US" sz="2800" b="1" dirty="0" err="1">
                <a:solidFill>
                  <a:schemeClr val="accent5">
                    <a:lumMod val="75000"/>
                  </a:schemeClr>
                </a:solidFill>
                <a:latin typeface="Times New Roman" panose="02020603050405020304" pitchFamily="18" charset="0"/>
                <a:cs typeface="Times New Roman" panose="02020603050405020304" pitchFamily="18" charset="0"/>
              </a:rPr>
              <a:t>indispensible</a:t>
            </a:r>
            <a:r>
              <a:rPr lang="en-US" sz="2800" b="1" dirty="0">
                <a:solidFill>
                  <a:schemeClr val="accent5">
                    <a:lumMod val="75000"/>
                  </a:schemeClr>
                </a:solidFill>
                <a:latin typeface="Times New Roman" panose="02020603050405020304" pitchFamily="18" charset="0"/>
                <a:cs typeface="Times New Roman" panose="02020603050405020304" pitchFamily="18" charset="0"/>
              </a:rPr>
              <a:t> amino </a:t>
            </a:r>
            <a:r>
              <a:rPr lang="en-US" sz="2800" b="1" dirty="0" smtClean="0">
                <a:solidFill>
                  <a:schemeClr val="accent5">
                    <a:lumMod val="75000"/>
                  </a:schemeClr>
                </a:solidFill>
                <a:latin typeface="Times New Roman" panose="02020603050405020304" pitchFamily="18" charset="0"/>
                <a:cs typeface="Times New Roman" panose="02020603050405020304" pitchFamily="18" charset="0"/>
              </a:rPr>
              <a:t>acids</a:t>
            </a:r>
            <a:r>
              <a:rPr lang="en-US" sz="2800" b="1" dirty="0" smtClean="0">
                <a:latin typeface="Times New Roman" panose="02020603050405020304" pitchFamily="18" charset="0"/>
                <a:cs typeface="Times New Roman" panose="02020603050405020304" pitchFamily="18" charset="0"/>
              </a:rPr>
              <a:t>.</a:t>
            </a:r>
          </a:p>
          <a:p>
            <a:r>
              <a:rPr lang="en-US" sz="2600" dirty="0">
                <a:latin typeface="Times New Roman" panose="02020603050405020304" pitchFamily="18" charset="0"/>
                <a:cs typeface="Times New Roman" panose="02020603050405020304" pitchFamily="18" charset="0"/>
              </a:rPr>
              <a:t>The chick requires a dietary supply of a</a:t>
            </a:r>
            <a:r>
              <a:rPr lang="en-US" sz="2600" dirty="0" smtClean="0">
                <a:latin typeface="Times New Roman" panose="02020603050405020304" pitchFamily="18" charset="0"/>
                <a:cs typeface="Times New Roman" panose="02020603050405020304" pitchFamily="18" charset="0"/>
              </a:rPr>
              <a:t>ll ten </a:t>
            </a:r>
            <a:r>
              <a:rPr lang="en-US" sz="2600" dirty="0">
                <a:latin typeface="Times New Roman" panose="02020603050405020304" pitchFamily="18" charset="0"/>
                <a:cs typeface="Times New Roman" panose="02020603050405020304" pitchFamily="18" charset="0"/>
              </a:rPr>
              <a:t>ten amino acids </a:t>
            </a:r>
            <a:r>
              <a:rPr lang="en-US" sz="2600" dirty="0" smtClean="0">
                <a:latin typeface="Times New Roman" panose="02020603050405020304" pitchFamily="18" charset="0"/>
                <a:cs typeface="Times New Roman" panose="02020603050405020304" pitchFamily="18" charset="0"/>
              </a:rPr>
              <a:t> </a:t>
            </a:r>
            <a:r>
              <a:rPr lang="en-US" sz="2600" dirty="0">
                <a:latin typeface="Times New Roman" panose="02020603050405020304" pitchFamily="18" charset="0"/>
                <a:cs typeface="Times New Roman" panose="02020603050405020304" pitchFamily="18" charset="0"/>
              </a:rPr>
              <a:t>but in addition needs a dietary source of glycine. Birds require arginine because their metabolism does not include the urea </a:t>
            </a:r>
            <a:r>
              <a:rPr lang="en-US" sz="2600" dirty="0" smtClean="0">
                <a:latin typeface="Times New Roman" panose="02020603050405020304" pitchFamily="18" charset="0"/>
                <a:cs typeface="Times New Roman" panose="02020603050405020304" pitchFamily="18" charset="0"/>
              </a:rPr>
              <a:t>cycle, </a:t>
            </a:r>
            <a:r>
              <a:rPr lang="en-US" sz="2600" dirty="0">
                <a:latin typeface="Times New Roman" panose="02020603050405020304" pitchFamily="18" charset="0"/>
                <a:cs typeface="Times New Roman" panose="02020603050405020304" pitchFamily="18" charset="0"/>
              </a:rPr>
              <a:t>which would normally supply this amino acid.</a:t>
            </a:r>
            <a:endParaRPr lang="en-US" sz="2600" dirty="0" smtClean="0">
              <a:latin typeface="Times New Roman" panose="02020603050405020304" pitchFamily="18" charset="0"/>
              <a:cs typeface="Times New Roman" panose="02020603050405020304" pitchFamily="18" charset="0"/>
            </a:endParaRPr>
          </a:p>
          <a:p>
            <a:endParaRPr lang="en-US" dirty="0"/>
          </a:p>
        </p:txBody>
      </p:sp>
    </p:spTree>
    <p:extLst>
      <p:ext uri="{BB962C8B-B14F-4D97-AF65-F5344CB8AC3E}">
        <p14:creationId xmlns:p14="http://schemas.microsoft.com/office/powerpoint/2010/main" val="773751910"/>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
            <a:ext cx="10515600" cy="1225295"/>
          </a:xfrm>
        </p:spPr>
        <p:txBody>
          <a:bodyPr/>
          <a:lstStyle/>
          <a:p>
            <a:r>
              <a:rPr lang="en-US" dirty="0" smtClean="0"/>
              <a:t>Essential Amino Acid</a:t>
            </a:r>
            <a:endParaRPr lang="en-US" dirty="0"/>
          </a:p>
        </p:txBody>
      </p:sp>
      <p:pic>
        <p:nvPicPr>
          <p:cNvPr id="6" name="Content Placeholder 5"/>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1696915" y="1225296"/>
            <a:ext cx="9135208" cy="4885358"/>
          </a:xfrm>
        </p:spPr>
      </p:pic>
    </p:spTree>
    <p:extLst>
      <p:ext uri="{BB962C8B-B14F-4D97-AF65-F5344CB8AC3E}">
        <p14:creationId xmlns:p14="http://schemas.microsoft.com/office/powerpoint/2010/main" val="356670653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rot="10800000" flipV="1">
            <a:off x="888023" y="964572"/>
            <a:ext cx="10810200" cy="4524315"/>
          </a:xfrm>
          <a:prstGeom prst="rect">
            <a:avLst/>
          </a:prstGeom>
          <a:noFill/>
        </p:spPr>
        <p:txBody>
          <a:bodyPr wrap="square" rtlCol="0">
            <a:spAutoFit/>
          </a:bodyPr>
          <a:lstStyle/>
          <a:p>
            <a:pPr marL="342900" indent="-34290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The </a:t>
            </a:r>
            <a:r>
              <a:rPr lang="en-US" sz="2400" dirty="0">
                <a:latin typeface="Times New Roman" panose="02020603050405020304" pitchFamily="18" charset="0"/>
                <a:cs typeface="Times New Roman" panose="02020603050405020304" pitchFamily="18" charset="0"/>
              </a:rPr>
              <a:t>list of essential amino acids required by the pig is similar to that for the rat, with the exception of arginine, which can be </a:t>
            </a:r>
            <a:r>
              <a:rPr lang="en-US" sz="2400" dirty="0" err="1">
                <a:latin typeface="Times New Roman" panose="02020603050405020304" pitchFamily="18" charset="0"/>
                <a:cs typeface="Times New Roman" panose="02020603050405020304" pitchFamily="18" charset="0"/>
              </a:rPr>
              <a:t>synthesised</a:t>
            </a:r>
            <a:r>
              <a:rPr lang="en-US" sz="2400" dirty="0">
                <a:latin typeface="Times New Roman" panose="02020603050405020304" pitchFamily="18" charset="0"/>
                <a:cs typeface="Times New Roman" panose="02020603050405020304" pitchFamily="18" charset="0"/>
              </a:rPr>
              <a:t> by the </a:t>
            </a:r>
            <a:r>
              <a:rPr lang="en-US" sz="2400" dirty="0" smtClean="0">
                <a:latin typeface="Times New Roman" panose="02020603050405020304" pitchFamily="18" charset="0"/>
                <a:cs typeface="Times New Roman" panose="02020603050405020304" pitchFamily="18" charset="0"/>
              </a:rPr>
              <a:t>pig. </a:t>
            </a:r>
          </a:p>
          <a:p>
            <a:pPr marL="342900" indent="-342900">
              <a:buFont typeface="Arial" panose="020B0604020202020204" pitchFamily="34" charset="0"/>
              <a:buChar char="•"/>
            </a:pPr>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Cats require a dietary supply of arginine, owing to their limited ability to </a:t>
            </a:r>
            <a:r>
              <a:rPr lang="en-US" sz="2400" dirty="0" err="1">
                <a:latin typeface="Times New Roman" panose="02020603050405020304" pitchFamily="18" charset="0"/>
                <a:cs typeface="Times New Roman" panose="02020603050405020304" pitchFamily="18" charset="0"/>
              </a:rPr>
              <a:t>synthesise</a:t>
            </a:r>
            <a:r>
              <a:rPr lang="en-US" sz="2400" dirty="0">
                <a:latin typeface="Times New Roman" panose="02020603050405020304" pitchFamily="18" charset="0"/>
                <a:cs typeface="Times New Roman" panose="02020603050405020304" pitchFamily="18" charset="0"/>
              </a:rPr>
              <a:t> ornithine from glutamate, and a deficiency of arginine results in the accumulation of ammonia from denatured amino acids in the blood</a:t>
            </a:r>
            <a:r>
              <a:rPr lang="en-US" sz="2400" dirty="0" smtClean="0">
                <a:latin typeface="Times New Roman" panose="02020603050405020304" pitchFamily="18" charset="0"/>
                <a:cs typeface="Times New Roman" panose="02020603050405020304" pitchFamily="18" charset="0"/>
              </a:rPr>
              <a:t>.</a:t>
            </a:r>
          </a:p>
          <a:p>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Cats also require the β-</a:t>
            </a:r>
            <a:r>
              <a:rPr lang="en-US" sz="2400" dirty="0" err="1">
                <a:latin typeface="Times New Roman" panose="02020603050405020304" pitchFamily="18" charset="0"/>
                <a:cs typeface="Times New Roman" panose="02020603050405020304" pitchFamily="18" charset="0"/>
              </a:rPr>
              <a:t>sulphonic</a:t>
            </a:r>
            <a:r>
              <a:rPr lang="en-US" sz="2400" dirty="0">
                <a:latin typeface="Times New Roman" panose="02020603050405020304" pitchFamily="18" charset="0"/>
                <a:cs typeface="Times New Roman" panose="02020603050405020304" pitchFamily="18" charset="0"/>
              </a:rPr>
              <a:t> amino acid taurine in their diet as they are </a:t>
            </a:r>
            <a:r>
              <a:rPr lang="en-US" sz="2400" dirty="0" smtClean="0">
                <a:latin typeface="Times New Roman" panose="02020603050405020304" pitchFamily="18" charset="0"/>
                <a:cs typeface="Times New Roman" panose="02020603050405020304" pitchFamily="18" charset="0"/>
              </a:rPr>
              <a:t>Peptides </a:t>
            </a:r>
            <a:r>
              <a:rPr lang="en-US" sz="2400" dirty="0">
                <a:latin typeface="Times New Roman" panose="02020603050405020304" pitchFamily="18" charset="0"/>
                <a:cs typeface="Times New Roman" panose="02020603050405020304" pitchFamily="18" charset="0"/>
              </a:rPr>
              <a:t>unable to </a:t>
            </a:r>
            <a:r>
              <a:rPr lang="en-US" sz="2400" dirty="0" err="1">
                <a:latin typeface="Times New Roman" panose="02020603050405020304" pitchFamily="18" charset="0"/>
                <a:cs typeface="Times New Roman" panose="02020603050405020304" pitchFamily="18" charset="0"/>
              </a:rPr>
              <a:t>synthesise</a:t>
            </a:r>
            <a:r>
              <a:rPr lang="en-US" sz="2400" dirty="0">
                <a:latin typeface="Times New Roman" panose="02020603050405020304" pitchFamily="18" charset="0"/>
                <a:cs typeface="Times New Roman" panose="02020603050405020304" pitchFamily="18" charset="0"/>
              </a:rPr>
              <a:t> this from </a:t>
            </a:r>
            <a:r>
              <a:rPr lang="en-US" sz="2400" dirty="0" err="1" smtClean="0">
                <a:latin typeface="Times New Roman" panose="02020603050405020304" pitchFamily="18" charset="0"/>
                <a:cs typeface="Times New Roman" panose="02020603050405020304" pitchFamily="18" charset="0"/>
              </a:rPr>
              <a:t>cysteine.Taurine</a:t>
            </a:r>
            <a:r>
              <a:rPr lang="en-US" sz="2400" dirty="0" smtClean="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rPr>
              <a:t>is required for bile acid </a:t>
            </a:r>
            <a:r>
              <a:rPr lang="en-US" sz="2400" dirty="0" smtClean="0">
                <a:latin typeface="Times New Roman" panose="02020603050405020304" pitchFamily="18" charset="0"/>
                <a:cs typeface="Times New Roman" panose="02020603050405020304" pitchFamily="18" charset="0"/>
              </a:rPr>
              <a:t>conjugation.</a:t>
            </a:r>
          </a:p>
          <a:p>
            <a:pPr marL="285750" indent="-285750">
              <a:buFont typeface="Arial" panose="020B0604020202020204" pitchFamily="34" charset="0"/>
              <a:buChar char="•"/>
            </a:pPr>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rPr>
              <a:t>Poultry have a limited capacity to </a:t>
            </a:r>
            <a:r>
              <a:rPr lang="en-US" sz="2400" dirty="0" err="1">
                <a:latin typeface="Times New Roman" panose="02020603050405020304" pitchFamily="18" charset="0"/>
                <a:cs typeface="Times New Roman" panose="02020603050405020304" pitchFamily="18" charset="0"/>
              </a:rPr>
              <a:t>synthesise</a:t>
            </a:r>
            <a:r>
              <a:rPr lang="en-US" sz="2400" dirty="0">
                <a:latin typeface="Times New Roman" panose="02020603050405020304" pitchFamily="18" charset="0"/>
                <a:cs typeface="Times New Roman" panose="02020603050405020304" pitchFamily="18" charset="0"/>
              </a:rPr>
              <a:t> </a:t>
            </a:r>
            <a:r>
              <a:rPr lang="en-US" sz="2400" dirty="0" err="1">
                <a:latin typeface="Times New Roman" panose="02020603050405020304" pitchFamily="18" charset="0"/>
                <a:cs typeface="Times New Roman" panose="02020603050405020304" pitchFamily="18" charset="0"/>
              </a:rPr>
              <a:t>proline</a:t>
            </a:r>
            <a:r>
              <a:rPr lang="en-US" sz="2400" dirty="0" smtClean="0">
                <a:latin typeface="Times New Roman" panose="02020603050405020304" pitchFamily="18" charset="0"/>
                <a:cs typeface="Times New Roman" panose="02020603050405020304" pitchFamily="18" charset="0"/>
              </a:rPr>
              <a:t>.</a:t>
            </a:r>
          </a:p>
          <a:p>
            <a:pPr marL="285750" indent="-285750">
              <a:buFont typeface="Arial" panose="020B0604020202020204" pitchFamily="34" charset="0"/>
              <a:buChar char="•"/>
            </a:pPr>
            <a:endParaRPr lang="en-US" sz="2400" dirty="0">
              <a:latin typeface="Times New Roman" panose="02020603050405020304" pitchFamily="18" charset="0"/>
              <a:cs typeface="Times New Roman" panose="02020603050405020304" pitchFamily="18" charset="0"/>
            </a:endParaRPr>
          </a:p>
        </p:txBody>
      </p:sp>
      <p:pic>
        <p:nvPicPr>
          <p:cNvPr id="1026" name="Picture 2" descr="Feline Nutrition | Stray Haven"/>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912149" y="4591705"/>
            <a:ext cx="3953128" cy="204824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9125064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800100" y="0"/>
            <a:ext cx="11233404" cy="4154984"/>
          </a:xfrm>
          <a:prstGeom prst="rect">
            <a:avLst/>
          </a:prstGeom>
        </p:spPr>
        <p:txBody>
          <a:bodyPr wrap="square">
            <a:spAutoFit/>
          </a:bodyPr>
          <a:lstStyle/>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In the case of the ruminant, all the essential amino acids can be </a:t>
            </a:r>
            <a:r>
              <a:rPr lang="en-US" sz="2400" dirty="0" err="1">
                <a:latin typeface="Times New Roman" panose="02020603050405020304" pitchFamily="18" charset="0"/>
                <a:cs typeface="Times New Roman" panose="02020603050405020304" pitchFamily="18" charset="0"/>
              </a:rPr>
              <a:t>synthesised</a:t>
            </a:r>
            <a:r>
              <a:rPr lang="en-US" sz="2400" dirty="0">
                <a:latin typeface="Times New Roman" panose="02020603050405020304" pitchFamily="18" charset="0"/>
                <a:cs typeface="Times New Roman" panose="02020603050405020304" pitchFamily="18" charset="0"/>
              </a:rPr>
              <a:t> by the rumen microorganisms, which theoretically makes this class of animal independent of a dietary source once the rumen microorganisms have become established</a:t>
            </a:r>
            <a:r>
              <a:rPr lang="en-US" sz="2400" dirty="0" smtClean="0">
                <a:latin typeface="Times New Roman" panose="02020603050405020304" pitchFamily="18" charset="0"/>
                <a:cs typeface="Times New Roman" panose="02020603050405020304" pitchFamily="18" charset="0"/>
              </a:rPr>
              <a:t>.</a:t>
            </a:r>
          </a:p>
          <a:p>
            <a:pPr marL="285750" indent="-285750">
              <a:buFont typeface="Arial" panose="020B0604020202020204" pitchFamily="34" charset="0"/>
              <a:buChar char="•"/>
            </a:pPr>
            <a:endParaRPr lang="en-US" sz="24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The biological value  of microbial protein is limited by its content of certain essential amino acids, particularly lysine and methionine. </a:t>
            </a:r>
            <a:endParaRPr lang="en-US" sz="2400" dirty="0" smtClean="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For maximum productivity the microbial </a:t>
            </a:r>
            <a:r>
              <a:rPr lang="en-US" sz="2400" dirty="0" smtClean="0">
                <a:latin typeface="Times New Roman" panose="02020603050405020304" pitchFamily="18" charset="0"/>
                <a:cs typeface="Times New Roman" panose="02020603050405020304" pitchFamily="18" charset="0"/>
              </a:rPr>
              <a:t>protein </a:t>
            </a:r>
            <a:r>
              <a:rPr lang="en-US" sz="2400" dirty="0">
                <a:latin typeface="Times New Roman" panose="02020603050405020304" pitchFamily="18" charset="0"/>
                <a:cs typeface="Times New Roman" panose="02020603050405020304" pitchFamily="18" charset="0"/>
              </a:rPr>
              <a:t>must be supplemented with a supply of dietary amino acids, from foods or synthetic amino acids, in a suitable form that is not degraded by the microorganisms in the rumen </a:t>
            </a:r>
            <a:r>
              <a:rPr lang="en-US" sz="2400" dirty="0" smtClean="0">
                <a:latin typeface="Times New Roman" panose="02020603050405020304" pitchFamily="18" charset="0"/>
                <a:cs typeface="Times New Roman" panose="02020603050405020304" pitchFamily="18" charset="0"/>
              </a:rPr>
              <a:t>.</a:t>
            </a:r>
          </a:p>
          <a:p>
            <a:pPr marL="285750" indent="-285750">
              <a:buFont typeface="Arial" panose="020B0604020202020204" pitchFamily="34" charset="0"/>
              <a:buChar char="•"/>
            </a:pPr>
            <a:endParaRPr lang="en-US" sz="2400" dirty="0">
              <a:latin typeface="Times New Roman" panose="02020603050405020304" pitchFamily="18" charset="0"/>
              <a:cs typeface="Times New Roman" panose="02020603050405020304" pitchFamily="18" charset="0"/>
            </a:endParaRPr>
          </a:p>
        </p:txBody>
      </p:sp>
      <p:pic>
        <p:nvPicPr>
          <p:cNvPr id="2050" name="Picture 2" descr="AjiPro-L®, our innovative protected lysine for ruminant nutrition -  Ajinomoto Animal Nutrition Europe"/>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766560" y="3621024"/>
            <a:ext cx="5010912" cy="267004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8172843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838200" y="1"/>
            <a:ext cx="10515600" cy="1316735"/>
          </a:xfrm>
        </p:spPr>
        <p:txBody>
          <a:bodyPr/>
          <a:lstStyle/>
          <a:p>
            <a:r>
              <a:rPr lang="en-US" dirty="0" smtClean="0">
                <a:latin typeface="Times New Roman" panose="02020603050405020304" pitchFamily="18" charset="0"/>
                <a:cs typeface="Times New Roman" panose="02020603050405020304" pitchFamily="18" charset="0"/>
              </a:rPr>
              <a:t>Peptides</a:t>
            </a:r>
            <a:endParaRPr lang="en-US" dirty="0">
              <a:latin typeface="Times New Roman" panose="02020603050405020304" pitchFamily="18" charset="0"/>
              <a:cs typeface="Times New Roman" panose="02020603050405020304" pitchFamily="18" charset="0"/>
            </a:endParaRPr>
          </a:p>
        </p:txBody>
      </p:sp>
      <p:sp>
        <p:nvSpPr>
          <p:cNvPr id="3" name="Content Placeholder 2"/>
          <p:cNvSpPr>
            <a:spLocks noGrp="1"/>
          </p:cNvSpPr>
          <p:nvPr>
            <p:ph idx="1"/>
          </p:nvPr>
        </p:nvSpPr>
        <p:spPr>
          <a:xfrm>
            <a:off x="838200" y="1316736"/>
            <a:ext cx="10515600" cy="5541264"/>
          </a:xfrm>
        </p:spPr>
        <p:txBody>
          <a:bodyPr>
            <a:normAutofit fontScale="85000" lnSpcReduction="20000"/>
          </a:bodyPr>
          <a:lstStyle/>
          <a:p>
            <a:r>
              <a:rPr lang="en-US" sz="2600" dirty="0">
                <a:latin typeface="Times New Roman" panose="02020603050405020304" pitchFamily="18" charset="0"/>
                <a:cs typeface="Times New Roman" panose="02020603050405020304" pitchFamily="18" charset="0"/>
              </a:rPr>
              <a:t>Peptides are built up from amino acids by means of a linkage between the α-carboxyl of one amino acid and the α-amino group of another acid, as shown here</a:t>
            </a:r>
            <a:r>
              <a:rPr lang="en-US" sz="2600" dirty="0" smtClean="0">
                <a:latin typeface="Times New Roman" panose="02020603050405020304" pitchFamily="18" charset="0"/>
                <a:cs typeface="Times New Roman" panose="02020603050405020304" pitchFamily="18" charset="0"/>
              </a:rPr>
              <a:t>:</a:t>
            </a:r>
          </a:p>
          <a:p>
            <a:endParaRPr lang="en-US" sz="2600" dirty="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a:p>
            <a:endParaRPr lang="en-US" sz="2400" dirty="0" smtClean="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a:p>
            <a:r>
              <a:rPr lang="en-US" sz="2600" dirty="0" smtClean="0">
                <a:latin typeface="Times New Roman" panose="02020603050405020304" pitchFamily="18" charset="0"/>
                <a:cs typeface="Times New Roman" panose="02020603050405020304" pitchFamily="18" charset="0"/>
              </a:rPr>
              <a:t>This </a:t>
            </a:r>
            <a:r>
              <a:rPr lang="en-US" sz="2600" dirty="0">
                <a:latin typeface="Times New Roman" panose="02020603050405020304" pitchFamily="18" charset="0"/>
                <a:cs typeface="Times New Roman" panose="02020603050405020304" pitchFamily="18" charset="0"/>
              </a:rPr>
              <a:t>type of linkage is known as the peptide linkage; in the example shown, a dipeptide has been produced from two amino acids. Large numbers of amino acids can be joined together by this means, with the elimination of one molecule of water at each linkage, to produce polypeptides</a:t>
            </a:r>
            <a:r>
              <a:rPr lang="en-US" sz="2400" dirty="0">
                <a:latin typeface="Times New Roman" panose="02020603050405020304" pitchFamily="18" charset="0"/>
                <a:cs typeface="Times New Roman" panose="02020603050405020304" pitchFamily="18" charset="0"/>
              </a:rPr>
              <a:t>.</a:t>
            </a: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780837" y="2011680"/>
            <a:ext cx="5211019" cy="2706625"/>
          </a:xfrm>
          <a:prstGeom prst="rect">
            <a:avLst/>
          </a:prstGeom>
        </p:spPr>
      </p:pic>
    </p:spTree>
    <p:extLst>
      <p:ext uri="{BB962C8B-B14F-4D97-AF65-F5344CB8AC3E}">
        <p14:creationId xmlns:p14="http://schemas.microsoft.com/office/powerpoint/2010/main" val="224513238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800100" y="237744"/>
            <a:ext cx="10538460" cy="6001643"/>
          </a:xfrm>
          <a:prstGeom prst="rect">
            <a:avLst/>
          </a:prstGeom>
          <a:noFill/>
        </p:spPr>
        <p:txBody>
          <a:bodyPr wrap="square" rtlCol="0">
            <a:spAutoFit/>
          </a:bodyPr>
          <a:lstStyle/>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Besides being important building blocks in the construction of proteins, some peptides possess their own biological activity. Milk, in particular, is a source of many biologically active peptides</a:t>
            </a:r>
            <a:r>
              <a:rPr lang="en-US" sz="2400" dirty="0" smtClean="0">
                <a:latin typeface="Times New Roman" panose="02020603050405020304" pitchFamily="18" charset="0"/>
                <a:cs typeface="Times New Roman" panose="02020603050405020304" pitchFamily="18" charset="0"/>
              </a:rPr>
              <a:t>.</a:t>
            </a:r>
          </a:p>
          <a:p>
            <a:pPr marL="285750" indent="-285750">
              <a:buFont typeface="Arial" panose="020B0604020202020204" pitchFamily="34" charset="0"/>
              <a:buChar char="•"/>
            </a:pPr>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The enzymatic hydrolysis of the milk protein casein releases opioid peptides, which have pharmacological activities such as analgesia and sleep-inducing </a:t>
            </a:r>
            <a:r>
              <a:rPr lang="en-US" sz="2400" dirty="0" smtClean="0">
                <a:latin typeface="Times New Roman" panose="02020603050405020304" pitchFamily="18" charset="0"/>
                <a:cs typeface="Times New Roman" panose="02020603050405020304" pitchFamily="18" charset="0"/>
              </a:rPr>
              <a:t>effects.</a:t>
            </a:r>
          </a:p>
          <a:p>
            <a:pPr marL="285750" indent="-285750">
              <a:buFont typeface="Arial" panose="020B0604020202020204" pitchFamily="34" charset="0"/>
              <a:buChar char="•"/>
            </a:pPr>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Other peptides derived from casein are involved in calcium flow in tissues and modification of the immune system response</a:t>
            </a:r>
            <a:r>
              <a:rPr lang="en-US" sz="2400" dirty="0" smtClean="0">
                <a:latin typeface="Times New Roman" panose="02020603050405020304" pitchFamily="18" charset="0"/>
                <a:cs typeface="Times New Roman" panose="02020603050405020304" pitchFamily="18" charset="0"/>
              </a:rPr>
              <a:t>.</a:t>
            </a:r>
          </a:p>
          <a:p>
            <a:pPr marL="285750" indent="-285750">
              <a:buFont typeface="Arial" panose="020B0604020202020204" pitchFamily="34" charset="0"/>
              <a:buChar char="•"/>
            </a:pPr>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a:latin typeface="Times New Roman" panose="02020603050405020304" pitchFamily="18" charset="0"/>
                <a:cs typeface="Times New Roman" panose="02020603050405020304" pitchFamily="18" charset="0"/>
              </a:rPr>
              <a:t>Other milk peptides  stimulate growth of desirable bacteria and suppress harmful bacteria, and some act as growth factors for intestinal </a:t>
            </a:r>
            <a:r>
              <a:rPr lang="en-US" sz="2400" dirty="0" smtClean="0">
                <a:latin typeface="Times New Roman" panose="02020603050405020304" pitchFamily="18" charset="0"/>
                <a:cs typeface="Times New Roman" panose="02020603050405020304" pitchFamily="18" charset="0"/>
              </a:rPr>
              <a:t>cells.</a:t>
            </a:r>
          </a:p>
          <a:p>
            <a:endParaRPr lang="en-US" sz="2400" dirty="0" smtClean="0">
              <a:latin typeface="Times New Roman" panose="02020603050405020304" pitchFamily="18" charset="0"/>
              <a:cs typeface="Times New Roman" panose="02020603050405020304" pitchFamily="18" charset="0"/>
            </a:endParaRPr>
          </a:p>
          <a:p>
            <a:pPr marL="285750" indent="-285750">
              <a:buFont typeface="Arial" panose="020B0604020202020204" pitchFamily="34" charset="0"/>
              <a:buChar char="•"/>
            </a:pPr>
            <a:r>
              <a:rPr lang="en-US" sz="2400" dirty="0" smtClean="0">
                <a:latin typeface="Times New Roman" panose="02020603050405020304" pitchFamily="18" charset="0"/>
                <a:cs typeface="Times New Roman" panose="02020603050405020304" pitchFamily="18" charset="0"/>
              </a:rPr>
              <a:t> </a:t>
            </a:r>
            <a:r>
              <a:rPr lang="en-US" sz="2400" dirty="0">
                <a:latin typeface="Times New Roman" panose="02020603050405020304" pitchFamily="18" charset="0"/>
                <a:cs typeface="Times New Roman" panose="02020603050405020304" pitchFamily="18" charset="0"/>
              </a:rPr>
              <a:t>Peptides play an important role in the </a:t>
            </a:r>
            <a:r>
              <a:rPr lang="en-US" sz="2400" dirty="0" err="1">
                <a:latin typeface="Times New Roman" panose="02020603050405020304" pitchFamily="18" charset="0"/>
                <a:cs typeface="Times New Roman" panose="02020603050405020304" pitchFamily="18" charset="0"/>
              </a:rPr>
              <a:t>flavour</a:t>
            </a:r>
            <a:r>
              <a:rPr lang="en-US" sz="2400" dirty="0">
                <a:latin typeface="Times New Roman" panose="02020603050405020304" pitchFamily="18" charset="0"/>
                <a:cs typeface="Times New Roman" panose="02020603050405020304" pitchFamily="18" charset="0"/>
              </a:rPr>
              <a:t> and sensory properties of foods such as yeast extract, cheese and fruit juices. </a:t>
            </a:r>
          </a:p>
        </p:txBody>
      </p:sp>
    </p:spTree>
    <p:extLst>
      <p:ext uri="{BB962C8B-B14F-4D97-AF65-F5344CB8AC3E}">
        <p14:creationId xmlns:p14="http://schemas.microsoft.com/office/powerpoint/2010/main" val="2822126946"/>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STRUCTURE OF PROTEINS</a:t>
            </a:r>
          </a:p>
        </p:txBody>
      </p:sp>
      <p:sp>
        <p:nvSpPr>
          <p:cNvPr id="3" name="Content Placeholder 2"/>
          <p:cNvSpPr>
            <a:spLocks noGrp="1"/>
          </p:cNvSpPr>
          <p:nvPr>
            <p:ph idx="1"/>
          </p:nvPr>
        </p:nvSpPr>
        <p:spPr>
          <a:xfrm>
            <a:off x="826476" y="1371600"/>
            <a:ext cx="11087101" cy="4805363"/>
          </a:xfrm>
        </p:spPr>
        <p:txBody>
          <a:bodyPr>
            <a:normAutofit/>
          </a:bodyPr>
          <a:lstStyle/>
          <a:p>
            <a:pPr marL="0" indent="0">
              <a:buNone/>
            </a:pPr>
            <a:r>
              <a:rPr lang="en-US" dirty="0" smtClean="0">
                <a:latin typeface="Times New Roman" panose="02020603050405020304" pitchFamily="18" charset="0"/>
                <a:cs typeface="Times New Roman" panose="02020603050405020304" pitchFamily="18" charset="0"/>
              </a:rPr>
              <a:t>One the basis of peptide chain structure of protein divided into four type.</a:t>
            </a:r>
          </a:p>
          <a:p>
            <a:pPr marL="514350" indent="-514350">
              <a:buAutoNum type="arabicPeriod"/>
            </a:pPr>
            <a:r>
              <a:rPr lang="en-US" b="1" dirty="0" smtClean="0">
                <a:latin typeface="Times New Roman" panose="02020603050405020304" pitchFamily="18" charset="0"/>
                <a:cs typeface="Times New Roman" panose="02020603050405020304" pitchFamily="18" charset="0"/>
              </a:rPr>
              <a:t>Primary </a:t>
            </a:r>
            <a:r>
              <a:rPr lang="en-US" b="1" dirty="0">
                <a:latin typeface="Times New Roman" panose="02020603050405020304" pitchFamily="18" charset="0"/>
                <a:cs typeface="Times New Roman" panose="02020603050405020304" pitchFamily="18" charset="0"/>
              </a:rPr>
              <a:t>Structure- </a:t>
            </a:r>
            <a:r>
              <a:rPr lang="en-US" dirty="0">
                <a:latin typeface="Times New Roman" panose="02020603050405020304" pitchFamily="18" charset="0"/>
                <a:cs typeface="Times New Roman" panose="02020603050405020304" pitchFamily="18" charset="0"/>
              </a:rPr>
              <a:t>The sequence of amino acids along the polypeptide chain of a protein, as described above, is called the primary structure of the protein</a:t>
            </a:r>
            <a:r>
              <a:rPr lang="en-US" dirty="0" smtClean="0">
                <a:latin typeface="Times New Roman" panose="02020603050405020304" pitchFamily="18" charset="0"/>
                <a:cs typeface="Times New Roman" panose="02020603050405020304" pitchFamily="18" charset="0"/>
              </a:rPr>
              <a:t>.</a:t>
            </a:r>
          </a:p>
          <a:p>
            <a:pPr marL="0" indent="0">
              <a:buNone/>
            </a:pPr>
            <a:endParaRPr lang="en-US" dirty="0" smtClean="0">
              <a:latin typeface="Times New Roman" panose="02020603050405020304" pitchFamily="18" charset="0"/>
              <a:cs typeface="Times New Roman" panose="02020603050405020304" pitchFamily="18" charset="0"/>
            </a:endParaRPr>
          </a:p>
          <a:p>
            <a:pPr marL="0" indent="0">
              <a:buNone/>
            </a:pPr>
            <a:r>
              <a:rPr lang="en-US" b="1" dirty="0">
                <a:latin typeface="Times New Roman" panose="02020603050405020304" pitchFamily="18" charset="0"/>
                <a:cs typeface="Times New Roman" panose="02020603050405020304" pitchFamily="18" charset="0"/>
              </a:rPr>
              <a:t>2. Secondary structure </a:t>
            </a:r>
            <a:r>
              <a:rPr lang="en-US" dirty="0">
                <a:latin typeface="Times New Roman" panose="02020603050405020304" pitchFamily="18" charset="0"/>
                <a:cs typeface="Times New Roman" panose="02020603050405020304" pitchFamily="18" charset="0"/>
              </a:rPr>
              <a:t>- The secondary structure of proteins refers to the </a:t>
            </a:r>
            <a:r>
              <a:rPr lang="en-US" dirty="0" smtClean="0">
                <a:latin typeface="Times New Roman" panose="02020603050405020304" pitchFamily="18" charset="0"/>
                <a:cs typeface="Times New Roman" panose="02020603050405020304" pitchFamily="18" charset="0"/>
              </a:rPr>
              <a:t/>
            </a:r>
            <a:br>
              <a:rPr lang="en-US" dirty="0" smtClean="0">
                <a:latin typeface="Times New Roman" panose="02020603050405020304" pitchFamily="18" charset="0"/>
                <a:cs typeface="Times New Roman" panose="02020603050405020304" pitchFamily="18" charset="0"/>
              </a:rPr>
            </a:br>
            <a:r>
              <a:rPr lang="en-US" dirty="0" smtClean="0">
                <a:latin typeface="Times New Roman" panose="02020603050405020304" pitchFamily="18" charset="0"/>
                <a:cs typeface="Times New Roman" panose="02020603050405020304" pitchFamily="18" charset="0"/>
              </a:rPr>
              <a:t>    conformation </a:t>
            </a:r>
            <a:r>
              <a:rPr lang="en-US" dirty="0">
                <a:latin typeface="Times New Roman" panose="02020603050405020304" pitchFamily="18" charset="0"/>
                <a:cs typeface="Times New Roman" panose="02020603050405020304" pitchFamily="18" charset="0"/>
              </a:rPr>
              <a:t>of the chain of amino acids resulting from the formation of </a:t>
            </a:r>
            <a:r>
              <a:rPr lang="en-US" dirty="0" smtClean="0">
                <a:latin typeface="Times New Roman" panose="02020603050405020304" pitchFamily="18" charset="0"/>
                <a:cs typeface="Times New Roman" panose="02020603050405020304" pitchFamily="18" charset="0"/>
              </a:rPr>
              <a:t>        </a:t>
            </a:r>
            <a:br>
              <a:rPr lang="en-US" dirty="0" smtClean="0">
                <a:latin typeface="Times New Roman" panose="02020603050405020304" pitchFamily="18" charset="0"/>
                <a:cs typeface="Times New Roman" panose="02020603050405020304" pitchFamily="18" charset="0"/>
              </a:rPr>
            </a:br>
            <a:r>
              <a:rPr lang="en-US" dirty="0" smtClean="0">
                <a:latin typeface="Times New Roman" panose="02020603050405020304" pitchFamily="18" charset="0"/>
                <a:cs typeface="Times New Roman" panose="02020603050405020304" pitchFamily="18" charset="0"/>
              </a:rPr>
              <a:t>    hydrogen </a:t>
            </a:r>
            <a:r>
              <a:rPr lang="en-US" dirty="0">
                <a:latin typeface="Times New Roman" panose="02020603050405020304" pitchFamily="18" charset="0"/>
                <a:cs typeface="Times New Roman" panose="02020603050405020304" pitchFamily="18" charset="0"/>
              </a:rPr>
              <a:t>bonds between the </a:t>
            </a:r>
            <a:r>
              <a:rPr lang="en-US" dirty="0" err="1">
                <a:latin typeface="Times New Roman" panose="02020603050405020304" pitchFamily="18" charset="0"/>
                <a:cs typeface="Times New Roman" panose="02020603050405020304" pitchFamily="18" charset="0"/>
              </a:rPr>
              <a:t>imino</a:t>
            </a:r>
            <a:r>
              <a:rPr lang="en-US" dirty="0">
                <a:latin typeface="Times New Roman" panose="02020603050405020304" pitchFamily="18" charset="0"/>
                <a:cs typeface="Times New Roman" panose="02020603050405020304" pitchFamily="18" charset="0"/>
              </a:rPr>
              <a:t> and carbonyl groups of adjacent </a:t>
            </a:r>
            <a:r>
              <a:rPr lang="en-US" dirty="0" smtClean="0">
                <a:latin typeface="Times New Roman" panose="02020603050405020304" pitchFamily="18" charset="0"/>
                <a:cs typeface="Times New Roman" panose="02020603050405020304" pitchFamily="18" charset="0"/>
              </a:rPr>
              <a:t/>
            </a:r>
            <a:br>
              <a:rPr lang="en-US" dirty="0" smtClean="0">
                <a:latin typeface="Times New Roman" panose="02020603050405020304" pitchFamily="18" charset="0"/>
                <a:cs typeface="Times New Roman" panose="02020603050405020304" pitchFamily="18" charset="0"/>
              </a:rPr>
            </a:br>
            <a:r>
              <a:rPr lang="en-US" dirty="0" smtClean="0">
                <a:latin typeface="Times New Roman" panose="02020603050405020304" pitchFamily="18" charset="0"/>
                <a:cs typeface="Times New Roman" panose="02020603050405020304" pitchFamily="18" charset="0"/>
              </a:rPr>
              <a:t>    amino acids.</a:t>
            </a:r>
          </a:p>
          <a:p>
            <a:pPr>
              <a:buFont typeface="Wingdings" panose="05000000000000000000" pitchFamily="2" charset="2"/>
              <a:buChar char="Ø"/>
            </a:pPr>
            <a:r>
              <a:rPr lang="en-US" dirty="0">
                <a:latin typeface="Times New Roman" panose="02020603050405020304" pitchFamily="18" charset="0"/>
                <a:cs typeface="Times New Roman" panose="02020603050405020304" pitchFamily="18" charset="0"/>
              </a:rPr>
              <a:t>The secondary structure may be regular, in which case the polypeptide chains exist in the form of an α-helix or a β-pleated sheet, or it may be irregular and exist as, for example, a random coil.</a:t>
            </a:r>
          </a:p>
        </p:txBody>
      </p:sp>
    </p:spTree>
    <p:extLst>
      <p:ext uri="{BB962C8B-B14F-4D97-AF65-F5344CB8AC3E}">
        <p14:creationId xmlns:p14="http://schemas.microsoft.com/office/powerpoint/2010/main" val="21669340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931984" y="164592"/>
            <a:ext cx="10876085" cy="2431435"/>
          </a:xfrm>
          <a:prstGeom prst="rect">
            <a:avLst/>
          </a:prstGeom>
          <a:noFill/>
        </p:spPr>
        <p:txBody>
          <a:bodyPr wrap="square" rtlCol="0">
            <a:spAutoFit/>
          </a:bodyPr>
          <a:lstStyle/>
          <a:p>
            <a:r>
              <a:rPr lang="en-US" sz="2400" dirty="0" smtClean="0">
                <a:latin typeface="Times New Roman" panose="02020603050405020304" pitchFamily="18" charset="0"/>
                <a:cs typeface="Times New Roman" panose="02020603050405020304" pitchFamily="18" charset="0"/>
              </a:rPr>
              <a:t>3</a:t>
            </a:r>
            <a:r>
              <a:rPr lang="en-US" sz="3200" dirty="0">
                <a:latin typeface="Times New Roman" panose="02020603050405020304" pitchFamily="18" charset="0"/>
                <a:cs typeface="Times New Roman" panose="02020603050405020304" pitchFamily="18" charset="0"/>
              </a:rPr>
              <a:t>. </a:t>
            </a:r>
            <a:r>
              <a:rPr lang="en-US" sz="2800" b="1" dirty="0">
                <a:latin typeface="Times New Roman" panose="02020603050405020304" pitchFamily="18" charset="0"/>
                <a:cs typeface="Times New Roman" panose="02020603050405020304" pitchFamily="18" charset="0"/>
              </a:rPr>
              <a:t>Tertiary structure </a:t>
            </a:r>
            <a:r>
              <a:rPr lang="en-US" sz="2400" dirty="0">
                <a:latin typeface="Times New Roman" panose="02020603050405020304" pitchFamily="18" charset="0"/>
                <a:cs typeface="Times New Roman" panose="02020603050405020304" pitchFamily="18" charset="0"/>
              </a:rPr>
              <a:t>- The tertiary structure describes how the chains of the secondary structure further interact through the R groups of the amino acid residues</a:t>
            </a:r>
            <a:r>
              <a:rPr lang="en-US" sz="2400" dirty="0" smtClean="0">
                <a:latin typeface="Times New Roman" panose="02020603050405020304" pitchFamily="18" charset="0"/>
                <a:cs typeface="Times New Roman" panose="02020603050405020304" pitchFamily="18" charset="0"/>
              </a:rPr>
              <a:t>.</a:t>
            </a:r>
          </a:p>
          <a:p>
            <a:r>
              <a:rPr lang="en-US" sz="2400" dirty="0">
                <a:latin typeface="Times New Roman" panose="02020603050405020304" pitchFamily="18" charset="0"/>
                <a:cs typeface="Times New Roman" panose="02020603050405020304" pitchFamily="18" charset="0"/>
              </a:rPr>
              <a:t>This interaction causes folding and bending of the polypeptide chain, the specific manner of the folding giving each protein its characteristic biological activity</a:t>
            </a:r>
            <a:r>
              <a:rPr lang="en-US" sz="2400" dirty="0" smtClean="0">
                <a:latin typeface="Times New Roman" panose="02020603050405020304" pitchFamily="18" charset="0"/>
                <a:cs typeface="Times New Roman" panose="02020603050405020304" pitchFamily="18" charset="0"/>
              </a:rPr>
              <a:t>.</a:t>
            </a:r>
          </a:p>
          <a:p>
            <a:endParaRPr lang="en-US" sz="2400" dirty="0" smtClean="0">
              <a:latin typeface="Times New Roman" panose="02020603050405020304" pitchFamily="18" charset="0"/>
              <a:cs typeface="Times New Roman" panose="02020603050405020304" pitchFamily="18" charset="0"/>
            </a:endParaRPr>
          </a:p>
          <a:p>
            <a:endParaRPr lang="en-US" sz="2400" dirty="0">
              <a:latin typeface="Times New Roman" panose="02020603050405020304" pitchFamily="18" charset="0"/>
              <a:cs typeface="Times New Roman" panose="02020603050405020304" pitchFamily="18" charset="0"/>
            </a:endParaRPr>
          </a:p>
        </p:txBody>
      </p:sp>
      <p:pic>
        <p:nvPicPr>
          <p:cNvPr id="3" name="Picture 2"/>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903077" y="2157984"/>
            <a:ext cx="5715798" cy="2857914"/>
          </a:xfrm>
          <a:prstGeom prst="rect">
            <a:avLst/>
          </a:prstGeom>
        </p:spPr>
      </p:pic>
      <p:sp>
        <p:nvSpPr>
          <p:cNvPr id="4" name="TextBox 3"/>
          <p:cNvSpPr txBox="1"/>
          <p:nvPr/>
        </p:nvSpPr>
        <p:spPr>
          <a:xfrm rot="10800000" flipV="1">
            <a:off x="1028700" y="5187037"/>
            <a:ext cx="9740990" cy="1692771"/>
          </a:xfrm>
          <a:prstGeom prst="rect">
            <a:avLst/>
          </a:prstGeom>
          <a:noFill/>
        </p:spPr>
        <p:txBody>
          <a:bodyPr wrap="square" rtlCol="0">
            <a:spAutoFit/>
          </a:bodyPr>
          <a:lstStyle/>
          <a:p>
            <a:r>
              <a:rPr lang="en-US" sz="2400" dirty="0" smtClean="0">
                <a:latin typeface="Times New Roman" panose="02020603050405020304" pitchFamily="18" charset="0"/>
                <a:cs typeface="Times New Roman" panose="02020603050405020304" pitchFamily="18" charset="0"/>
              </a:rPr>
              <a:t>4</a:t>
            </a:r>
            <a:r>
              <a:rPr lang="en-US" sz="3200" dirty="0" smtClean="0">
                <a:latin typeface="Times New Roman" panose="02020603050405020304" pitchFamily="18" charset="0"/>
                <a:cs typeface="Times New Roman" panose="02020603050405020304" pitchFamily="18" charset="0"/>
              </a:rPr>
              <a:t>. </a:t>
            </a:r>
            <a:r>
              <a:rPr lang="en-US" sz="2800" b="1" dirty="0">
                <a:latin typeface="Times New Roman" panose="02020603050405020304" pitchFamily="18" charset="0"/>
                <a:cs typeface="Times New Roman" panose="02020603050405020304" pitchFamily="18" charset="0"/>
              </a:rPr>
              <a:t>Quaternary Structure </a:t>
            </a:r>
            <a:r>
              <a:rPr lang="en-US" sz="2400" dirty="0">
                <a:latin typeface="Times New Roman" panose="02020603050405020304" pitchFamily="18" charset="0"/>
                <a:cs typeface="Times New Roman" panose="02020603050405020304" pitchFamily="18" charset="0"/>
              </a:rPr>
              <a:t>-  Proteins possess quaternary structure if they contain more than one polypeptide </a:t>
            </a:r>
            <a:r>
              <a:rPr lang="en-US" sz="2400" dirty="0" err="1">
                <a:latin typeface="Times New Roman" panose="02020603050405020304" pitchFamily="18" charset="0"/>
                <a:cs typeface="Times New Roman" panose="02020603050405020304" pitchFamily="18" charset="0"/>
              </a:rPr>
              <a:t>chain.The</a:t>
            </a:r>
            <a:r>
              <a:rPr lang="en-US" sz="2400" dirty="0">
                <a:latin typeface="Times New Roman" panose="02020603050405020304" pitchFamily="18" charset="0"/>
                <a:cs typeface="Times New Roman" panose="02020603050405020304" pitchFamily="18" charset="0"/>
              </a:rPr>
              <a:t> forces that </a:t>
            </a:r>
            <a:r>
              <a:rPr lang="en-US" sz="2400" dirty="0" err="1">
                <a:latin typeface="Times New Roman" panose="02020603050405020304" pitchFamily="18" charset="0"/>
                <a:cs typeface="Times New Roman" panose="02020603050405020304" pitchFamily="18" charset="0"/>
              </a:rPr>
              <a:t>stabilise</a:t>
            </a:r>
            <a:r>
              <a:rPr lang="en-US" sz="2400" dirty="0">
                <a:latin typeface="Times New Roman" panose="02020603050405020304" pitchFamily="18" charset="0"/>
                <a:cs typeface="Times New Roman" panose="02020603050405020304" pitchFamily="18" charset="0"/>
              </a:rPr>
              <a:t> these aggregates are hydrogen bonds and electrostatic or salt bonds formed between residues on the surfaces of the polypeptide chains.</a:t>
            </a:r>
          </a:p>
        </p:txBody>
      </p:sp>
    </p:spTree>
    <p:extLst>
      <p:ext uri="{BB962C8B-B14F-4D97-AF65-F5344CB8AC3E}">
        <p14:creationId xmlns:p14="http://schemas.microsoft.com/office/powerpoint/2010/main" val="4016342560"/>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Rectangle 2"/>
          <p:cNvSpPr/>
          <p:nvPr/>
        </p:nvSpPr>
        <p:spPr>
          <a:xfrm>
            <a:off x="4988644" y="2967335"/>
            <a:ext cx="5161195" cy="1323439"/>
          </a:xfrm>
          <a:prstGeom prst="rect">
            <a:avLst/>
          </a:prstGeom>
          <a:noFill/>
        </p:spPr>
        <p:txBody>
          <a:bodyPr wrap="square" lIns="91440" tIns="45720" rIns="91440" bIns="45720">
            <a:spAutoFit/>
          </a:bodyPr>
          <a:lstStyle/>
          <a:p>
            <a:pPr algn="ctr"/>
            <a:r>
              <a:rPr lang="en-US" sz="8000" b="1" cap="none" spc="0" dirty="0" smtClean="0">
                <a:ln w="13462">
                  <a:solidFill>
                    <a:schemeClr val="bg1"/>
                  </a:solidFill>
                  <a:prstDash val="solid"/>
                </a:ln>
                <a:solidFill>
                  <a:schemeClr val="tx1">
                    <a:lumMod val="85000"/>
                    <a:lumOff val="15000"/>
                  </a:schemeClr>
                </a:solidFill>
                <a:effectLst>
                  <a:outerShdw dist="38100" dir="2700000" algn="bl" rotWithShape="0">
                    <a:schemeClr val="accent5"/>
                  </a:outerShdw>
                </a:effectLst>
                <a:latin typeface="Times New Roman" panose="02020603050405020304" pitchFamily="18" charset="0"/>
                <a:cs typeface="Times New Roman" panose="02020603050405020304" pitchFamily="18" charset="0"/>
              </a:rPr>
              <a:t>Thanks</a:t>
            </a:r>
            <a:endParaRPr lang="en-US" sz="8000" b="1" cap="none" spc="0" dirty="0">
              <a:ln w="13462">
                <a:solidFill>
                  <a:schemeClr val="bg1"/>
                </a:solidFill>
                <a:prstDash val="solid"/>
              </a:ln>
              <a:solidFill>
                <a:schemeClr val="tx1">
                  <a:lumMod val="85000"/>
                  <a:lumOff val="15000"/>
                </a:schemeClr>
              </a:solidFill>
              <a:effectLst>
                <a:outerShdw dist="38100" dir="2700000" algn="bl" rotWithShape="0">
                  <a:schemeClr val="accent5"/>
                </a:outerShdw>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92205084"/>
      </p:ext>
    </p:extLst>
  </p:cSld>
  <p:clrMapOvr>
    <a:masterClrMapping/>
  </p:clrMapOvr>
</p:sld>
</file>

<file path=ppt/theme/theme1.xml><?xml version="1.0" encoding="utf-8"?>
<a:theme xmlns:a="http://schemas.openxmlformats.org/drawingml/2006/main" name="Badge">
  <a:themeElements>
    <a:clrScheme name="Badge">
      <a:dk1>
        <a:sysClr val="windowText" lastClr="000000"/>
      </a:dk1>
      <a:lt1>
        <a:sysClr val="window" lastClr="FFFFFF"/>
      </a:lt1>
      <a:dk2>
        <a:srgbClr val="2A1A00"/>
      </a:dk2>
      <a:lt2>
        <a:srgbClr val="F3F3F2"/>
      </a:lt2>
      <a:accent1>
        <a:srgbClr val="F8B323"/>
      </a:accent1>
      <a:accent2>
        <a:srgbClr val="656A59"/>
      </a:accent2>
      <a:accent3>
        <a:srgbClr val="46B2B5"/>
      </a:accent3>
      <a:accent4>
        <a:srgbClr val="8CAA7E"/>
      </a:accent4>
      <a:accent5>
        <a:srgbClr val="D36F68"/>
      </a:accent5>
      <a:accent6>
        <a:srgbClr val="826276"/>
      </a:accent6>
      <a:hlink>
        <a:srgbClr val="46B2B5"/>
      </a:hlink>
      <a:folHlink>
        <a:srgbClr val="A46694"/>
      </a:folHlink>
    </a:clrScheme>
    <a:fontScheme name="Badge">
      <a:majorFont>
        <a:latin typeface="Impact" panose="020B080603090205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ajorFont>
      <a:minorFont>
        <a:latin typeface="Gill Sans MT" panose="020B0502020104020203"/>
        <a:ea typeface=""/>
        <a:cs typeface=""/>
        <a:font script="Grek" typeface="Corbel"/>
        <a:font script="Cyrl" typeface="Corbel"/>
        <a:font script="Jpan" typeface="メイリオ"/>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inorFont>
    </a:fontScheme>
    <a:fmtScheme name="Badge">
      <a:fillStyleLst>
        <a:solidFill>
          <a:schemeClr val="phClr"/>
        </a:solidFill>
        <a:gradFill rotWithShape="1">
          <a:gsLst>
            <a:gs pos="0">
              <a:schemeClr val="phClr">
                <a:tint val="67000"/>
                <a:satMod val="105000"/>
                <a:lumMod val="110000"/>
              </a:schemeClr>
            </a:gs>
            <a:gs pos="50000">
              <a:schemeClr val="phClr">
                <a:tint val="73000"/>
                <a:satMod val="103000"/>
                <a:lumMod val="105000"/>
              </a:schemeClr>
            </a:gs>
            <a:gs pos="100000">
              <a:schemeClr val="phClr">
                <a:tint val="81000"/>
                <a:satMod val="109000"/>
                <a:lumMod val="105000"/>
              </a:schemeClr>
            </a:gs>
          </a:gsLst>
          <a:lin ang="5400000" scaled="0"/>
        </a:gradFill>
        <a:gradFill rotWithShape="1">
          <a:gsLst>
            <a:gs pos="0">
              <a:schemeClr val="phClr">
                <a:tint val="94000"/>
                <a:satMod val="103000"/>
                <a:lumMod val="102000"/>
              </a:schemeClr>
            </a:gs>
            <a:gs pos="50000">
              <a:schemeClr val="phClr">
                <a:shade val="100000"/>
                <a:satMod val="110000"/>
                <a:lumMod val="100000"/>
              </a:schemeClr>
            </a:gs>
            <a:gs pos="100000">
              <a:schemeClr val="phClr">
                <a:shade val="78000"/>
                <a:satMod val="120000"/>
                <a:lumMod val="99000"/>
              </a:schemeClr>
            </a:gs>
          </a:gsLst>
          <a:lin ang="5400000" scaled="0"/>
        </a:gradFill>
      </a:fillStyleLst>
      <a:lnStyleLst>
        <a:ln w="6350" cap="flat" cmpd="sng" algn="in">
          <a:solidFill>
            <a:schemeClr val="phClr"/>
          </a:solidFill>
          <a:prstDash val="solid"/>
        </a:ln>
        <a:ln w="12700" cap="flat" cmpd="sng" algn="in">
          <a:solidFill>
            <a:schemeClr val="phClr"/>
          </a:solidFill>
          <a:prstDash val="solid"/>
        </a:ln>
        <a:ln w="50800" cap="flat" cmpd="sng" algn="in">
          <a:solidFill>
            <a:schemeClr val="phClr"/>
          </a:solidFill>
          <a:prstDash val="solid"/>
        </a:ln>
      </a:lnStyleLst>
      <a:effectStyleLst>
        <a:effectStyle>
          <a:effectLst/>
        </a:effectStyle>
        <a:effectStyle>
          <a:effectLst/>
        </a:effectStyle>
        <a:effectStyle>
          <a:effectLst>
            <a:outerShdw blurRad="38100" dist="25400" dir="5400000" algn="ctr" rotWithShape="0">
              <a:srgbClr val="000000">
                <a:alpha val="25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hade val="98000"/>
                <a:satMod val="150000"/>
                <a:lumMod val="102000"/>
              </a:schemeClr>
            </a:gs>
            <a:gs pos="50000">
              <a:schemeClr val="phClr">
                <a:tint val="98000"/>
                <a:shade val="90000"/>
                <a:satMod val="13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Badge" id="{71A07785-5930-41D4-9A83-E23602B48E98}" vid="{771EA782-DFA6-45B1-AEA3-661F1715B310}"/>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TM10001106[[fn=Badge]]</Template>
  <TotalTime>440</TotalTime>
  <Words>1270</Words>
  <Application>Microsoft Office PowerPoint</Application>
  <PresentationFormat>Widescreen</PresentationFormat>
  <Paragraphs>110</Paragraphs>
  <Slides>15</Slides>
  <Notes>0</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15</vt:i4>
      </vt:variant>
    </vt:vector>
  </HeadingPairs>
  <TitlesOfParts>
    <vt:vector size="23" baseType="lpstr">
      <vt:lpstr>Arial</vt:lpstr>
      <vt:lpstr>Calibri</vt:lpstr>
      <vt:lpstr>Gill Sans MT</vt:lpstr>
      <vt:lpstr>Impact</vt:lpstr>
      <vt:lpstr>New times roman</vt:lpstr>
      <vt:lpstr>Times New Roman</vt:lpstr>
      <vt:lpstr>Wingdings</vt:lpstr>
      <vt:lpstr>Badge</vt:lpstr>
      <vt:lpstr>BIHAR ANIMAL SCIENCes UNIVERSITY    BIHAR VETERINARY COLLEGE, PATNA  </vt:lpstr>
      <vt:lpstr>Protein</vt:lpstr>
      <vt:lpstr>Amino Acid</vt:lpstr>
      <vt:lpstr>PowerPoint Presentation</vt:lpstr>
      <vt:lpstr>Physical Properties of Amino Acid</vt:lpstr>
      <vt:lpstr>Chemical Properties of Amino acid</vt:lpstr>
      <vt:lpstr>Essential Amino acids</vt:lpstr>
      <vt:lpstr>Essential Amino Acid</vt:lpstr>
      <vt:lpstr>PowerPoint Presentation</vt:lpstr>
      <vt:lpstr>PowerPoint Presentation</vt:lpstr>
      <vt:lpstr>Peptides</vt:lpstr>
      <vt:lpstr>PowerPoint Presentation</vt:lpstr>
      <vt:lpstr>STRUCTURE OF PROTEINS</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BIHAR ANIMAL SCIENCUNIVERSITY                   BIHAR VETERINARY COLLEGE, PATNA  </dc:title>
  <dc:creator>Administrator</dc:creator>
  <cp:lastModifiedBy>imranali.793@rediffmail.com</cp:lastModifiedBy>
  <cp:revision>34</cp:revision>
  <dcterms:created xsi:type="dcterms:W3CDTF">2020-09-25T10:12:06Z</dcterms:created>
  <dcterms:modified xsi:type="dcterms:W3CDTF">2020-10-28T07:51:07Z</dcterms:modified>
</cp:coreProperties>
</file>