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73" r:id="rId7"/>
    <p:sldId id="260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943898"/>
            <a:ext cx="7766936" cy="197628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HANDLING AND RESTRAING OF DOG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816943"/>
            <a:ext cx="7766936" cy="2330790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sz="3600" dirty="0" smtClean="0">
              <a:solidFill>
                <a:srgbClr val="00B0F0"/>
              </a:solidFill>
              <a:latin typeface="Agency FB" panose="020B0503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00B0F0"/>
                </a:solidFill>
                <a:latin typeface="Agency FB" panose="020B0503020202020204" pitchFamily="34" charset="0"/>
              </a:rPr>
              <a:t>DR. GYANDEV SINGH</a:t>
            </a:r>
          </a:p>
          <a:p>
            <a:pPr algn="ctr"/>
            <a:r>
              <a:rPr lang="en-US" sz="3600" i="1" dirty="0" smtClean="0">
                <a:solidFill>
                  <a:srgbClr val="00B0F0"/>
                </a:solidFill>
                <a:latin typeface="Agency FB" panose="020B0503020202020204" pitchFamily="34" charset="0"/>
              </a:rPr>
              <a:t>Assistant professor</a:t>
            </a:r>
          </a:p>
          <a:p>
            <a:pPr algn="ctr"/>
            <a:r>
              <a:rPr lang="en-US" sz="3600" dirty="0" smtClean="0">
                <a:solidFill>
                  <a:srgbClr val="00B0F0"/>
                </a:solidFill>
                <a:latin typeface="Agency FB" panose="020B0503020202020204" pitchFamily="34" charset="0"/>
              </a:rPr>
              <a:t>Department of veterinary surgery and radiology  </a:t>
            </a:r>
            <a:endParaRPr lang="en-US" sz="3600" dirty="0">
              <a:solidFill>
                <a:srgbClr val="00B0F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866" y="689640"/>
            <a:ext cx="1914525" cy="2390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179" y="394059"/>
            <a:ext cx="2247900" cy="2422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27" y="3805084"/>
            <a:ext cx="3038475" cy="24559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333" y="3775588"/>
            <a:ext cx="2295525" cy="25365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1729" y="309717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94671" y="339214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5974" y="3480619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1368" y="3421627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 of restraint-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Trauma ,including contusion ,</a:t>
            </a:r>
            <a:r>
              <a:rPr lang="en-US" sz="2400" dirty="0" err="1" smtClean="0"/>
              <a:t>bruising,laceration,and</a:t>
            </a:r>
            <a:r>
              <a:rPr lang="en-US" sz="2400" dirty="0" smtClean="0"/>
              <a:t> nerve paralysis</a:t>
            </a:r>
          </a:p>
          <a:p>
            <a:r>
              <a:rPr lang="en-US" sz="2400" smtClean="0"/>
              <a:t>Metabolic </a:t>
            </a:r>
            <a:r>
              <a:rPr lang="en-US" sz="2400" smtClean="0"/>
              <a:t>disturbances such </a:t>
            </a:r>
            <a:r>
              <a:rPr lang="en-US" sz="2400" dirty="0" smtClean="0"/>
              <a:t>as acidosis ,hypoxia ,</a:t>
            </a:r>
            <a:r>
              <a:rPr lang="en-US" sz="2400" dirty="0" err="1" smtClean="0"/>
              <a:t>hypocalcemia</a:t>
            </a:r>
            <a:r>
              <a:rPr lang="en-US" sz="2400" dirty="0" smtClean="0"/>
              <a:t> hyperglycemia .</a:t>
            </a:r>
          </a:p>
          <a:p>
            <a:r>
              <a:rPr lang="en-US" sz="2400" dirty="0" smtClean="0"/>
              <a:t>Hyperthermia</a:t>
            </a:r>
          </a:p>
          <a:p>
            <a:r>
              <a:rPr lang="en-US" sz="2400" dirty="0" smtClean="0"/>
              <a:t>Regurgitation </a:t>
            </a:r>
          </a:p>
          <a:p>
            <a:r>
              <a:rPr lang="en-US" sz="2400" dirty="0" smtClean="0"/>
              <a:t>Emotional stress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67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394" y="2374490"/>
            <a:ext cx="7418438" cy="4247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0660" y="840658"/>
            <a:ext cx="7934630" cy="1445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THANKYOU</a:t>
            </a:r>
            <a:endParaRPr lang="en-US" sz="8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handling or restraining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What is Restraint&#10;• It is Restriction of an animal’s activity by&#10; verbal&#10; Physical and&#10; Chemical&#10;• means so that the an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9" b="16206"/>
          <a:stretch/>
        </p:blipFill>
        <p:spPr bwMode="auto">
          <a:xfrm>
            <a:off x="663678" y="2094271"/>
            <a:ext cx="8627806" cy="398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1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restraining-</a:t>
            </a:r>
            <a:endParaRPr lang="en-US" dirty="0"/>
          </a:p>
        </p:txBody>
      </p:sp>
      <p:pic>
        <p:nvPicPr>
          <p:cNvPr id="3074" name="Picture 2" descr="Purposes of Restraint&#10;• To facilitate physical examination including&#10;ophthalmic and rectal examination.&#10;• To apply bandage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5" b="6642"/>
          <a:stretch/>
        </p:blipFill>
        <p:spPr bwMode="auto">
          <a:xfrm>
            <a:off x="706010" y="2177977"/>
            <a:ext cx="8539315" cy="387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9092" y="5626443"/>
            <a:ext cx="261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WOUND DRESSING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384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Restraining [physical] </a:t>
            </a:r>
            <a:r>
              <a:rPr lang="en-US" dirty="0" err="1" smtClean="0"/>
              <a:t>equipments</a:t>
            </a:r>
            <a:r>
              <a:rPr lang="en-US" dirty="0" smtClean="0"/>
              <a:t> used for dogs-</a:t>
            </a:r>
            <a:endParaRPr lang="en-US" dirty="0"/>
          </a:p>
        </p:txBody>
      </p:sp>
      <p:pic>
        <p:nvPicPr>
          <p:cNvPr id="8194" name="Picture 2" descr="Restraint &amp; Handling &lt;ul&gt;&lt;li&gt;Buckle collar &lt;/li&gt;&lt;/ul&gt;&lt;ul&gt;&lt;li&gt;Quick Release Collar &lt;/li&gt;&lt;/ul&g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20222" r="6107" b="14176"/>
          <a:stretch/>
        </p:blipFill>
        <p:spPr bwMode="auto">
          <a:xfrm>
            <a:off x="663677" y="1887794"/>
            <a:ext cx="6179574" cy="196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traint &amp; Handling &lt;ul&gt;&lt;li&gt;Nylon Choke (slip) Collar &lt;/li&gt;&lt;/ul&gt;&lt;ul&gt;&lt;li&gt;Metal Show Collar  &lt;/li&gt;&lt;/ul&g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t="22610" r="2806" b="7095"/>
          <a:stretch/>
        </p:blipFill>
        <p:spPr bwMode="auto">
          <a:xfrm>
            <a:off x="791432" y="4277031"/>
            <a:ext cx="6422387" cy="197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traint &amp; Handling &lt;ul&gt;&lt;li&gt;Shock Collar &lt;/li&gt;&lt;/ul&gt;&lt;ul&gt;&lt;li&gt;Make sure it is off and there is nothing that can set it off d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7" t="30028" r="5246" b="14673"/>
          <a:stretch/>
        </p:blipFill>
        <p:spPr bwMode="auto">
          <a:xfrm>
            <a:off x="7241457" y="2123768"/>
            <a:ext cx="2831689" cy="287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03690" y="4999703"/>
            <a:ext cx="2330245" cy="427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Shock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collor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850195"/>
          </a:xfrm>
        </p:spPr>
        <p:txBody>
          <a:bodyPr/>
          <a:lstStyle/>
          <a:p>
            <a:r>
              <a:rPr lang="en-US" dirty="0" smtClean="0"/>
              <a:t>Noose leashes-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Rabies pole&#10;• The rabies pole is used to capture a dog or cat when&#10;you cannot put your hands on it.&#10;• This could be used t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8430" r="21925" b="20014"/>
          <a:stretch/>
        </p:blipFill>
        <p:spPr bwMode="auto">
          <a:xfrm>
            <a:off x="693174" y="1224115"/>
            <a:ext cx="3082414" cy="22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t Bag&#10;• A cat bag is useful for restraint because it&#10;prevents the cat from scratching. The&#10;• Head is still exposed, howe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1" t="19789" r="20045" b="18792"/>
          <a:stretch/>
        </p:blipFill>
        <p:spPr bwMode="auto">
          <a:xfrm>
            <a:off x="4409768" y="1017639"/>
            <a:ext cx="3805084" cy="280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uzzle&#10;• place commercial muzzle of appropriate size&#10;on dog&#10;• Otherwise cut strips&#10;of cloth or gauze etc.&#10;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8" t="30457" r="22229" b="18470"/>
          <a:stretch/>
        </p:blipFill>
        <p:spPr bwMode="auto">
          <a:xfrm>
            <a:off x="663677" y="4100051"/>
            <a:ext cx="3524864" cy="233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trip of cloth &amp; loop&#10;• Before approaching&#10;the animal, make a&#10;loop of strip of&#10;cloth.&#10;• Diameter of loop&#10;must be double&#10;th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9" t="25285" r="21986" b="25904"/>
          <a:stretch/>
        </p:blipFill>
        <p:spPr bwMode="auto">
          <a:xfrm>
            <a:off x="5043949" y="4129549"/>
            <a:ext cx="3259394" cy="222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2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25911"/>
            <a:ext cx="8596668" cy="521545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MUZZLE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4" name="Picture 16" descr="Company of Animals Baskerville Dog Muzz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r="10008" b="7856"/>
          <a:stretch/>
        </p:blipFill>
        <p:spPr bwMode="auto">
          <a:xfrm>
            <a:off x="929149" y="2175338"/>
            <a:ext cx="4498258" cy="357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895" y="2557429"/>
            <a:ext cx="2651990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ommercial Elizabethan collar&#10;• a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" t="21195" r="2289" b="4755"/>
          <a:stretch/>
        </p:blipFill>
        <p:spPr bwMode="auto">
          <a:xfrm>
            <a:off x="766917" y="1165123"/>
            <a:ext cx="5692877" cy="278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427703"/>
            <a:ext cx="8596668" cy="561365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Strip of </a:t>
            </a:r>
            <a:r>
              <a:rPr lang="en-US" sz="3200" dirty="0">
                <a:solidFill>
                  <a:srgbClr val="00B0F0"/>
                </a:solidFill>
              </a:rPr>
              <a:t>cloths and </a:t>
            </a:r>
            <a:r>
              <a:rPr lang="en-US" sz="3200" dirty="0" smtClean="0">
                <a:solidFill>
                  <a:srgbClr val="00B0F0"/>
                </a:solidFill>
              </a:rPr>
              <a:t>loop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5" name="Picture 2" descr="Physical Restraint&#10;It includes&#10;Restraint of dogs in sitting position&#10;Restraint of dogs in standing position&#10;Restraint of d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7" t="39184" b="6186"/>
          <a:stretch/>
        </p:blipFill>
        <p:spPr bwMode="auto">
          <a:xfrm>
            <a:off x="5029201" y="4011561"/>
            <a:ext cx="3887530" cy="249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481485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F0"/>
                </a:solidFill>
              </a:rPr>
              <a:t>Elizabethan collar-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rgbClr val="92D050"/>
                </a:solidFill>
              </a:rPr>
              <a:t>types of collar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Plastic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. soft fabric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.inflatable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.cervical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.avian spherical 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rgbClr val="92D050"/>
                </a:solidFill>
              </a:rPr>
              <a:t>medical reason for e. collar-</a:t>
            </a:r>
            <a:br>
              <a:rPr lang="en-US" sz="2400" dirty="0" smtClean="0">
                <a:solidFill>
                  <a:srgbClr val="92D050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.injury or surgery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.allergies or flea </a:t>
            </a:r>
            <a:r>
              <a:rPr lang="en-US" sz="2400" dirty="0" smtClean="0">
                <a:solidFill>
                  <a:schemeClr val="tx1"/>
                </a:solidFill>
              </a:rPr>
              <a:t>treatment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.virus and fungus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/>
          </a:p>
        </p:txBody>
      </p:sp>
      <p:pic>
        <p:nvPicPr>
          <p:cNvPr id="1026" name="Picture 2" descr="Calm Paws Behavior Support&amp;trade; Calming E-Collar | dog Collars | PetSm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10" y="2190084"/>
            <a:ext cx="388143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7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Restraining of dog in different position-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 include-</a:t>
            </a:r>
          </a:p>
          <a:p>
            <a:pPr marL="0" indent="0">
              <a:buNone/>
            </a:pPr>
            <a:r>
              <a:rPr lang="en-US" sz="2400" dirty="0" smtClean="0"/>
              <a:t>   1.restraint of dog in sitting position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2.restraint of dog in standing position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3.restraint of dog in lateral recumbency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4.restraint and positioning for cephalic venipuncture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5.restraint and positioning for saphenous venipuncture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6.restraint and positioning for jugular venipuncture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57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</TotalTime>
  <Words>129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Agency FB</vt:lpstr>
      <vt:lpstr>Algerian</vt:lpstr>
      <vt:lpstr>Arial</vt:lpstr>
      <vt:lpstr>Trebuchet MS</vt:lpstr>
      <vt:lpstr>Wingdings</vt:lpstr>
      <vt:lpstr>Wingdings 3</vt:lpstr>
      <vt:lpstr>Facet</vt:lpstr>
      <vt:lpstr>HANDLING AND RESTRAING OF DOG</vt:lpstr>
      <vt:lpstr>What is handling or restraining -</vt:lpstr>
      <vt:lpstr>Purpose of restraining-</vt:lpstr>
      <vt:lpstr>Restraining [physical] equipments used for dogs-</vt:lpstr>
      <vt:lpstr>Noose leashes-     </vt:lpstr>
      <vt:lpstr>PowerPoint Presentation</vt:lpstr>
      <vt:lpstr>PowerPoint Presentation</vt:lpstr>
      <vt:lpstr>Elizabethan collar- types of collar    . Plastic     . soft fabric    .inflatable     .cervical    .avian spherical   medical reason for e. collar- .injury or surgery .allergies or flea treatment  .virus and fungus </vt:lpstr>
      <vt:lpstr>Restraining of dog in different position-</vt:lpstr>
      <vt:lpstr>PowerPoint Presentation</vt:lpstr>
      <vt:lpstr>Complication of restraint-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HANDLING AND RESTRAING OF DOG</dc:title>
  <dc:creator>HP</dc:creator>
  <cp:lastModifiedBy>gyan dev singh</cp:lastModifiedBy>
  <cp:revision>21</cp:revision>
  <dcterms:created xsi:type="dcterms:W3CDTF">2020-10-29T12:05:33Z</dcterms:created>
  <dcterms:modified xsi:type="dcterms:W3CDTF">2020-10-31T04:12:04Z</dcterms:modified>
</cp:coreProperties>
</file>