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B0D2-D403-4640-8CD0-514A4BC6002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448" y="1432758"/>
            <a:ext cx="9412224" cy="127386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   BIHAR ANIMAL SCIENCES UNIVERSITY</a:t>
            </a:r>
            <a:br>
              <a:rPr lang="en-US" sz="4800" b="1" dirty="0"/>
            </a:br>
            <a:r>
              <a:rPr lang="en-US" sz="4800" b="1" dirty="0"/>
              <a:t>           BIHAR VETERINARY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2445"/>
            <a:ext cx="9144000" cy="3640963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Livestock Farm Complex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28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on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of Farm Animal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Date- 10/10/2020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Pramod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Professor-cum-Jr. Scientist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Livestock Farm Complex ( Animal Nutrition)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Bihar Veterinary College, BASU, Patna-14</a:t>
            </a:r>
          </a:p>
          <a:p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ony\Desktop\BASU related\BASU 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1432759"/>
          </a:xfrm>
          <a:prstGeom prst="rect">
            <a:avLst/>
          </a:prstGeom>
          <a:noFill/>
        </p:spPr>
      </p:pic>
      <p:pic>
        <p:nvPicPr>
          <p:cNvPr id="5" name="Picture 3" descr="C:\Users\sony\Desktop\BASU related\Bihar_Veterinary_Colle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0" y="126941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00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04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Calf Starter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1142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948162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582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Crushed barley/maize/sorghum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8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GNC/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cake/other cake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3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 bran/rice bran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 meal/ dried skim milk/meat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4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 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8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1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Rovimix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Aurofac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56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985" y="5257800"/>
            <a:ext cx="422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Calf starter contain- 20-23 % DCP, 70% TDN</a:t>
            </a:r>
          </a:p>
        </p:txBody>
      </p:sp>
    </p:spTree>
    <p:extLst>
      <p:ext uri="{BB962C8B-B14F-4D97-AF65-F5344CB8AC3E}">
        <p14:creationId xmlns:p14="http://schemas.microsoft.com/office/powerpoint/2010/main" val="117496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650631"/>
            <a:ext cx="508921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Feeding Schedule of calves 3months to 1 year of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8" y="1327638"/>
            <a:ext cx="8912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fodder given @ 2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to 6 kg at 6 month of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concentrate mixture is given ( CP-22% and TDN-70%)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0.75 kg- 4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1kg -5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1.5 kg -6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after 6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month- 2 kg concentrate mix.( 16% DCP,70% TDN) Given and 15-20 kg green fodder( 500g daily gain)</a:t>
            </a:r>
          </a:p>
        </p:txBody>
      </p:sp>
    </p:spTree>
    <p:extLst>
      <p:ext uri="{BB962C8B-B14F-4D97-AF65-F5344CB8AC3E}">
        <p14:creationId xmlns:p14="http://schemas.microsoft.com/office/powerpoint/2010/main" val="20133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0254" cy="1325563"/>
          </a:xfrm>
        </p:spPr>
        <p:txBody>
          <a:bodyPr/>
          <a:lstStyle/>
          <a:p>
            <a:r>
              <a:rPr lang="en-US" dirty="0"/>
              <a:t>                           Thanks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2148"/>
            <a:ext cx="10152888" cy="4351338"/>
          </a:xfrm>
        </p:spPr>
      </p:pic>
    </p:spTree>
    <p:extLst>
      <p:ext uri="{BB962C8B-B14F-4D97-AF65-F5344CB8AC3E}">
        <p14:creationId xmlns:p14="http://schemas.microsoft.com/office/powerpoint/2010/main" val="38610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of Animals at LFC,BVC, Patna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Buffalo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Sheep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Poultry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Quial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1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38" y="292608"/>
            <a:ext cx="10940562" cy="62312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VCI Livestock Farm complex shall have  following animals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cattle or Buffalo- 100 animals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Sheep and Goat – 50 animals each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Piggery – 10 with one male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Horse – 02 ( Male- one and Female – one)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Camel or regional animal( optional)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Fodder Production and Grassland management facility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LFC will have – 10 to 20 non productive animals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Avian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Poultry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Layers -1000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b) Broilers- 1000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of Various Systems, Pens,  cages, Runs And Equipment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Sample stock of various breeds of poultry and other avian.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b) Hatchery and Chick pens.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c)  Brooders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267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Fodder Production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Minimum 15 acres of land.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The housing should be as per Animal Welfare requirements as per  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Principles of “Five Freedoms” for animal welfare.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Farm data room taking care of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Pedigree Chart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b) Stock Books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c) Farm Bio-data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d) Balance Sheet</a:t>
            </a:r>
          </a:p>
        </p:txBody>
      </p:sp>
    </p:spTree>
    <p:extLst>
      <p:ext uri="{BB962C8B-B14F-4D97-AF65-F5344CB8AC3E}">
        <p14:creationId xmlns:p14="http://schemas.microsoft.com/office/powerpoint/2010/main" val="20466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of Farm Animal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Feeding of calf for the first three days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2.Feeding of calves up to 3 month of age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Feeding of calves 3-12 months of age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Heifer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5. Dairy Animal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6. Dry/Pregnant animal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7. Bull feeding</a:t>
            </a:r>
          </a:p>
        </p:txBody>
      </p:sp>
    </p:spTree>
    <p:extLst>
      <p:ext uri="{BB962C8B-B14F-4D97-AF65-F5344CB8AC3E}">
        <p14:creationId xmlns:p14="http://schemas.microsoft.com/office/powerpoint/2010/main" val="62154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354"/>
            <a:ext cx="10515600" cy="10287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of calf for the first three days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born calf should get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milk of its dam, namely colostrum within 2 hours of its birth.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should be continued for the first 3 days @1/10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body weight in 3 feeds.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Colostrum contain- 17 % protein, Minerals(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ca,P,Mg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Fe) and Vitamins(A, D and E).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Colostrum is not available – 6 egg white in 1.5 kg milk,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- 5 egg white in 1.5 kg milk,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feeding and so on.</a:t>
            </a:r>
          </a:p>
        </p:txBody>
      </p:sp>
    </p:spTree>
    <p:extLst>
      <p:ext uri="{BB962C8B-B14F-4D97-AF65-F5344CB8AC3E}">
        <p14:creationId xmlns:p14="http://schemas.microsoft.com/office/powerpoint/2010/main" val="22138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101357"/>
            <a:ext cx="10515600" cy="127024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Schedule of calves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months of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345555"/>
              </p:ext>
            </p:extLst>
          </p:nvPr>
        </p:nvGraphicFramePr>
        <p:xfrm>
          <a:off x="589084" y="1292472"/>
          <a:ext cx="10764716" cy="545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179">
                  <a:extLst>
                    <a:ext uri="{9D8B030D-6E8A-4147-A177-3AD203B41FA5}">
                      <a16:colId xmlns:a16="http://schemas.microsoft.com/office/drawing/2014/main" val="3722710672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3547110736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988295666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603412479"/>
                    </a:ext>
                  </a:extLst>
                </a:gridCol>
              </a:tblGrid>
              <a:tr h="39439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Colostrum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Calf 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quality hay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79522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Colostrum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in 3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92132"/>
                  </a:ext>
                </a:extLst>
              </a:tr>
              <a:tr h="972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4-7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in 3 feeds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89211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93387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little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45804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22-35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61489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Upto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months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@1/20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56821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months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gradually reduced and tapered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6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Replacer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82402"/>
              </p:ext>
            </p:extLst>
          </p:nvPr>
        </p:nvGraphicFramePr>
        <p:xfrm>
          <a:off x="838200" y="1371599"/>
          <a:ext cx="10515600" cy="5462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4516812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76545190"/>
                    </a:ext>
                  </a:extLst>
                </a:gridCol>
              </a:tblGrid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 skim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0830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4.50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84448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Distillerndried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74077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Oat flour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89615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 butter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90483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Dextrose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363806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Dicalcium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7435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Trace minerals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62818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Auromycin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07268"/>
                  </a:ext>
                </a:extLst>
              </a:tr>
              <a:tr h="49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6140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 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6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728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  BIHAR ANIMAL SCIENCES UNIVERSITY            BIHAR VETERINARY COLLEGE</vt:lpstr>
      <vt:lpstr>Category of Animals at LFC,BVC, Patna</vt:lpstr>
      <vt:lpstr>According to VCI Livestock Farm complex shall have  following animals  1. cattle or Buffalo- 100 animals  2. Sheep and Goat – 50 animals each  3. Piggery – 10 with one male  4. Horse – 02 ( Male- one and Female – one)  5. Camel or regional animal( optional)  6. Fodder Production and Grassland management facility  7. LFC will have – 10 to 20 non productive animals</vt:lpstr>
      <vt:lpstr>Avian unit</vt:lpstr>
      <vt:lpstr>Fodder Production Management</vt:lpstr>
      <vt:lpstr> Feeding of Farm Animal</vt:lpstr>
      <vt:lpstr>Feeding of calf for the first three days </vt:lpstr>
      <vt:lpstr>Feeding Schedule of calves upto 3 months of age</vt:lpstr>
      <vt:lpstr>Milk Replacer</vt:lpstr>
      <vt:lpstr>Calf Starter</vt:lpstr>
      <vt:lpstr>PowerPoint Presentation</vt:lpstr>
      <vt:lpstr>                          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ANIMAL SCIENCES UNIVERSITY      BIHAR VETERINARY COLLEGE</dc:title>
  <dc:creator>Administrator</dc:creator>
  <cp:lastModifiedBy>Nirbhay Kumar Mishra</cp:lastModifiedBy>
  <cp:revision>18</cp:revision>
  <dcterms:created xsi:type="dcterms:W3CDTF">2020-10-09T10:16:14Z</dcterms:created>
  <dcterms:modified xsi:type="dcterms:W3CDTF">2020-10-13T10:27:11Z</dcterms:modified>
</cp:coreProperties>
</file>