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s/slide19.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912" r:id="rId1"/>
  </p:sldMasterIdLst>
  <p:sldIdLst>
    <p:sldId id="276" r:id="rId2"/>
    <p:sldId id="256" r:id="rId3"/>
    <p:sldId id="257" r:id="rId4"/>
    <p:sldId id="258" r:id="rId5"/>
    <p:sldId id="259" r:id="rId6"/>
    <p:sldId id="260" r:id="rId7"/>
    <p:sldId id="261" r:id="rId8"/>
    <p:sldId id="262" r:id="rId9"/>
    <p:sldId id="263" r:id="rId10"/>
    <p:sldId id="264" r:id="rId11"/>
    <p:sldId id="265" r:id="rId12"/>
    <p:sldId id="266" r:id="rId13"/>
    <p:sldId id="267" r:id="rId14"/>
    <p:sldId id="268" r:id="rId15"/>
    <p:sldId id="269" r:id="rId16"/>
    <p:sldId id="270" r:id="rId17"/>
    <p:sldId id="271" r:id="rId18"/>
    <p:sldId id="272" r:id="rId19"/>
    <p:sldId id="273" r:id="rId20"/>
    <p:sldId id="274" r:id="rId21"/>
    <p:sldId id="277" r:id="rId2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vertBarState="maximized">
    <p:restoredLeft sz="34587" autoAdjust="0"/>
    <p:restoredTop sz="94713" autoAdjust="0"/>
  </p:normalViewPr>
  <p:slideViewPr>
    <p:cSldViewPr>
      <p:cViewPr varScale="1">
        <p:scale>
          <a:sx n="110" d="100"/>
          <a:sy n="110" d="100"/>
        </p:scale>
        <p:origin x="-1644"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Isosceles Triangle 6"/>
          <p:cNvSpPr/>
          <p:nvPr/>
        </p:nvSpPr>
        <p:spPr>
          <a:xfrm rot="16200000">
            <a:off x="7554353" y="5254283"/>
            <a:ext cx="1892949" cy="1294228"/>
          </a:xfrm>
          <a:prstGeom prst="triangle">
            <a:avLst>
              <a:gd name="adj" fmla="val 51323"/>
            </a:avLst>
          </a:prstGeom>
          <a:gradFill flip="none" rotWithShape="1">
            <a:gsLst>
              <a:gs pos="0">
                <a:schemeClr val="accent1">
                  <a:shade val="30000"/>
                  <a:satMod val="155000"/>
                  <a:alpha val="100000"/>
                </a:schemeClr>
              </a:gs>
              <a:gs pos="60000">
                <a:schemeClr val="accent1">
                  <a:satMod val="160000"/>
                  <a:alpha val="100000"/>
                </a:schemeClr>
              </a:gs>
              <a:gs pos="100000">
                <a:schemeClr val="accent1">
                  <a:tint val="70000"/>
                  <a:satMod val="200000"/>
                  <a:alpha val="100000"/>
                </a:schemeClr>
              </a:gs>
            </a:gsLst>
            <a:lin ang="15500000" scaled="1"/>
            <a:tileRect/>
          </a:gra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540544" y="776288"/>
            <a:ext cx="8062912" cy="1470025"/>
          </a:xfrm>
        </p:spPr>
        <p:txBody>
          <a:bodyPr anchor="b">
            <a:normAutofit/>
          </a:bodyPr>
          <a:lstStyle>
            <a:lvl1pPr algn="r">
              <a:defRPr sz="4400"/>
            </a:lvl1pPr>
          </a:lstStyle>
          <a:p>
            <a:r>
              <a:rPr kumimoji="0" lang="en-US" smtClean="0"/>
              <a:t>Click to edit Master title style</a:t>
            </a:r>
            <a:endParaRPr kumimoji="0" lang="en-US"/>
          </a:p>
        </p:txBody>
      </p:sp>
      <p:sp>
        <p:nvSpPr>
          <p:cNvPr id="9" name="Subtitle 8"/>
          <p:cNvSpPr>
            <a:spLocks noGrp="1"/>
          </p:cNvSpPr>
          <p:nvPr>
            <p:ph type="subTitle" idx="1"/>
          </p:nvPr>
        </p:nvSpPr>
        <p:spPr>
          <a:xfrm>
            <a:off x="540544" y="2250280"/>
            <a:ext cx="8062912" cy="1752600"/>
          </a:xfrm>
        </p:spPr>
        <p:txBody>
          <a:bodyPr/>
          <a:lstStyle>
            <a:lvl1pPr marL="0" marR="36576" indent="0" algn="r">
              <a:spcBef>
                <a:spcPts val="0"/>
              </a:spcBef>
              <a:buNone/>
              <a:defRPr>
                <a:ln>
                  <a:solidFill>
                    <a:schemeClr val="bg2"/>
                  </a:solidFill>
                </a:ln>
                <a:solidFill>
                  <a:schemeClr val="tx1">
                    <a:tint val="75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a:xfrm>
            <a:off x="1371600" y="6012656"/>
            <a:ext cx="5791200" cy="365125"/>
          </a:xfrm>
        </p:spPr>
        <p:txBody>
          <a:bodyPr tIns="0" bIns="0" anchor="t"/>
          <a:lstStyle>
            <a:lvl1pPr algn="r">
              <a:defRPr sz="1000"/>
            </a:lvl1pPr>
          </a:lstStyle>
          <a:p>
            <a:fld id="{0616B36D-FA4A-4D6C-989C-BCB9E3CEC632}" type="datetimeFigureOut">
              <a:rPr lang="en-US" smtClean="0"/>
              <a:pPr/>
              <a:t>10/20/2020</a:t>
            </a:fld>
            <a:endParaRPr lang="en-US"/>
          </a:p>
        </p:txBody>
      </p:sp>
      <p:sp>
        <p:nvSpPr>
          <p:cNvPr id="17" name="Footer Placeholder 16"/>
          <p:cNvSpPr>
            <a:spLocks noGrp="1"/>
          </p:cNvSpPr>
          <p:nvPr>
            <p:ph type="ftr" sz="quarter" idx="11"/>
          </p:nvPr>
        </p:nvSpPr>
        <p:spPr>
          <a:xfrm>
            <a:off x="1371600" y="5650704"/>
            <a:ext cx="5791200" cy="365125"/>
          </a:xfrm>
        </p:spPr>
        <p:txBody>
          <a:bodyPr tIns="0" bIns="0" anchor="b"/>
          <a:lstStyle>
            <a:lvl1pPr algn="r">
              <a:defRPr sz="1100"/>
            </a:lvl1pPr>
          </a:lstStyle>
          <a:p>
            <a:endParaRPr lang="en-US"/>
          </a:p>
        </p:txBody>
      </p:sp>
      <p:sp>
        <p:nvSpPr>
          <p:cNvPr id="29" name="Slide Number Placeholder 28"/>
          <p:cNvSpPr>
            <a:spLocks noGrp="1"/>
          </p:cNvSpPr>
          <p:nvPr>
            <p:ph type="sldNum" sz="quarter" idx="12"/>
          </p:nvPr>
        </p:nvSpPr>
        <p:spPr>
          <a:xfrm>
            <a:off x="8392247" y="5752307"/>
            <a:ext cx="502920" cy="365125"/>
          </a:xfrm>
        </p:spPr>
        <p:txBody>
          <a:bodyPr anchor="ctr"/>
          <a:lstStyle>
            <a:lvl1pPr algn="ctr">
              <a:defRPr sz="1300">
                <a:solidFill>
                  <a:srgbClr val="FFFFFF"/>
                </a:solidFill>
              </a:defRPr>
            </a:lvl1pPr>
          </a:lstStyle>
          <a:p>
            <a:fld id="{460BB3AE-6772-4A10-BC5D-EB3D027DB038}"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67494"/>
            <a:ext cx="8229600" cy="1399032"/>
          </a:xfrm>
        </p:spPr>
        <p:txBody>
          <a:bodyPr/>
          <a:lstStyle/>
          <a:p>
            <a:r>
              <a:rPr kumimoji="0" lang="en-US" smtClean="0"/>
              <a:t>Click to edit Master title style</a:t>
            </a:r>
            <a:endParaRPr kumimoji="0" lang="en-US"/>
          </a:p>
        </p:txBody>
      </p:sp>
      <p:sp>
        <p:nvSpPr>
          <p:cNvPr id="3" name="Content Placeholder 2"/>
          <p:cNvSpPr>
            <a:spLocks noGrp="1"/>
          </p:cNvSpPr>
          <p:nvPr>
            <p:ph idx="1"/>
          </p:nvPr>
        </p:nvSpPr>
        <p:spPr>
          <a:xfrm>
            <a:off x="457200" y="1882808"/>
            <a:ext cx="82296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4791456" y="6480048"/>
            <a:ext cx="2133600" cy="301752"/>
          </a:xfrm>
        </p:spPr>
        <p:txBody>
          <a:bodyPr/>
          <a:lstStyle/>
          <a:p>
            <a:fld id="{0616B36D-FA4A-4D6C-989C-BCB9E3CEC632}" type="datetimeFigureOut">
              <a:rPr lang="en-US" smtClean="0"/>
              <a:pPr/>
              <a:t>10/20/2020</a:t>
            </a:fld>
            <a:endParaRPr lang="en-US"/>
          </a:p>
        </p:txBody>
      </p:sp>
      <p:sp>
        <p:nvSpPr>
          <p:cNvPr id="5" name="Footer Placeholder 4"/>
          <p:cNvSpPr>
            <a:spLocks noGrp="1"/>
          </p:cNvSpPr>
          <p:nvPr>
            <p:ph type="ftr" sz="quarter" idx="11"/>
          </p:nvPr>
        </p:nvSpPr>
        <p:spPr>
          <a:xfrm>
            <a:off x="457200" y="6480969"/>
            <a:ext cx="4260056" cy="300831"/>
          </a:xfrm>
        </p:spPr>
        <p:txBody>
          <a:bodyPr/>
          <a:lstStyle/>
          <a:p>
            <a:endParaRPr lang="en-US"/>
          </a:p>
        </p:txBody>
      </p:sp>
      <p:sp>
        <p:nvSpPr>
          <p:cNvPr id="6" name="Slide Number Placeholder 5"/>
          <p:cNvSpPr>
            <a:spLocks noGrp="1"/>
          </p:cNvSpPr>
          <p:nvPr>
            <p:ph type="sldNum" sz="quarter" idx="12"/>
          </p:nvPr>
        </p:nvSpPr>
        <p:spPr/>
        <p:txBody>
          <a:bodyPr/>
          <a:lstStyle/>
          <a:p>
            <a:fld id="{460BB3AE-6772-4A10-BC5D-EB3D027DB038}"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2">
        <a:schemeClr val="bg1"/>
      </p:bgRef>
    </p:bg>
    <p:spTree>
      <p:nvGrpSpPr>
        <p:cNvPr id="1" name=""/>
        <p:cNvGrpSpPr/>
        <p:nvPr/>
      </p:nvGrpSpPr>
      <p:grpSpPr>
        <a:xfrm>
          <a:off x="0" y="0"/>
          <a:ext cx="0" cy="0"/>
          <a:chOff x="0" y="0"/>
          <a:chExt cx="0" cy="0"/>
        </a:xfrm>
      </p:grpSpPr>
      <p:sp>
        <p:nvSpPr>
          <p:cNvPr id="9" name="Right Triangle 8"/>
          <p:cNvSpPr/>
          <p:nvPr/>
        </p:nvSpPr>
        <p:spPr>
          <a:xfrm flipV="1">
            <a:off x="7034" y="7034"/>
            <a:ext cx="9129932" cy="6836899"/>
          </a:xfrm>
          <a:prstGeom prst="rtTriangle">
            <a:avLst/>
          </a:prstGeom>
          <a:gradFill flip="none" rotWithShape="1">
            <a:gsLst>
              <a:gs pos="0">
                <a:schemeClr val="tx2">
                  <a:alpha val="10000"/>
                </a:schemeClr>
              </a:gs>
              <a:gs pos="70000">
                <a:schemeClr val="tx2">
                  <a:alpha val="8000"/>
                </a:schemeClr>
              </a:gs>
              <a:gs pos="100000">
                <a:schemeClr val="tx2">
                  <a:alpha val="1000"/>
                </a:schemeClr>
              </a:gs>
            </a:gsLst>
            <a:lin ang="8000000" scaled="1"/>
            <a:tileRect/>
          </a:gra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marL="0" algn="ctr" defTabSz="914400" rtl="0" eaLnBrk="1" latinLnBrk="0" hangingPunct="1"/>
            <a:endParaRPr kumimoji="0" lang="en-US" sz="1800" kern="1200">
              <a:solidFill>
                <a:schemeClr val="lt1"/>
              </a:solidFill>
              <a:latin typeface="+mn-lt"/>
              <a:ea typeface="+mn-ea"/>
              <a:cs typeface="+mn-cs"/>
            </a:endParaRPr>
          </a:p>
        </p:txBody>
      </p:sp>
      <p:sp>
        <p:nvSpPr>
          <p:cNvPr id="8" name="Isosceles Triangle 7"/>
          <p:cNvSpPr/>
          <p:nvPr/>
        </p:nvSpPr>
        <p:spPr>
          <a:xfrm rot="5400000" flipV="1">
            <a:off x="7554353" y="309490"/>
            <a:ext cx="1892949" cy="1294228"/>
          </a:xfrm>
          <a:prstGeom prst="triangle">
            <a:avLst>
              <a:gd name="adj" fmla="val 51323"/>
            </a:avLst>
          </a:prstGeom>
          <a:gradFill flip="none" rotWithShape="1">
            <a:gsLst>
              <a:gs pos="0">
                <a:schemeClr val="accent1">
                  <a:shade val="30000"/>
                  <a:satMod val="155000"/>
                  <a:alpha val="100000"/>
                </a:schemeClr>
              </a:gs>
              <a:gs pos="60000">
                <a:schemeClr val="accent1">
                  <a:satMod val="160000"/>
                  <a:alpha val="100000"/>
                </a:schemeClr>
              </a:gs>
              <a:gs pos="100000">
                <a:schemeClr val="accent1">
                  <a:tint val="70000"/>
                  <a:satMod val="200000"/>
                  <a:alpha val="100000"/>
                </a:schemeClr>
              </a:gs>
            </a:gsLst>
            <a:lin ang="15500000" scaled="1"/>
            <a:tileRect/>
          </a:gra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4" name="Date Placeholder 3"/>
          <p:cNvSpPr>
            <a:spLocks noGrp="1"/>
          </p:cNvSpPr>
          <p:nvPr>
            <p:ph type="dt" sz="half" idx="10"/>
          </p:nvPr>
        </p:nvSpPr>
        <p:spPr>
          <a:xfrm>
            <a:off x="6955632" y="6477000"/>
            <a:ext cx="2133600" cy="304800"/>
          </a:xfrm>
        </p:spPr>
        <p:txBody>
          <a:bodyPr/>
          <a:lstStyle/>
          <a:p>
            <a:fld id="{0616B36D-FA4A-4D6C-989C-BCB9E3CEC632}" type="datetimeFigureOut">
              <a:rPr lang="en-US" smtClean="0"/>
              <a:pPr/>
              <a:t>10/20/2020</a:t>
            </a:fld>
            <a:endParaRPr lang="en-US"/>
          </a:p>
        </p:txBody>
      </p:sp>
      <p:sp>
        <p:nvSpPr>
          <p:cNvPr id="5" name="Footer Placeholder 4"/>
          <p:cNvSpPr>
            <a:spLocks noGrp="1"/>
          </p:cNvSpPr>
          <p:nvPr>
            <p:ph type="ftr" sz="quarter" idx="11"/>
          </p:nvPr>
        </p:nvSpPr>
        <p:spPr>
          <a:xfrm>
            <a:off x="2619376" y="6480969"/>
            <a:ext cx="4260056" cy="300831"/>
          </a:xfrm>
        </p:spPr>
        <p:txBody>
          <a:bodyPr/>
          <a:lstStyle/>
          <a:p>
            <a:endParaRPr lang="en-US"/>
          </a:p>
        </p:txBody>
      </p:sp>
      <p:sp>
        <p:nvSpPr>
          <p:cNvPr id="6" name="Slide Number Placeholder 5"/>
          <p:cNvSpPr>
            <a:spLocks noGrp="1"/>
          </p:cNvSpPr>
          <p:nvPr>
            <p:ph type="sldNum" sz="quarter" idx="12"/>
          </p:nvPr>
        </p:nvSpPr>
        <p:spPr>
          <a:xfrm>
            <a:off x="8451056" y="809624"/>
            <a:ext cx="502920" cy="300831"/>
          </a:xfrm>
        </p:spPr>
        <p:txBody>
          <a:bodyPr/>
          <a:lstStyle/>
          <a:p>
            <a:fld id="{460BB3AE-6772-4A10-BC5D-EB3D027DB038}" type="slidenum">
              <a:rPr lang="en-US" smtClean="0"/>
              <a:pPr/>
              <a:t>‹#›</a:t>
            </a:fld>
            <a:endParaRPr lang="en-US"/>
          </a:p>
        </p:txBody>
      </p:sp>
      <p:cxnSp>
        <p:nvCxnSpPr>
          <p:cNvPr id="11" name="Straight Connector 10"/>
          <p:cNvCxnSpPr/>
          <p:nvPr/>
        </p:nvCxnSpPr>
        <p:spPr>
          <a:xfrm rot="10800000">
            <a:off x="6468794" y="9381"/>
            <a:ext cx="2672861" cy="1900210"/>
          </a:xfrm>
          <a:prstGeom prst="line">
            <a:avLst/>
          </a:prstGeom>
          <a:noFill/>
          <a:ln w="6000" cap="rnd" cmpd="sng" algn="ctr">
            <a:solidFill>
              <a:schemeClr val="bg2">
                <a:tint val="50000"/>
                <a:satMod val="200000"/>
                <a:alpha val="45000"/>
              </a:scheme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flipV="1">
            <a:off x="0" y="7034"/>
            <a:ext cx="9136966" cy="6843933"/>
          </a:xfrm>
          <a:prstGeom prst="line">
            <a:avLst/>
          </a:prstGeom>
          <a:noFill/>
          <a:ln w="5000" cap="rnd" cmpd="sng" algn="ctr">
            <a:solidFill>
              <a:schemeClr val="bg2">
                <a:tint val="55000"/>
                <a:satMod val="200000"/>
                <a:alpha val="35000"/>
              </a:schemeClr>
            </a:solidFill>
            <a:prstDash val="solid"/>
          </a:ln>
          <a:effectLst/>
        </p:spPr>
        <p:style>
          <a:lnRef idx="2">
            <a:schemeClr val="accent1"/>
          </a:lnRef>
          <a:fillRef idx="0">
            <a:schemeClr val="accent1"/>
          </a:fillRef>
          <a:effectRef idx="1">
            <a:schemeClr val="accent1"/>
          </a:effectRef>
          <a:fontRef idx="minor">
            <a:schemeClr val="tx1"/>
          </a:fontRef>
        </p:style>
      </p:cxnSp>
      <p:sp>
        <p:nvSpPr>
          <p:cNvPr id="2" name="Title 1"/>
          <p:cNvSpPr>
            <a:spLocks noGrp="1"/>
          </p:cNvSpPr>
          <p:nvPr>
            <p:ph type="title"/>
          </p:nvPr>
        </p:nvSpPr>
        <p:spPr>
          <a:xfrm>
            <a:off x="381000" y="271464"/>
            <a:ext cx="7239000" cy="1362075"/>
          </a:xfrm>
        </p:spPr>
        <p:txBody>
          <a:bodyPr anchor="ctr"/>
          <a:lstStyle>
            <a:lvl1pPr marL="0" algn="l">
              <a:buNone/>
              <a:defRPr sz="3600" b="1" cap="none" baseline="0"/>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381000" y="1633536"/>
            <a:ext cx="3886200" cy="2286000"/>
          </a:xfrm>
        </p:spPr>
        <p:txBody>
          <a:bodyPr anchor="t"/>
          <a:lstStyle>
            <a:lvl1pPr marL="54864" indent="0" algn="l">
              <a:buNone/>
              <a:defRPr sz="20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lgn="l">
              <a:defRPr/>
            </a:lvl1pPr>
          </a:lstStyle>
          <a:p>
            <a:r>
              <a:rPr kumimoji="0" lang="en-US" smtClean="0"/>
              <a:t>Click to edit Master title style</a:t>
            </a:r>
            <a:endParaRPr kumimoji="0" lang="en-US"/>
          </a:p>
        </p:txBody>
      </p:sp>
      <p:sp>
        <p:nvSpPr>
          <p:cNvPr id="3" name="Content Placeholder 2"/>
          <p:cNvSpPr>
            <a:spLocks noGrp="1"/>
          </p:cNvSpPr>
          <p:nvPr>
            <p:ph sz="half" idx="1"/>
          </p:nvPr>
        </p:nvSpPr>
        <p:spPr>
          <a:xfrm>
            <a:off x="457200" y="1722437"/>
            <a:ext cx="4038600" cy="4525963"/>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4648200" y="1722437"/>
            <a:ext cx="4038600" cy="4525963"/>
          </a:xfrm>
        </p:spPr>
        <p:txBody>
          <a:bodyPr/>
          <a:lstStyle>
            <a:lvl1pPr>
              <a:defRPr sz="2600"/>
            </a:lvl1pPr>
            <a:lvl2pPr>
              <a:defRPr sz="2400"/>
            </a:lvl2pPr>
            <a:lvl3pPr>
              <a:defRPr sz="2000"/>
            </a:lvl3pPr>
            <a:lvl4pPr>
              <a:defRPr sz="1800"/>
            </a:lvl4pPr>
            <a:lvl5pPr>
              <a:defRPr sz="18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a:xfrm>
            <a:off x="4791456" y="6480969"/>
            <a:ext cx="2133600" cy="301752"/>
          </a:xfrm>
        </p:spPr>
        <p:txBody>
          <a:bodyPr/>
          <a:lstStyle/>
          <a:p>
            <a:fld id="{0616B36D-FA4A-4D6C-989C-BCB9E3CEC632}" type="datetimeFigureOut">
              <a:rPr lang="en-US" smtClean="0"/>
              <a:pPr/>
              <a:t>10/20/2020</a:t>
            </a:fld>
            <a:endParaRPr lang="en-US"/>
          </a:p>
        </p:txBody>
      </p:sp>
      <p:sp>
        <p:nvSpPr>
          <p:cNvPr id="6" name="Footer Placeholder 5"/>
          <p:cNvSpPr>
            <a:spLocks noGrp="1"/>
          </p:cNvSpPr>
          <p:nvPr>
            <p:ph type="ftr" sz="quarter" idx="11"/>
          </p:nvPr>
        </p:nvSpPr>
        <p:spPr>
          <a:xfrm>
            <a:off x="457200" y="6480969"/>
            <a:ext cx="4260056" cy="301752"/>
          </a:xfrm>
        </p:spPr>
        <p:txBody>
          <a:bodyPr/>
          <a:lstStyle/>
          <a:p>
            <a:endParaRPr lang="en-US"/>
          </a:p>
        </p:txBody>
      </p:sp>
      <p:sp>
        <p:nvSpPr>
          <p:cNvPr id="7" name="Slide Number Placeholder 6"/>
          <p:cNvSpPr>
            <a:spLocks noGrp="1"/>
          </p:cNvSpPr>
          <p:nvPr>
            <p:ph type="sldNum" sz="quarter" idx="12"/>
          </p:nvPr>
        </p:nvSpPr>
        <p:spPr>
          <a:xfrm>
            <a:off x="7589520" y="6480969"/>
            <a:ext cx="502920" cy="301752"/>
          </a:xfrm>
        </p:spPr>
        <p:txBody>
          <a:bodyPr/>
          <a:lstStyle/>
          <a:p>
            <a:fld id="{460BB3AE-6772-4A10-BC5D-EB3D027DB038}"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248198" y="290732"/>
            <a:ext cx="1066800" cy="6153912"/>
          </a:xfrm>
        </p:spPr>
        <p:txBody>
          <a:bodyPr vert="vert270" anchor="b"/>
          <a:lstStyle>
            <a:lvl1pPr marL="0" algn="ctr">
              <a:defRPr sz="3300" b="1">
                <a:ln w="6350">
                  <a:solidFill>
                    <a:schemeClr val="tx1"/>
                  </a:solidFill>
                </a:ln>
                <a:solidFill>
                  <a:schemeClr val="tx1"/>
                </a:solidFill>
              </a:defRPr>
            </a:lvl1pPr>
          </a:lstStyle>
          <a:p>
            <a:r>
              <a:rPr kumimoji="0" lang="en-US" smtClean="0"/>
              <a:t>Click to edit Master title style</a:t>
            </a:r>
            <a:endParaRPr kumimoji="0" lang="en-US"/>
          </a:p>
        </p:txBody>
      </p:sp>
      <p:sp>
        <p:nvSpPr>
          <p:cNvPr id="3" name="Text Placeholder 2"/>
          <p:cNvSpPr>
            <a:spLocks noGrp="1"/>
          </p:cNvSpPr>
          <p:nvPr>
            <p:ph type="body" idx="1"/>
          </p:nvPr>
        </p:nvSpPr>
        <p:spPr>
          <a:xfrm>
            <a:off x="1365006" y="290732"/>
            <a:ext cx="581024" cy="3017520"/>
          </a:xfrm>
          <a:solidFill>
            <a:schemeClr val="bg1"/>
          </a:solidFill>
          <a:ln w="12700">
            <a:noFill/>
          </a:ln>
        </p:spPr>
        <p:txBody>
          <a:bodyPr vert="vert270" anchor="ctr"/>
          <a:lstStyle>
            <a:lvl1pPr marL="0" indent="0" algn="ctr">
              <a:buNone/>
              <a:defRPr sz="1600" b="0">
                <a:solidFill>
                  <a:schemeClr val="tx1"/>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1365006" y="3427124"/>
            <a:ext cx="581024" cy="3017520"/>
          </a:xfrm>
          <a:solidFill>
            <a:schemeClr val="bg1"/>
          </a:solidFill>
          <a:ln w="12700">
            <a:noFill/>
          </a:ln>
        </p:spPr>
        <p:txBody>
          <a:bodyPr vert="vert270" anchor="ctr"/>
          <a:lstStyle>
            <a:lvl1pPr marL="0" indent="0" algn="ctr">
              <a:buNone/>
              <a:defRPr sz="1600" b="0">
                <a:solidFill>
                  <a:schemeClr val="tx1"/>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2022230" y="290732"/>
            <a:ext cx="6858000" cy="3017520"/>
          </a:xfrm>
        </p:spPr>
        <p:txBody>
          <a:bodyPr/>
          <a:lstStyle>
            <a:lvl1pPr algn="l">
              <a:defRPr sz="2400"/>
            </a:lvl1pPr>
            <a:lvl2pPr algn="l">
              <a:defRPr sz="2000"/>
            </a:lvl2pPr>
            <a:lvl3pPr algn="l">
              <a:defRPr sz="1800"/>
            </a:lvl3pPr>
            <a:lvl4pPr algn="l">
              <a:defRPr sz="1600"/>
            </a:lvl4pPr>
            <a:lvl5pPr algn="l">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2022230" y="3427124"/>
            <a:ext cx="6858000" cy="3017520"/>
          </a:xfrm>
        </p:spPr>
        <p:txBody>
          <a:bodyPr/>
          <a:lstStyle>
            <a:lvl1pPr>
              <a:defRPr sz="2400"/>
            </a:lvl1pPr>
            <a:lvl2pPr>
              <a:defRPr sz="2000"/>
            </a:lvl2pPr>
            <a:lvl3pPr>
              <a:defRPr sz="1800"/>
            </a:lvl3pPr>
            <a:lvl4pPr>
              <a:defRPr sz="1600"/>
            </a:lvl4pPr>
            <a:lvl5pPr>
              <a:defRPr sz="16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a:xfrm>
            <a:off x="4791456" y="6480969"/>
            <a:ext cx="2130552" cy="301752"/>
          </a:xfrm>
        </p:spPr>
        <p:txBody>
          <a:bodyPr/>
          <a:lstStyle/>
          <a:p>
            <a:fld id="{0616B36D-FA4A-4D6C-989C-BCB9E3CEC632}" type="datetimeFigureOut">
              <a:rPr lang="en-US" smtClean="0"/>
              <a:pPr/>
              <a:t>10/20/2020</a:t>
            </a:fld>
            <a:endParaRPr lang="en-US"/>
          </a:p>
        </p:txBody>
      </p:sp>
      <p:sp>
        <p:nvSpPr>
          <p:cNvPr id="8" name="Footer Placeholder 7"/>
          <p:cNvSpPr>
            <a:spLocks noGrp="1"/>
          </p:cNvSpPr>
          <p:nvPr>
            <p:ph type="ftr" sz="quarter" idx="11"/>
          </p:nvPr>
        </p:nvSpPr>
        <p:spPr>
          <a:xfrm>
            <a:off x="457200" y="6480969"/>
            <a:ext cx="4261104" cy="301752"/>
          </a:xfrm>
        </p:spPr>
        <p:txBody>
          <a:bodyPr/>
          <a:lstStyle/>
          <a:p>
            <a:endParaRPr lang="en-US"/>
          </a:p>
        </p:txBody>
      </p:sp>
      <p:sp>
        <p:nvSpPr>
          <p:cNvPr id="9" name="Slide Number Placeholder 8"/>
          <p:cNvSpPr>
            <a:spLocks noGrp="1"/>
          </p:cNvSpPr>
          <p:nvPr>
            <p:ph type="sldNum" sz="quarter" idx="12"/>
          </p:nvPr>
        </p:nvSpPr>
        <p:spPr>
          <a:xfrm>
            <a:off x="7589520" y="6483096"/>
            <a:ext cx="502920" cy="301752"/>
          </a:xfrm>
        </p:spPr>
        <p:txBody>
          <a:bodyPr/>
          <a:lstStyle>
            <a:lvl1pPr algn="ctr">
              <a:defRPr/>
            </a:lvl1pPr>
          </a:lstStyle>
          <a:p>
            <a:fld id="{460BB3AE-6772-4A10-BC5D-EB3D027DB038}"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0"/>
            </a:lvl1p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0616B36D-FA4A-4D6C-989C-BCB9E3CEC632}" type="datetimeFigureOut">
              <a:rPr lang="en-US" smtClean="0"/>
              <a:pPr/>
              <a:t>10/20/2020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60BB3AE-6772-4A10-BC5D-EB3D027DB038}"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791456" y="6480969"/>
            <a:ext cx="2133600" cy="301752"/>
          </a:xfrm>
        </p:spPr>
        <p:txBody>
          <a:bodyPr/>
          <a:lstStyle/>
          <a:p>
            <a:fld id="{0616B36D-FA4A-4D6C-989C-BCB9E3CEC632}" type="datetimeFigureOut">
              <a:rPr lang="en-US" smtClean="0"/>
              <a:pPr/>
              <a:t>10/20/2020</a:t>
            </a:fld>
            <a:endParaRPr lang="en-US"/>
          </a:p>
        </p:txBody>
      </p:sp>
      <p:sp>
        <p:nvSpPr>
          <p:cNvPr id="3" name="Footer Placeholder 2"/>
          <p:cNvSpPr>
            <a:spLocks noGrp="1"/>
          </p:cNvSpPr>
          <p:nvPr>
            <p:ph type="ftr" sz="quarter" idx="11"/>
          </p:nvPr>
        </p:nvSpPr>
        <p:spPr>
          <a:xfrm>
            <a:off x="457200" y="6481890"/>
            <a:ext cx="4260056" cy="300831"/>
          </a:xfrm>
        </p:spPr>
        <p:txBody>
          <a:bodyPr/>
          <a:lstStyle/>
          <a:p>
            <a:endParaRPr lang="en-US"/>
          </a:p>
        </p:txBody>
      </p:sp>
      <p:sp>
        <p:nvSpPr>
          <p:cNvPr id="4" name="Slide Number Placeholder 3"/>
          <p:cNvSpPr>
            <a:spLocks noGrp="1"/>
          </p:cNvSpPr>
          <p:nvPr>
            <p:ph type="sldNum" sz="quarter" idx="12"/>
          </p:nvPr>
        </p:nvSpPr>
        <p:spPr>
          <a:xfrm>
            <a:off x="7589520" y="6480969"/>
            <a:ext cx="502920" cy="301752"/>
          </a:xfrm>
        </p:spPr>
        <p:txBody>
          <a:bodyPr/>
          <a:lstStyle/>
          <a:p>
            <a:fld id="{460BB3AE-6772-4A10-BC5D-EB3D027DB038}"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bg>
      <p:bgRef idx="1002">
        <a:schemeClr val="bg2"/>
      </p:bgRef>
    </p:bg>
    <p:spTree>
      <p:nvGrpSpPr>
        <p:cNvPr id="1" name=""/>
        <p:cNvGrpSpPr/>
        <p:nvPr/>
      </p:nvGrpSpPr>
      <p:grpSpPr>
        <a:xfrm>
          <a:off x="0" y="0"/>
          <a:ext cx="0" cy="0"/>
          <a:chOff x="0" y="0"/>
          <a:chExt cx="0" cy="0"/>
        </a:xfrm>
      </p:grpSpPr>
      <p:sp>
        <p:nvSpPr>
          <p:cNvPr id="2" name="Title 1"/>
          <p:cNvSpPr>
            <a:spLocks noGrp="1"/>
          </p:cNvSpPr>
          <p:nvPr>
            <p:ph type="title"/>
          </p:nvPr>
        </p:nvSpPr>
        <p:spPr>
          <a:xfrm>
            <a:off x="219456" y="367664"/>
            <a:ext cx="914400" cy="5943600"/>
          </a:xfrm>
        </p:spPr>
        <p:txBody>
          <a:bodyPr vert="vert270" anchor="b"/>
          <a:lstStyle>
            <a:lvl1pPr marL="0" marR="18288" algn="r">
              <a:spcBef>
                <a:spcPts val="0"/>
              </a:spcBef>
              <a:buNone/>
              <a:defRPr sz="2900" b="0" cap="all" baseline="0"/>
            </a:lvl1pPr>
          </a:lstStyle>
          <a:p>
            <a:r>
              <a:rPr kumimoji="0" lang="en-US" smtClean="0"/>
              <a:t>Click to edit Master title style</a:t>
            </a:r>
            <a:endParaRPr kumimoji="0" lang="en-US"/>
          </a:p>
        </p:txBody>
      </p:sp>
      <p:sp>
        <p:nvSpPr>
          <p:cNvPr id="3" name="Text Placeholder 2"/>
          <p:cNvSpPr>
            <a:spLocks noGrp="1"/>
          </p:cNvSpPr>
          <p:nvPr>
            <p:ph type="body" idx="2"/>
          </p:nvPr>
        </p:nvSpPr>
        <p:spPr>
          <a:xfrm>
            <a:off x="1135856" y="367664"/>
            <a:ext cx="2438400" cy="5943600"/>
          </a:xfrm>
        </p:spPr>
        <p:txBody>
          <a:bodyPr anchor="t"/>
          <a:lstStyle>
            <a:lvl1pPr marL="0" indent="0">
              <a:spcBef>
                <a:spcPts val="0"/>
              </a:spcBef>
              <a:buNone/>
              <a:defRPr sz="14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3651250" y="320040"/>
            <a:ext cx="5276088" cy="5989320"/>
          </a:xfrm>
        </p:spPr>
        <p:txBody>
          <a:bodyPr/>
          <a:lstStyle>
            <a:lvl1pPr>
              <a:spcBef>
                <a:spcPts val="0"/>
              </a:spcBef>
              <a:defRPr sz="3000"/>
            </a:lvl1pPr>
            <a:lvl2pPr>
              <a:defRPr sz="2600"/>
            </a:lvl2pPr>
            <a:lvl3pPr>
              <a:defRPr sz="2400"/>
            </a:lvl3pPr>
            <a:lvl4pPr>
              <a:defRPr sz="2000"/>
            </a:lvl4pPr>
            <a:lvl5pPr>
              <a:defRPr sz="2000"/>
            </a:lvl5p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a:xfrm>
            <a:off x="6278976" y="6556248"/>
            <a:ext cx="2133600" cy="301752"/>
          </a:xfrm>
        </p:spPr>
        <p:txBody>
          <a:bodyPr/>
          <a:lstStyle>
            <a:lvl1pPr>
              <a:defRPr sz="900"/>
            </a:lvl1pPr>
          </a:lstStyle>
          <a:p>
            <a:fld id="{0616B36D-FA4A-4D6C-989C-BCB9E3CEC632}" type="datetimeFigureOut">
              <a:rPr lang="en-US" smtClean="0"/>
              <a:pPr/>
              <a:t>10/20/2020</a:t>
            </a:fld>
            <a:endParaRPr lang="en-US"/>
          </a:p>
        </p:txBody>
      </p:sp>
      <p:sp>
        <p:nvSpPr>
          <p:cNvPr id="6" name="Footer Placeholder 5"/>
          <p:cNvSpPr>
            <a:spLocks noGrp="1"/>
          </p:cNvSpPr>
          <p:nvPr>
            <p:ph type="ftr" sz="quarter" idx="11"/>
          </p:nvPr>
        </p:nvSpPr>
        <p:spPr>
          <a:xfrm>
            <a:off x="1135856" y="6556248"/>
            <a:ext cx="5143120" cy="301752"/>
          </a:xfrm>
        </p:spPr>
        <p:txBody>
          <a:bodyPr/>
          <a:lstStyle>
            <a:lvl1pPr>
              <a:defRPr sz="900"/>
            </a:lvl1pPr>
          </a:lstStyle>
          <a:p>
            <a:endParaRPr lang="en-US"/>
          </a:p>
        </p:txBody>
      </p:sp>
      <p:sp>
        <p:nvSpPr>
          <p:cNvPr id="7" name="Slide Number Placeholder 6"/>
          <p:cNvSpPr>
            <a:spLocks noGrp="1"/>
          </p:cNvSpPr>
          <p:nvPr>
            <p:ph type="sldNum" sz="quarter" idx="12"/>
          </p:nvPr>
        </p:nvSpPr>
        <p:spPr>
          <a:xfrm>
            <a:off x="8410576" y="6556248"/>
            <a:ext cx="502920" cy="301752"/>
          </a:xfrm>
        </p:spPr>
        <p:txBody>
          <a:bodyPr/>
          <a:lstStyle>
            <a:lvl1pPr>
              <a:defRPr sz="900"/>
            </a:lvl1pPr>
          </a:lstStyle>
          <a:p>
            <a:fld id="{460BB3AE-6772-4A10-BC5D-EB3D027DB038}"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2">
        <a:schemeClr val="bg1"/>
      </p:bgRef>
    </p:bg>
    <p:spTree>
      <p:nvGrpSpPr>
        <p:cNvPr id="1" name=""/>
        <p:cNvGrpSpPr/>
        <p:nvPr/>
      </p:nvGrpSpPr>
      <p:grpSpPr>
        <a:xfrm>
          <a:off x="0" y="0"/>
          <a:ext cx="0" cy="0"/>
          <a:chOff x="0" y="0"/>
          <a:chExt cx="0" cy="0"/>
        </a:xfrm>
      </p:grpSpPr>
      <p:sp>
        <p:nvSpPr>
          <p:cNvPr id="2" name="Title 1"/>
          <p:cNvSpPr>
            <a:spLocks noGrp="1"/>
          </p:cNvSpPr>
          <p:nvPr>
            <p:ph type="title"/>
          </p:nvPr>
        </p:nvSpPr>
        <p:spPr>
          <a:xfrm>
            <a:off x="219456" y="150896"/>
            <a:ext cx="914400" cy="6400800"/>
          </a:xfrm>
        </p:spPr>
        <p:txBody>
          <a:bodyPr vert="vert270" anchor="b"/>
          <a:lstStyle>
            <a:lvl1pPr marL="0" algn="l">
              <a:buNone/>
              <a:defRPr sz="3000" b="0" cap="all" baseline="0"/>
            </a:lvl1pPr>
          </a:lstStyle>
          <a:p>
            <a:r>
              <a:rPr kumimoji="0" lang="en-US" smtClean="0"/>
              <a:t>Click to edit Master title style</a:t>
            </a:r>
            <a:endParaRPr kumimoji="0" lang="en-US"/>
          </a:p>
        </p:txBody>
      </p:sp>
      <p:sp>
        <p:nvSpPr>
          <p:cNvPr id="3" name="Picture Placeholder 2"/>
          <p:cNvSpPr>
            <a:spLocks noGrp="1"/>
          </p:cNvSpPr>
          <p:nvPr>
            <p:ph type="pic" idx="1"/>
          </p:nvPr>
        </p:nvSpPr>
        <p:spPr>
          <a:xfrm>
            <a:off x="1138237" y="373966"/>
            <a:ext cx="7333488" cy="5486400"/>
          </a:xfrm>
          <a:solidFill>
            <a:schemeClr val="bg2">
              <a:shade val="50000"/>
            </a:schemeClr>
          </a:solidFill>
        </p:spPr>
        <p:txBody>
          <a:bodyPr/>
          <a:lstStyle>
            <a:lvl1pPr marL="0" indent="0">
              <a:buNone/>
              <a:defRPr sz="3200"/>
            </a:lvl1pPr>
          </a:lstStyle>
          <a:p>
            <a:r>
              <a:rPr kumimoji="0" lang="en-US" smtClean="0"/>
              <a:t>Click icon to add picture</a:t>
            </a:r>
            <a:endParaRPr kumimoji="0" lang="en-US" dirty="0"/>
          </a:p>
        </p:txBody>
      </p:sp>
      <p:sp>
        <p:nvSpPr>
          <p:cNvPr id="4" name="Text Placeholder 3"/>
          <p:cNvSpPr>
            <a:spLocks noGrp="1"/>
          </p:cNvSpPr>
          <p:nvPr>
            <p:ph type="body" sz="half" idx="2"/>
          </p:nvPr>
        </p:nvSpPr>
        <p:spPr>
          <a:xfrm>
            <a:off x="1143000" y="5867400"/>
            <a:ext cx="7333488" cy="685800"/>
          </a:xfrm>
          <a:solidFill>
            <a:schemeClr val="accent1">
              <a:alpha val="15000"/>
            </a:schemeClr>
          </a:solidFill>
          <a:ln>
            <a:solidFill>
              <a:schemeClr val="accent1"/>
            </a:solidFill>
            <a:miter lim="800000"/>
          </a:ln>
        </p:spPr>
        <p:txBody>
          <a:bodyPr/>
          <a:lstStyle>
            <a:lvl1pPr marL="0" indent="0">
              <a:spcBef>
                <a:spcPts val="0"/>
              </a:spcBef>
              <a:buNone/>
              <a:defRPr sz="1400"/>
            </a:lvl1pPr>
            <a:lvl2pPr>
              <a:defRPr sz="1200"/>
            </a:lvl2pPr>
            <a:lvl3pPr>
              <a:defRPr sz="1000"/>
            </a:lvl3pPr>
            <a:lvl4pPr>
              <a:defRPr sz="900"/>
            </a:lvl4pPr>
            <a:lvl5pPr>
              <a:defRPr sz="900"/>
            </a:lvl5pPr>
          </a:lstStyle>
          <a:p>
            <a:pPr lvl="0" eaLnBrk="1" latinLnBrk="0" hangingPunct="1"/>
            <a:r>
              <a:rPr kumimoji="0" lang="en-US" smtClean="0"/>
              <a:t>Click to edit Master text styles</a:t>
            </a:r>
          </a:p>
        </p:txBody>
      </p:sp>
      <p:sp>
        <p:nvSpPr>
          <p:cNvPr id="5" name="Date Placeholder 4"/>
          <p:cNvSpPr>
            <a:spLocks noGrp="1"/>
          </p:cNvSpPr>
          <p:nvPr>
            <p:ph type="dt" sz="half" idx="10"/>
          </p:nvPr>
        </p:nvSpPr>
        <p:spPr>
          <a:xfrm>
            <a:off x="6108192" y="6556248"/>
            <a:ext cx="2103120" cy="301752"/>
          </a:xfrm>
        </p:spPr>
        <p:txBody>
          <a:bodyPr/>
          <a:lstStyle>
            <a:lvl1pPr>
              <a:defRPr sz="900"/>
            </a:lvl1pPr>
          </a:lstStyle>
          <a:p>
            <a:fld id="{0616B36D-FA4A-4D6C-989C-BCB9E3CEC632}" type="datetimeFigureOut">
              <a:rPr lang="en-US" smtClean="0"/>
              <a:pPr/>
              <a:t>10/20/2020</a:t>
            </a:fld>
            <a:endParaRPr lang="en-US"/>
          </a:p>
        </p:txBody>
      </p:sp>
      <p:sp>
        <p:nvSpPr>
          <p:cNvPr id="6" name="Footer Placeholder 5"/>
          <p:cNvSpPr>
            <a:spLocks noGrp="1"/>
          </p:cNvSpPr>
          <p:nvPr>
            <p:ph type="ftr" sz="quarter" idx="11"/>
          </p:nvPr>
        </p:nvSpPr>
        <p:spPr>
          <a:xfrm>
            <a:off x="1170432" y="6557169"/>
            <a:ext cx="4948072" cy="301752"/>
          </a:xfrm>
        </p:spPr>
        <p:txBody>
          <a:bodyPr/>
          <a:lstStyle>
            <a:lvl1pPr>
              <a:defRPr sz="900"/>
            </a:lvl1pPr>
          </a:lstStyle>
          <a:p>
            <a:endParaRPr lang="en-US"/>
          </a:p>
        </p:txBody>
      </p:sp>
      <p:sp>
        <p:nvSpPr>
          <p:cNvPr id="7" name="Slide Number Placeholder 6"/>
          <p:cNvSpPr>
            <a:spLocks noGrp="1"/>
          </p:cNvSpPr>
          <p:nvPr>
            <p:ph type="sldNum" sz="quarter" idx="12"/>
          </p:nvPr>
        </p:nvSpPr>
        <p:spPr>
          <a:xfrm>
            <a:off x="8217192" y="6556248"/>
            <a:ext cx="365760" cy="301752"/>
          </a:xfrm>
        </p:spPr>
        <p:txBody>
          <a:bodyPr/>
          <a:lstStyle>
            <a:lvl1pPr algn="ctr">
              <a:defRPr sz="900"/>
            </a:lvl1pPr>
          </a:lstStyle>
          <a:p>
            <a:fld id="{460BB3AE-6772-4A10-BC5D-EB3D027DB038}"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616B36D-FA4A-4D6C-989C-BCB9E3CEC632}"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60BB3AE-6772-4A10-BC5D-EB3D027DB038}"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781800" y="381000"/>
            <a:ext cx="1905000" cy="5486400"/>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381000"/>
            <a:ext cx="6248400" cy="5486400"/>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0616B36D-FA4A-4D6C-989C-BCB9E3CEC632}" type="datetimeFigureOut">
              <a:rPr lang="en-US" smtClean="0"/>
              <a:pPr/>
              <a:t>10/20/2020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60BB3AE-6772-4A10-BC5D-EB3D027DB038}"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sp>
        <p:nvSpPr>
          <p:cNvPr id="11" name="Right Triangle 10"/>
          <p:cNvSpPr/>
          <p:nvPr/>
        </p:nvSpPr>
        <p:spPr>
          <a:xfrm>
            <a:off x="7034" y="14068"/>
            <a:ext cx="9129932" cy="6836899"/>
          </a:xfrm>
          <a:prstGeom prst="rtTriangle">
            <a:avLst/>
          </a:prstGeom>
          <a:gradFill flip="none" rotWithShape="1">
            <a:gsLst>
              <a:gs pos="0">
                <a:schemeClr val="tx2">
                  <a:alpha val="10000"/>
                </a:schemeClr>
              </a:gs>
              <a:gs pos="70000">
                <a:schemeClr val="tx2">
                  <a:alpha val="8000"/>
                </a:schemeClr>
              </a:gs>
              <a:gs pos="100000">
                <a:schemeClr val="tx2">
                  <a:alpha val="1000"/>
                </a:schemeClr>
              </a:gs>
            </a:gsLst>
            <a:lin ang="8000000" scaled="1"/>
            <a:tileRect/>
          </a:gra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cxnSp>
        <p:nvCxnSpPr>
          <p:cNvPr id="8" name="Straight Connector 7"/>
          <p:cNvCxnSpPr/>
          <p:nvPr/>
        </p:nvCxnSpPr>
        <p:spPr>
          <a:xfrm>
            <a:off x="0" y="7034"/>
            <a:ext cx="9136966" cy="6843933"/>
          </a:xfrm>
          <a:prstGeom prst="line">
            <a:avLst/>
          </a:prstGeom>
          <a:noFill/>
          <a:ln w="5000" cap="rnd" cmpd="sng" algn="ctr">
            <a:solidFill>
              <a:schemeClr val="bg2">
                <a:tint val="55000"/>
                <a:satMod val="200000"/>
                <a:alpha val="35000"/>
              </a:schemeClr>
            </a:solidFill>
            <a:prstDash val="solid"/>
          </a:ln>
          <a:effectLst/>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rot="10800000" flipV="1">
            <a:off x="6468794" y="4948410"/>
            <a:ext cx="2672861" cy="1900210"/>
          </a:xfrm>
          <a:prstGeom prst="line">
            <a:avLst/>
          </a:prstGeom>
          <a:noFill/>
          <a:ln w="6000" cap="rnd" cmpd="sng" algn="ctr">
            <a:solidFill>
              <a:schemeClr val="bg2">
                <a:tint val="50000"/>
                <a:satMod val="200000"/>
                <a:alpha val="45000"/>
              </a:schemeClr>
            </a:solidFill>
            <a:prstDash val="solid"/>
          </a:ln>
          <a:effectLst/>
        </p:spPr>
        <p:style>
          <a:lnRef idx="2">
            <a:schemeClr val="accent1"/>
          </a:lnRef>
          <a:fillRef idx="0">
            <a:schemeClr val="accent1"/>
          </a:fillRef>
          <a:effectRef idx="1">
            <a:schemeClr val="accent1"/>
          </a:effectRef>
          <a:fontRef idx="minor">
            <a:schemeClr val="tx1"/>
          </a:fontRef>
        </p:style>
      </p:cxnSp>
      <p:sp>
        <p:nvSpPr>
          <p:cNvPr id="22" name="Title Placeholder 21"/>
          <p:cNvSpPr>
            <a:spLocks noGrp="1"/>
          </p:cNvSpPr>
          <p:nvPr>
            <p:ph type="title"/>
          </p:nvPr>
        </p:nvSpPr>
        <p:spPr>
          <a:xfrm>
            <a:off x="457200" y="267494"/>
            <a:ext cx="8229600" cy="1399032"/>
          </a:xfrm>
          <a:prstGeom prst="rect">
            <a:avLst/>
          </a:prstGeom>
        </p:spPr>
        <p:txBody>
          <a:bodyPr vert="horz" anchor="ctr">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457200" y="1882808"/>
            <a:ext cx="8229600" cy="4572000"/>
          </a:xfrm>
          <a:prstGeom prst="rect">
            <a:avLst/>
          </a:prstGeom>
        </p:spPr>
        <p:txBody>
          <a:bodyPr vert="horz" anchor="t">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4791456" y="6480969"/>
            <a:ext cx="2133600" cy="301752"/>
          </a:xfrm>
          <a:prstGeom prst="rect">
            <a:avLst/>
          </a:prstGeom>
        </p:spPr>
        <p:txBody>
          <a:bodyPr vert="horz" anchor="b"/>
          <a:lstStyle>
            <a:lvl1pPr algn="l" eaLnBrk="1" latinLnBrk="0" hangingPunct="1">
              <a:defRPr kumimoji="0" sz="1000" b="0">
                <a:solidFill>
                  <a:schemeClr val="tx1"/>
                </a:solidFill>
              </a:defRPr>
            </a:lvl1pPr>
          </a:lstStyle>
          <a:p>
            <a:fld id="{0616B36D-FA4A-4D6C-989C-BCB9E3CEC632}" type="datetimeFigureOut">
              <a:rPr lang="en-US" smtClean="0"/>
              <a:pPr/>
              <a:t>10/20/2020</a:t>
            </a:fld>
            <a:endParaRPr lang="en-US"/>
          </a:p>
        </p:txBody>
      </p:sp>
      <p:sp>
        <p:nvSpPr>
          <p:cNvPr id="3" name="Footer Placeholder 2"/>
          <p:cNvSpPr>
            <a:spLocks noGrp="1"/>
          </p:cNvSpPr>
          <p:nvPr>
            <p:ph type="ftr" sz="quarter" idx="3"/>
          </p:nvPr>
        </p:nvSpPr>
        <p:spPr>
          <a:xfrm>
            <a:off x="457200" y="6481890"/>
            <a:ext cx="4260056" cy="300831"/>
          </a:xfrm>
          <a:prstGeom prst="rect">
            <a:avLst/>
          </a:prstGeom>
        </p:spPr>
        <p:txBody>
          <a:bodyPr vert="horz" anchor="b"/>
          <a:lstStyle>
            <a:lvl1pPr algn="r" eaLnBrk="1" latinLnBrk="0" hangingPunct="1">
              <a:defRPr kumimoji="0" sz="1000">
                <a:solidFill>
                  <a:schemeClr val="tx1"/>
                </a:solidFill>
              </a:defRPr>
            </a:lvl1pPr>
          </a:lstStyle>
          <a:p>
            <a:endParaRPr lang="en-US"/>
          </a:p>
        </p:txBody>
      </p:sp>
      <p:sp>
        <p:nvSpPr>
          <p:cNvPr id="23" name="Slide Number Placeholder 22"/>
          <p:cNvSpPr>
            <a:spLocks noGrp="1"/>
          </p:cNvSpPr>
          <p:nvPr>
            <p:ph type="sldNum" sz="quarter" idx="4"/>
          </p:nvPr>
        </p:nvSpPr>
        <p:spPr>
          <a:xfrm>
            <a:off x="7589520" y="6480969"/>
            <a:ext cx="502920" cy="301752"/>
          </a:xfrm>
          <a:prstGeom prst="rect">
            <a:avLst/>
          </a:prstGeom>
        </p:spPr>
        <p:txBody>
          <a:bodyPr vert="horz" anchor="b"/>
          <a:lstStyle>
            <a:lvl1pPr algn="ctr" eaLnBrk="1" latinLnBrk="0" hangingPunct="1">
              <a:defRPr kumimoji="0" sz="1200">
                <a:solidFill>
                  <a:schemeClr val="tx1"/>
                </a:solidFill>
              </a:defRPr>
            </a:lvl1pPr>
          </a:lstStyle>
          <a:p>
            <a:fld id="{460BB3AE-6772-4A10-BC5D-EB3D027DB038}" type="slidenum">
              <a:rPr lang="en-US" smtClean="0"/>
              <a:pPr/>
              <a:t>‹#›</a:t>
            </a:fld>
            <a:endParaRPr lang="en-US"/>
          </a:p>
        </p:txBody>
      </p:sp>
    </p:spTree>
  </p:cSld>
  <p:clrMap bg1="dk1" tx1="lt1" bg2="dk2" tx2="lt2" accent1="accent1" accent2="accent2" accent3="accent3" accent4="accent4" accent5="accent5" accent6="accent6" hlink="hlink" folHlink="folHlink"/>
  <p:sldLayoutIdLst>
    <p:sldLayoutId id="2147483913" r:id="rId1"/>
    <p:sldLayoutId id="2147483914" r:id="rId2"/>
    <p:sldLayoutId id="2147483915" r:id="rId3"/>
    <p:sldLayoutId id="2147483916" r:id="rId4"/>
    <p:sldLayoutId id="2147483917" r:id="rId5"/>
    <p:sldLayoutId id="2147483918" r:id="rId6"/>
    <p:sldLayoutId id="2147483919" r:id="rId7"/>
    <p:sldLayoutId id="2147483920" r:id="rId8"/>
    <p:sldLayoutId id="2147483921" r:id="rId9"/>
    <p:sldLayoutId id="2147483922" r:id="rId10"/>
    <p:sldLayoutId id="2147483923" r:id="rId11"/>
  </p:sldLayoutIdLst>
  <p:txStyles>
    <p:titleStyle>
      <a:lvl1pPr marL="484632" algn="l" rtl="0" eaLnBrk="1" latinLnBrk="0" hangingPunct="1">
        <a:spcBef>
          <a:spcPct val="0"/>
        </a:spcBef>
        <a:buNone/>
        <a:defRPr kumimoji="0" sz="4200" kern="1200">
          <a:ln w="6350">
            <a:solidFill>
              <a:schemeClr val="accent1">
                <a:shade val="43000"/>
              </a:schemeClr>
            </a:solidFill>
          </a:ln>
          <a:solidFill>
            <a:schemeClr val="accent1">
              <a:tint val="83000"/>
              <a:satMod val="150000"/>
            </a:schemeClr>
          </a:solidFill>
          <a:effectLst>
            <a:outerShdw blurRad="26000" dist="26000" dir="14500000" algn="tl" rotWithShape="0">
              <a:srgbClr val="000000">
                <a:alpha val="40000"/>
              </a:srgbClr>
            </a:outerShdw>
          </a:effectLst>
          <a:latin typeface="+mj-lt"/>
          <a:ea typeface="+mj-ea"/>
          <a:cs typeface="+mj-cs"/>
        </a:defRPr>
      </a:lvl1pPr>
    </p:titleStyle>
    <p:bodyStyle>
      <a:lvl1pPr marL="448056" indent="-384048" algn="l" rtl="0" eaLnBrk="1" latinLnBrk="0" hangingPunct="1">
        <a:spcBef>
          <a:spcPct val="20000"/>
        </a:spcBef>
        <a:buClr>
          <a:schemeClr val="accent1"/>
        </a:buClr>
        <a:buSzPct val="80000"/>
        <a:buFont typeface="Wingdings 2"/>
        <a:buChar char=""/>
        <a:defRPr kumimoji="0" sz="3000" kern="1200">
          <a:solidFill>
            <a:schemeClr val="tx1"/>
          </a:solidFill>
          <a:latin typeface="+mn-lt"/>
          <a:ea typeface="+mn-ea"/>
          <a:cs typeface="+mn-cs"/>
        </a:defRPr>
      </a:lvl1pPr>
      <a:lvl2pPr marL="822960" indent="-285750" algn="l" rtl="0" eaLnBrk="1" latinLnBrk="0" hangingPunct="1">
        <a:spcBef>
          <a:spcPct val="20000"/>
        </a:spcBef>
        <a:buClr>
          <a:schemeClr val="accent1"/>
        </a:buClr>
        <a:buSzPct val="95000"/>
        <a:buFont typeface="Verdana"/>
        <a:buChar char="›"/>
        <a:defRPr kumimoji="0" sz="2600" kern="1200">
          <a:solidFill>
            <a:schemeClr val="tx1"/>
          </a:solidFill>
          <a:latin typeface="+mn-lt"/>
          <a:ea typeface="+mn-ea"/>
          <a:cs typeface="+mn-cs"/>
        </a:defRPr>
      </a:lvl2pPr>
      <a:lvl3pPr marL="1106424" indent="-228600" algn="l" rtl="0" eaLnBrk="1" latinLnBrk="0" hangingPunct="1">
        <a:spcBef>
          <a:spcPct val="20000"/>
        </a:spcBef>
        <a:buClr>
          <a:schemeClr val="accent1"/>
        </a:buClr>
        <a:buFont typeface="Wingdings 2"/>
        <a:buChar char=""/>
        <a:defRPr kumimoji="0" sz="2400" kern="1200">
          <a:solidFill>
            <a:schemeClr val="tx1"/>
          </a:solidFill>
          <a:latin typeface="+mn-lt"/>
          <a:ea typeface="+mn-ea"/>
          <a:cs typeface="+mn-cs"/>
        </a:defRPr>
      </a:lvl3pPr>
      <a:lvl4pPr marL="1371600" indent="-210312" algn="l" rtl="0" eaLnBrk="1" latinLnBrk="0" hangingPunct="1">
        <a:spcBef>
          <a:spcPct val="20000"/>
        </a:spcBef>
        <a:buClr>
          <a:schemeClr val="accent1"/>
        </a:buClr>
        <a:buFont typeface="Wingdings 2"/>
        <a:buChar char=""/>
        <a:defRPr kumimoji="0" sz="2000" kern="1200">
          <a:solidFill>
            <a:schemeClr val="tx1"/>
          </a:solidFill>
          <a:latin typeface="+mn-lt"/>
          <a:ea typeface="+mn-ea"/>
          <a:cs typeface="+mn-cs"/>
        </a:defRPr>
      </a:lvl4pPr>
      <a:lvl5pPr marL="1600200" indent="-210312" algn="l" rtl="0" eaLnBrk="1" latinLnBrk="0" hangingPunct="1">
        <a:spcBef>
          <a:spcPct val="20000"/>
        </a:spcBef>
        <a:buClr>
          <a:schemeClr val="accent1">
            <a:tint val="75000"/>
          </a:schemeClr>
        </a:buClr>
        <a:buFont typeface="Wingdings 2"/>
        <a:buChar char=""/>
        <a:defRPr kumimoji="0" sz="1900" kern="1200">
          <a:solidFill>
            <a:schemeClr val="tx1"/>
          </a:solidFill>
          <a:latin typeface="+mn-lt"/>
          <a:ea typeface="+mn-ea"/>
          <a:cs typeface="+mn-cs"/>
        </a:defRPr>
      </a:lvl5pPr>
      <a:lvl6pPr marL="1828800" indent="-210312" algn="l" rtl="0" eaLnBrk="1" latinLnBrk="0" hangingPunct="1">
        <a:spcBef>
          <a:spcPct val="20000"/>
        </a:spcBef>
        <a:buClr>
          <a:schemeClr val="accent1">
            <a:tint val="75000"/>
          </a:schemeClr>
        </a:buClr>
        <a:buFont typeface="Wingdings 2"/>
        <a:buChar char=""/>
        <a:defRPr kumimoji="0" sz="1800" kern="1200">
          <a:solidFill>
            <a:schemeClr val="tx1"/>
          </a:solidFill>
          <a:latin typeface="+mn-lt"/>
          <a:ea typeface="+mn-ea"/>
          <a:cs typeface="+mn-cs"/>
        </a:defRPr>
      </a:lvl6pPr>
      <a:lvl7pPr marL="2084832" indent="-210312" algn="l" rtl="0" eaLnBrk="1" latinLnBrk="0" hangingPunct="1">
        <a:spcBef>
          <a:spcPct val="20000"/>
        </a:spcBef>
        <a:buClr>
          <a:schemeClr val="accent1">
            <a:tint val="75000"/>
          </a:schemeClr>
        </a:buClr>
        <a:buFont typeface="Wingdings 2"/>
        <a:buChar char=""/>
        <a:defRPr kumimoji="0" sz="1600" kern="1200">
          <a:solidFill>
            <a:schemeClr val="tx1"/>
          </a:solidFill>
          <a:latin typeface="+mn-lt"/>
          <a:ea typeface="+mn-ea"/>
          <a:cs typeface="+mn-cs"/>
        </a:defRPr>
      </a:lvl7pPr>
      <a:lvl8pPr marL="2286000" indent="-182880" algn="l" rtl="0" eaLnBrk="1" latinLnBrk="0" hangingPunct="1">
        <a:spcBef>
          <a:spcPct val="20000"/>
        </a:spcBef>
        <a:buClr>
          <a:schemeClr val="accent1">
            <a:tint val="75000"/>
          </a:schemeClr>
        </a:buClr>
        <a:buFont typeface="Wingdings 2"/>
        <a:buChar char=""/>
        <a:defRPr kumimoji="0" sz="1600" kern="1200">
          <a:solidFill>
            <a:schemeClr val="tx1"/>
          </a:solidFill>
          <a:latin typeface="+mn-lt"/>
          <a:ea typeface="+mn-ea"/>
          <a:cs typeface="+mn-cs"/>
        </a:defRPr>
      </a:lvl8pPr>
      <a:lvl9pPr marL="2514600" indent="-182880" algn="l" rtl="0" eaLnBrk="1" latinLnBrk="0" hangingPunct="1">
        <a:spcBef>
          <a:spcPct val="20000"/>
        </a:spcBef>
        <a:buClr>
          <a:schemeClr val="accent1">
            <a:tint val="75000"/>
          </a:schemeClr>
        </a:buClr>
        <a:buFont typeface="Wingdings 2"/>
        <a:buChar char=""/>
        <a:defRPr kumimoji="0" sz="1600" kern="120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571472" y="1571612"/>
            <a:ext cx="8286808" cy="1714512"/>
          </a:xfrm>
        </p:spPr>
        <p:txBody>
          <a:bodyPr>
            <a:normAutofit fontScale="90000"/>
          </a:bodyPr>
          <a:lstStyle/>
          <a:p>
            <a:pPr algn="ctr"/>
            <a:r>
              <a:rPr lang="en-IN" sz="4000" dirty="0" smtClean="0">
                <a:latin typeface="Times New Roman" pitchFamily="18" charset="0"/>
                <a:cs typeface="Times New Roman" pitchFamily="18" charset="0"/>
              </a:rPr>
              <a:t/>
            </a:r>
            <a:br>
              <a:rPr lang="en-IN" sz="4000" dirty="0" smtClean="0">
                <a:latin typeface="Times New Roman" pitchFamily="18" charset="0"/>
                <a:cs typeface="Times New Roman" pitchFamily="18" charset="0"/>
              </a:rPr>
            </a:br>
            <a:r>
              <a:rPr lang="en-IN" sz="4000" dirty="0" smtClean="0">
                <a:latin typeface="Times New Roman" pitchFamily="18" charset="0"/>
                <a:cs typeface="Times New Roman" pitchFamily="18" charset="0"/>
              </a:rPr>
              <a:t>COMMON </a:t>
            </a:r>
            <a:r>
              <a:rPr lang="en-IN" sz="4000" dirty="0" smtClean="0">
                <a:latin typeface="Times New Roman" pitchFamily="18" charset="0"/>
                <a:cs typeface="Times New Roman" pitchFamily="18" charset="0"/>
              </a:rPr>
              <a:t>OFFENCES AGAINST ANIMALS IN INDIA</a:t>
            </a:r>
            <a:endParaRPr lang="en-US" sz="4000" dirty="0"/>
          </a:p>
        </p:txBody>
      </p:sp>
      <p:sp>
        <p:nvSpPr>
          <p:cNvPr id="4" name="Subtitle 3"/>
          <p:cNvSpPr>
            <a:spLocks noGrp="1"/>
          </p:cNvSpPr>
          <p:nvPr>
            <p:ph type="subTitle" idx="1"/>
          </p:nvPr>
        </p:nvSpPr>
        <p:spPr>
          <a:xfrm>
            <a:off x="2438400" y="3429000"/>
            <a:ext cx="6705600" cy="2428892"/>
          </a:xfrm>
        </p:spPr>
        <p:txBody>
          <a:bodyPr>
            <a:normAutofit/>
          </a:bodyPr>
          <a:lstStyle/>
          <a:p>
            <a:r>
              <a:rPr lang="en-US" dirty="0" smtClean="0">
                <a:solidFill>
                  <a:schemeClr val="tx1"/>
                </a:solidFill>
                <a:latin typeface="Times New Roman" pitchFamily="18" charset="0"/>
                <a:cs typeface="Times New Roman" pitchFamily="18" charset="0"/>
              </a:rPr>
              <a:t>Dr. </a:t>
            </a:r>
            <a:r>
              <a:rPr lang="en-US" dirty="0" err="1" smtClean="0">
                <a:solidFill>
                  <a:schemeClr val="tx1"/>
                </a:solidFill>
                <a:latin typeface="Times New Roman" pitchFamily="18" charset="0"/>
                <a:cs typeface="Times New Roman" pitchFamily="18" charset="0"/>
              </a:rPr>
              <a:t>Imran</a:t>
            </a:r>
            <a:r>
              <a:rPr lang="en-US" dirty="0" smtClean="0">
                <a:solidFill>
                  <a:schemeClr val="tx1"/>
                </a:solidFill>
                <a:latin typeface="Times New Roman" pitchFamily="18" charset="0"/>
                <a:cs typeface="Times New Roman" pitchFamily="18" charset="0"/>
              </a:rPr>
              <a:t> Ali</a:t>
            </a:r>
          </a:p>
          <a:p>
            <a:r>
              <a:rPr lang="en-US" dirty="0" smtClean="0">
                <a:solidFill>
                  <a:schemeClr val="tx1"/>
                </a:solidFill>
                <a:latin typeface="Times New Roman" pitchFamily="18" charset="0"/>
                <a:cs typeface="Times New Roman" pitchFamily="18" charset="0"/>
              </a:rPr>
              <a:t>Assistant Professor</a:t>
            </a:r>
          </a:p>
          <a:p>
            <a:r>
              <a:rPr lang="en-US" dirty="0" smtClean="0">
                <a:solidFill>
                  <a:schemeClr val="tx1"/>
                </a:solidFill>
                <a:latin typeface="Times New Roman" pitchFamily="18" charset="0"/>
                <a:cs typeface="Times New Roman" pitchFamily="18" charset="0"/>
              </a:rPr>
              <a:t>Veterinary Pathology, </a:t>
            </a:r>
          </a:p>
          <a:p>
            <a:r>
              <a:rPr lang="en-US" dirty="0" smtClean="0">
                <a:solidFill>
                  <a:schemeClr val="tx1"/>
                </a:solidFill>
                <a:latin typeface="Times New Roman" pitchFamily="18" charset="0"/>
                <a:cs typeface="Times New Roman" pitchFamily="18" charset="0"/>
              </a:rPr>
              <a:t>BVC, Patna</a:t>
            </a:r>
            <a:endParaRPr lang="en-US" dirty="0">
              <a:solidFill>
                <a:schemeClr val="tx1"/>
              </a:solidFill>
              <a:latin typeface="Times New Roman" pitchFamily="18" charset="0"/>
              <a:cs typeface="Times New Roman" pitchFamily="18" charset="0"/>
            </a:endParaRPr>
          </a:p>
        </p:txBody>
      </p:sp>
      <p:sp>
        <p:nvSpPr>
          <p:cNvPr id="5" name="Rectangle 4"/>
          <p:cNvSpPr/>
          <p:nvPr/>
        </p:nvSpPr>
        <p:spPr>
          <a:xfrm>
            <a:off x="714348" y="571480"/>
            <a:ext cx="3000396" cy="369332"/>
          </a:xfrm>
          <a:prstGeom prst="rect">
            <a:avLst/>
          </a:prstGeom>
        </p:spPr>
        <p:txBody>
          <a:bodyPr wrap="square">
            <a:spAutoFit/>
          </a:bodyPr>
          <a:lstStyle/>
          <a:p>
            <a:r>
              <a:rPr lang="en-IN" dirty="0" smtClean="0">
                <a:latin typeface="Times New Roman" pitchFamily="18" charset="0"/>
                <a:cs typeface="Times New Roman" pitchFamily="18" charset="0"/>
              </a:rPr>
              <a:t>M.V.Sc </a:t>
            </a:r>
            <a:r>
              <a:rPr lang="en-IN" dirty="0" smtClean="0">
                <a:latin typeface="Times New Roman" pitchFamily="18" charset="0"/>
                <a:cs typeface="Times New Roman" pitchFamily="18" charset="0"/>
              </a:rPr>
              <a:t>Programme:VPP </a:t>
            </a:r>
            <a:r>
              <a:rPr lang="en-IN" dirty="0" smtClean="0">
                <a:latin typeface="Times New Roman" pitchFamily="18" charset="0"/>
                <a:cs typeface="Times New Roman" pitchFamily="18" charset="0"/>
              </a:rPr>
              <a:t>612 </a:t>
            </a:r>
            <a:endParaRPr lang="en-US"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dirty="0" smtClean="0"/>
              <a:t>COMMON OFFENCES AGAINST ANIMALS IN INDIA</a:t>
            </a:r>
            <a:endParaRPr lang="en-US" dirty="0"/>
          </a:p>
        </p:txBody>
      </p:sp>
      <p:sp>
        <p:nvSpPr>
          <p:cNvPr id="3" name="Subtitle 2"/>
          <p:cNvSpPr>
            <a:spLocks noGrp="1"/>
          </p:cNvSpPr>
          <p:nvPr>
            <p:ph idx="1"/>
          </p:nvPr>
        </p:nvSpPr>
        <p:spPr/>
        <p:txBody>
          <a:bodyPr/>
          <a:lstStyle/>
          <a:p>
            <a:r>
              <a:rPr lang="en-IN" dirty="0" smtClean="0"/>
              <a:t>There are three common offences against animals in India; mischief, cruelty against animals and bestiality.</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2000"/>
                                        <p:tgtEl>
                                          <p:spTgt spid="3">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allAtOnce"/>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800" dirty="0" smtClean="0">
                <a:latin typeface="Times New Roman" pitchFamily="18" charset="0"/>
                <a:cs typeface="Times New Roman" pitchFamily="18" charset="0"/>
              </a:rPr>
              <a:t>Mischief</a:t>
            </a:r>
            <a:endParaRPr lang="en-US" sz="28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2400" dirty="0" smtClean="0">
                <a:solidFill>
                  <a:schemeClr val="tx1"/>
                </a:solidFill>
                <a:latin typeface="Times New Roman" pitchFamily="18" charset="0"/>
                <a:cs typeface="Times New Roman" pitchFamily="18" charset="0"/>
              </a:rPr>
              <a:t>This includes killing, poisoning or maiming an animal. Poisoning is the commonest method of mischievous killing of an animal. </a:t>
            </a:r>
            <a:r>
              <a:rPr lang="en-IN" sz="2400" dirty="0" err="1" smtClean="0">
                <a:solidFill>
                  <a:schemeClr val="tx1"/>
                </a:solidFill>
                <a:latin typeface="Times New Roman" pitchFamily="18" charset="0"/>
                <a:cs typeface="Times New Roman" pitchFamily="18" charset="0"/>
              </a:rPr>
              <a:t>Abrus</a:t>
            </a:r>
            <a:r>
              <a:rPr lang="en-IN" sz="2400" dirty="0" smtClean="0">
                <a:solidFill>
                  <a:schemeClr val="tx1"/>
                </a:solidFill>
                <a:latin typeface="Times New Roman" pitchFamily="18" charset="0"/>
                <a:cs typeface="Times New Roman" pitchFamily="18" charset="0"/>
              </a:rPr>
              <a:t>  precatorius arsenic, root, snake venom, </a:t>
            </a:r>
            <a:r>
              <a:rPr lang="en-IN" sz="2400" dirty="0" err="1" smtClean="0">
                <a:solidFill>
                  <a:schemeClr val="tx1"/>
                </a:solidFill>
                <a:latin typeface="Times New Roman" pitchFamily="18" charset="0"/>
                <a:cs typeface="Times New Roman" pitchFamily="18" charset="0"/>
              </a:rPr>
              <a:t>datura</a:t>
            </a:r>
            <a:r>
              <a:rPr lang="en-IN" sz="2400" dirty="0" smtClean="0">
                <a:solidFill>
                  <a:schemeClr val="tx1"/>
                </a:solidFill>
                <a:latin typeface="Times New Roman" pitchFamily="18" charset="0"/>
                <a:cs typeface="Times New Roman" pitchFamily="18" charset="0"/>
              </a:rPr>
              <a:t> leaves and seeds of yellow oleander are common poisons used in the mischievous killing of the animals. Accidental poisoning may occur in animals by linseed or jowar poisoning. Mischief is punishable under Section 428 and 429 IPC.</a:t>
            </a:r>
            <a:endParaRPr lang="en-US" sz="2400" dirty="0">
              <a:solidFill>
                <a:schemeClr val="tx1"/>
              </a:solidFill>
              <a:latin typeface="Times New Roman" pitchFamily="18" charset="0"/>
              <a:cs typeface="Times New Roman" pitchFamily="18"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400" dirty="0" smtClean="0">
                <a:latin typeface="Times New Roman" pitchFamily="18" charset="0"/>
                <a:cs typeface="Times New Roman" pitchFamily="18" charset="0"/>
              </a:rPr>
              <a:t>Mischief </a:t>
            </a:r>
            <a:endParaRPr lang="en-US" sz="2400" dirty="0">
              <a:latin typeface="Times New Roman" pitchFamily="18" charset="0"/>
              <a:cs typeface="Times New Roman" pitchFamily="18" charset="0"/>
            </a:endParaRPr>
          </a:p>
        </p:txBody>
      </p:sp>
      <p:sp>
        <p:nvSpPr>
          <p:cNvPr id="5" name="Content Placeholder 4"/>
          <p:cNvSpPr>
            <a:spLocks noGrp="1"/>
          </p:cNvSpPr>
          <p:nvPr>
            <p:ph idx="1"/>
          </p:nvPr>
        </p:nvSpPr>
        <p:spPr/>
        <p:txBody>
          <a:bodyPr>
            <a:normAutofit/>
          </a:bodyPr>
          <a:lstStyle/>
          <a:p>
            <a:pPr>
              <a:buFont typeface="+mj-lt"/>
              <a:buAutoNum type="alphaLcParenR"/>
            </a:pPr>
            <a:r>
              <a:rPr lang="en-IN" sz="2400" dirty="0" smtClean="0">
                <a:latin typeface="Times New Roman" pitchFamily="18" charset="0"/>
                <a:cs typeface="Times New Roman" pitchFamily="18" charset="0"/>
              </a:rPr>
              <a:t>Fracture of bone</a:t>
            </a:r>
            <a:r>
              <a:rPr lang="en-US" sz="2400" dirty="0" smtClean="0">
                <a:latin typeface="Times New Roman" pitchFamily="18" charset="0"/>
                <a:cs typeface="Times New Roman" pitchFamily="18" charset="0"/>
              </a:rPr>
              <a:t>.</a:t>
            </a:r>
          </a:p>
          <a:p>
            <a:pPr>
              <a:buFont typeface="+mj-lt"/>
              <a:buAutoNum type="alphaLcParenR"/>
            </a:pPr>
            <a:r>
              <a:rPr lang="en-IN" sz="2400" dirty="0" smtClean="0">
                <a:latin typeface="Times New Roman" pitchFamily="18" charset="0"/>
                <a:cs typeface="Times New Roman" pitchFamily="18" charset="0"/>
              </a:rPr>
              <a:t>Cutting tendons of legs and neck.</a:t>
            </a:r>
          </a:p>
          <a:p>
            <a:pPr>
              <a:buFont typeface="+mj-lt"/>
              <a:buAutoNum type="alphaLcParenR"/>
            </a:pPr>
            <a:r>
              <a:rPr lang="en-IN" sz="2400" dirty="0" smtClean="0">
                <a:latin typeface="Times New Roman" pitchFamily="18" charset="0"/>
                <a:cs typeface="Times New Roman" pitchFamily="18" charset="0"/>
              </a:rPr>
              <a:t>Injury to udder in </a:t>
            </a:r>
            <a:r>
              <a:rPr lang="en-IN" sz="2400" dirty="0" err="1" smtClean="0">
                <a:latin typeface="Times New Roman" pitchFamily="18" charset="0"/>
                <a:cs typeface="Times New Roman" pitchFamily="18" charset="0"/>
              </a:rPr>
              <a:t>milch</a:t>
            </a:r>
            <a:r>
              <a:rPr lang="en-IN" sz="2400" dirty="0" smtClean="0">
                <a:latin typeface="Times New Roman" pitchFamily="18" charset="0"/>
                <a:cs typeface="Times New Roman" pitchFamily="18" charset="0"/>
              </a:rPr>
              <a:t> animals.</a:t>
            </a:r>
          </a:p>
          <a:p>
            <a:pPr>
              <a:buFont typeface="+mj-lt"/>
              <a:buAutoNum type="alphaLcParenR"/>
            </a:pPr>
            <a:r>
              <a:rPr lang="en-IN" sz="2400" dirty="0" smtClean="0">
                <a:latin typeface="Times New Roman" pitchFamily="18" charset="0"/>
                <a:cs typeface="Times New Roman" pitchFamily="18" charset="0"/>
              </a:rPr>
              <a:t>Fearing of the vagina or rectum by introducing sharp or blunt object.</a:t>
            </a:r>
          </a:p>
          <a:p>
            <a:pPr>
              <a:buFont typeface="+mj-lt"/>
              <a:buAutoNum type="alphaLcParenR"/>
            </a:pPr>
            <a:r>
              <a:rPr lang="en-IN" sz="2400" dirty="0" smtClean="0">
                <a:latin typeface="Times New Roman" pitchFamily="18" charset="0"/>
                <a:cs typeface="Times New Roman" pitchFamily="18" charset="0"/>
              </a:rPr>
              <a:t>Punctured wounds etc.</a:t>
            </a:r>
          </a:p>
          <a:p>
            <a:endParaRPr lang="en-IN" sz="1800" dirty="0" smtClean="0">
              <a:latin typeface="Times New Roman" pitchFamily="18" charset="0"/>
              <a:cs typeface="Times New Roman" pitchFamily="18" charset="0"/>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800" dirty="0" smtClean="0">
                <a:latin typeface="Times New Roman" pitchFamily="18" charset="0"/>
                <a:cs typeface="Times New Roman" pitchFamily="18" charset="0"/>
              </a:rPr>
              <a:t>Cruelty against animals</a:t>
            </a:r>
            <a:endParaRPr lang="en-US" sz="2800" dirty="0">
              <a:latin typeface="Times New Roman" pitchFamily="18" charset="0"/>
              <a:cs typeface="Times New Roman" pitchFamily="18" charset="0"/>
            </a:endParaRPr>
          </a:p>
        </p:txBody>
      </p:sp>
      <p:sp>
        <p:nvSpPr>
          <p:cNvPr id="3" name="Subtitle 2"/>
          <p:cNvSpPr>
            <a:spLocks noGrp="1"/>
          </p:cNvSpPr>
          <p:nvPr>
            <p:ph idx="1"/>
          </p:nvPr>
        </p:nvSpPr>
        <p:spPr/>
        <p:txBody>
          <a:bodyPr>
            <a:normAutofit/>
          </a:bodyPr>
          <a:lstStyle/>
          <a:p>
            <a:pPr algn="just"/>
            <a:r>
              <a:rPr lang="en-IN" sz="2400" dirty="0" smtClean="0">
                <a:solidFill>
                  <a:schemeClr val="tx1"/>
                </a:solidFill>
                <a:latin typeface="Times New Roman" pitchFamily="18" charset="0"/>
                <a:cs typeface="Times New Roman" pitchFamily="18" charset="0"/>
              </a:rPr>
              <a:t>This offence includes beating, overloading, using a diseased animal for work, starvation, Phuka method etc. These acts are punishable under the Prevention of Cruelty to Animals Act, 1960.</a:t>
            </a:r>
            <a:endParaRPr lang="en-US" sz="2400" dirty="0">
              <a:solidFill>
                <a:schemeClr val="tx1"/>
              </a:solidFill>
              <a:latin typeface="Times New Roman" pitchFamily="18" charset="0"/>
              <a:cs typeface="Times New Roman" pitchFamily="18" charset="0"/>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pPr algn="just"/>
            <a:r>
              <a:rPr lang="en-IN" sz="2800" dirty="0" smtClean="0">
                <a:latin typeface="Times New Roman" pitchFamily="18" charset="0"/>
                <a:cs typeface="Times New Roman" pitchFamily="18" charset="0"/>
              </a:rPr>
              <a:t>Bestiality</a:t>
            </a:r>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r>
              <a:rPr lang="en-IN" sz="2000" dirty="0" smtClean="0">
                <a:latin typeface="Times New Roman" pitchFamily="18" charset="0"/>
                <a:cs typeface="Times New Roman" pitchFamily="18" charset="0"/>
              </a:rPr>
              <a:t>Bestiality means carnal intercourse with man, women, or animal against the order of nature. This type of crime is more frequently found in India due to the following reasons</a:t>
            </a:r>
            <a:r>
              <a:rPr lang="en-IN" sz="2000" dirty="0" smtClean="0">
                <a:latin typeface="Times New Roman" pitchFamily="18" charset="0"/>
                <a:cs typeface="Times New Roman" pitchFamily="18" charset="0"/>
              </a:rPr>
              <a:t>:</a:t>
            </a:r>
            <a:endParaRPr lang="en-US" sz="2000" dirty="0">
              <a:latin typeface="Times New Roman" pitchFamily="18" charset="0"/>
              <a:cs typeface="Times New Roman" pitchFamily="18" charset="0"/>
            </a:endParaRPr>
          </a:p>
        </p:txBody>
      </p:sp>
      <p:sp>
        <p:nvSpPr>
          <p:cNvPr id="6" name="Content Placeholder 5"/>
          <p:cNvSpPr>
            <a:spLocks noGrp="1"/>
          </p:cNvSpPr>
          <p:nvPr>
            <p:ph idx="1"/>
          </p:nvPr>
        </p:nvSpPr>
        <p:spPr/>
        <p:txBody>
          <a:bodyPr>
            <a:normAutofit/>
          </a:bodyPr>
          <a:lstStyle/>
          <a:p>
            <a:pPr>
              <a:buFont typeface="+mj-lt"/>
              <a:buAutoNum type="alphaLcParenR"/>
            </a:pPr>
            <a:r>
              <a:rPr lang="en-IN" sz="2000" dirty="0" smtClean="0">
                <a:latin typeface="Times New Roman" pitchFamily="18" charset="0"/>
                <a:cs typeface="Times New Roman" pitchFamily="18" charset="0"/>
              </a:rPr>
              <a:t>The common belief among illiterate people that intercourse with a she-donkey is remedy for gonorrhoea.</a:t>
            </a:r>
          </a:p>
          <a:p>
            <a:pPr>
              <a:buFont typeface="+mj-lt"/>
              <a:buAutoNum type="alphaLcParenR"/>
            </a:pPr>
            <a:r>
              <a:rPr lang="en-IN" sz="2000" dirty="0" smtClean="0">
                <a:latin typeface="Times New Roman" pitchFamily="18" charset="0"/>
                <a:cs typeface="Times New Roman" pitchFamily="18" charset="0"/>
              </a:rPr>
              <a:t>Excessive sexual desire with less opportunity for natural intercourse.</a:t>
            </a:r>
          </a:p>
          <a:p>
            <a:pPr>
              <a:buFont typeface="+mj-lt"/>
              <a:buAutoNum type="alphaLcParenR"/>
            </a:pPr>
            <a:r>
              <a:rPr lang="en-IN" sz="2000" dirty="0" smtClean="0">
                <a:latin typeface="Times New Roman" pitchFamily="18" charset="0"/>
                <a:cs typeface="Times New Roman" pitchFamily="18" charset="0"/>
              </a:rPr>
              <a:t>Young villagers who go out to graze cattle in fields far away from human eye, are incited, owing to loneliness and the proximity of animals, to commit this crime.</a:t>
            </a:r>
          </a:p>
          <a:p>
            <a:pPr>
              <a:buFont typeface="+mj-lt"/>
              <a:buAutoNum type="alphaLcParenR"/>
            </a:pPr>
            <a:r>
              <a:rPr lang="en-IN" sz="2000" dirty="0" smtClean="0">
                <a:latin typeface="Times New Roman" pitchFamily="18" charset="0"/>
                <a:cs typeface="Times New Roman" pitchFamily="18" charset="0"/>
              </a:rPr>
              <a:t>People having some mental abnormalities. In bestiality the human male is generally the active agent and the passive agent is a she-goat, donkey, mare, cow or even hen. No cases of the human female being involved in similar manner are publicly known.</a:t>
            </a:r>
          </a:p>
          <a:p>
            <a:pPr>
              <a:buFont typeface="+mj-lt"/>
              <a:buAutoNum type="alphaLcParenR"/>
            </a:pPr>
            <a:endParaRPr lang="en-IN" sz="1800" dirty="0" smtClean="0">
              <a:latin typeface="Times New Roman" pitchFamily="18" charset="0"/>
              <a:cs typeface="Times New Roman" pitchFamily="18" charset="0"/>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400" dirty="0" smtClean="0">
                <a:latin typeface="Times New Roman" pitchFamily="18" charset="0"/>
                <a:cs typeface="Times New Roman" pitchFamily="18" charset="0"/>
              </a:rPr>
              <a:t>EXAMINATION OF ANIMAL FOR BESTIALITY</a:t>
            </a:r>
            <a:endParaRPr lang="en-US" sz="24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Font typeface="+mj-lt"/>
              <a:buAutoNum type="alphaLcParenR"/>
            </a:pPr>
            <a:r>
              <a:rPr lang="en-IN" sz="2000" dirty="0" smtClean="0">
                <a:latin typeface="Times New Roman" pitchFamily="18" charset="0"/>
                <a:cs typeface="Times New Roman" pitchFamily="18" charset="0"/>
              </a:rPr>
              <a:t>The offenders are usually caught red-handed.</a:t>
            </a:r>
          </a:p>
          <a:p>
            <a:pPr>
              <a:buFont typeface="+mj-lt"/>
              <a:buAutoNum type="alphaLcParenR"/>
            </a:pPr>
            <a:r>
              <a:rPr lang="en-IN" sz="2000" dirty="0" smtClean="0">
                <a:latin typeface="Times New Roman" pitchFamily="18" charset="0"/>
                <a:cs typeface="Times New Roman" pitchFamily="18" charset="0"/>
              </a:rPr>
              <a:t>The vagina of animal should be examined for evidence of injury and the accused examined for marks of injuries caused by the kicks, teeth or claws of animal.</a:t>
            </a:r>
          </a:p>
          <a:p>
            <a:pPr>
              <a:buFont typeface="+mj-lt"/>
              <a:buAutoNum type="alphaLcParenR"/>
            </a:pPr>
            <a:r>
              <a:rPr lang="en-IN" sz="2000" dirty="0" smtClean="0">
                <a:latin typeface="Times New Roman" pitchFamily="18" charset="0"/>
                <a:cs typeface="Times New Roman" pitchFamily="18" charset="0"/>
              </a:rPr>
              <a:t>The surrounding hairs of the animal should be examined for the presence of human spermatozoa. (this is very important to note that the spermatozoa found are of the same animal or not, for this purpose the presence or absence of heat in the female animal is also a guide).</a:t>
            </a:r>
          </a:p>
          <a:p>
            <a:pPr>
              <a:buFont typeface="+mj-lt"/>
              <a:buAutoNum type="alphaLcParenR"/>
            </a:pPr>
            <a:r>
              <a:rPr lang="en-IN" sz="2000" dirty="0" smtClean="0">
                <a:latin typeface="Times New Roman" pitchFamily="18" charset="0"/>
                <a:cs typeface="Times New Roman" pitchFamily="18" charset="0"/>
              </a:rPr>
              <a:t>The presence of organisms of gonorrhoea in the vagina of the animal is a sure sign of bestiality.</a:t>
            </a:r>
          </a:p>
          <a:p>
            <a:pPr>
              <a:buFont typeface="+mj-lt"/>
              <a:buAutoNum type="alphaLcParenR"/>
            </a:pPr>
            <a:r>
              <a:rPr lang="en-IN" sz="2000" dirty="0" smtClean="0">
                <a:latin typeface="Times New Roman" pitchFamily="18" charset="0"/>
                <a:cs typeface="Times New Roman" pitchFamily="18" charset="0"/>
              </a:rPr>
              <a:t>The clothes of accused will give off a smell of urine or faeces of the animals as after a sexual act animals have a habit of urinating. Bestiality is punishable under Section 377 I.P.C.</a:t>
            </a:r>
          </a:p>
          <a:p>
            <a:pPr>
              <a:buFont typeface="+mj-lt"/>
              <a:buAutoNum type="alphaLcParenR"/>
            </a:pPr>
            <a:endParaRPr lang="en-US" sz="1800" dirty="0">
              <a:latin typeface="Times New Roman" pitchFamily="18" charset="0"/>
              <a:cs typeface="Times New Roman" pitchFamily="18" charset="0"/>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400" dirty="0" smtClean="0">
                <a:latin typeface="Times New Roman" pitchFamily="18" charset="0"/>
                <a:cs typeface="Times New Roman" pitchFamily="18" charset="0"/>
              </a:rPr>
              <a:t>EXANIMATION OF SEMINAL STAINS</a:t>
            </a:r>
            <a:endParaRPr lang="en-US" sz="24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2000" dirty="0" smtClean="0">
                <a:solidFill>
                  <a:schemeClr val="tx1"/>
                </a:solidFill>
                <a:latin typeface="Times New Roman" pitchFamily="18" charset="0"/>
                <a:cs typeface="Times New Roman" pitchFamily="18" charset="0"/>
              </a:rPr>
              <a:t>In the case of bestiality, it is essential to determine presence of human seminal fluid in or around the parts of the animal. Detection of human spermatozoa in a smear from the vagina of the animal and that from the discharge adhering to the surrounding hairs is a positive proof of the offence.</a:t>
            </a:r>
          </a:p>
          <a:p>
            <a:pPr algn="just"/>
            <a:r>
              <a:rPr lang="en-IN" sz="2000" dirty="0" smtClean="0">
                <a:solidFill>
                  <a:schemeClr val="tx1"/>
                </a:solidFill>
                <a:latin typeface="Times New Roman" pitchFamily="18" charset="0"/>
                <a:cs typeface="Times New Roman" pitchFamily="18" charset="0"/>
              </a:rPr>
              <a:t>The examination of seminal stains may be carried out by the following methods; physical, chemical, Microscopic and Serological. </a:t>
            </a:r>
            <a:endParaRPr lang="en-US" sz="2000" dirty="0">
              <a:solidFill>
                <a:schemeClr val="tx1"/>
              </a:solidFill>
              <a:latin typeface="Times New Roman" pitchFamily="18" charset="0"/>
              <a:cs typeface="Times New Roman" pitchFamily="18"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400" dirty="0" smtClean="0">
                <a:latin typeface="Times New Roman" pitchFamily="18" charset="0"/>
                <a:cs typeface="Times New Roman" pitchFamily="18" charset="0"/>
              </a:rPr>
              <a:t>EXAMINATION OF ANIMAL FOR BESTIALITY</a:t>
            </a:r>
            <a:endParaRPr lang="en-US" sz="24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Font typeface="+mj-lt"/>
              <a:buAutoNum type="alphaLcParenR"/>
            </a:pPr>
            <a:r>
              <a:rPr lang="en-IN" sz="2400" dirty="0" smtClean="0">
                <a:latin typeface="Times New Roman" pitchFamily="18" charset="0"/>
                <a:cs typeface="Times New Roman" pitchFamily="18" charset="0"/>
              </a:rPr>
              <a:t>Physical Examination: - The physical characteristics of fresh semen of different animals and men given in Table</a:t>
            </a:r>
          </a:p>
          <a:p>
            <a:pPr>
              <a:buFont typeface="+mj-lt"/>
              <a:buAutoNum type="alphaLcParenR"/>
            </a:pPr>
            <a:r>
              <a:rPr lang="en-IN" sz="2400" dirty="0" smtClean="0">
                <a:latin typeface="Times New Roman" pitchFamily="18" charset="0"/>
                <a:cs typeface="Times New Roman" pitchFamily="18" charset="0"/>
              </a:rPr>
              <a:t>There are two preliminary chemical tests for seminal stain; Florence’s </a:t>
            </a:r>
            <a:r>
              <a:rPr lang="en-IN" sz="2400" dirty="0" smtClean="0">
                <a:latin typeface="Times New Roman" pitchFamily="18" charset="0"/>
                <a:cs typeface="Times New Roman" pitchFamily="18" charset="0"/>
              </a:rPr>
              <a:t>test </a:t>
            </a:r>
            <a:r>
              <a:rPr lang="en-IN" sz="2400" dirty="0" smtClean="0">
                <a:latin typeface="Times New Roman" pitchFamily="18" charset="0"/>
                <a:cs typeface="Times New Roman" pitchFamily="18" charset="0"/>
              </a:rPr>
              <a:t>and Barberio’s </a:t>
            </a:r>
            <a:r>
              <a:rPr lang="en-IN" sz="2400" dirty="0" smtClean="0">
                <a:latin typeface="Times New Roman" pitchFamily="18" charset="0"/>
                <a:cs typeface="Times New Roman" pitchFamily="18" charset="0"/>
              </a:rPr>
              <a:t>test</a:t>
            </a:r>
            <a:r>
              <a:rPr lang="en-IN" sz="2400" dirty="0" smtClean="0">
                <a:latin typeface="Times New Roman" pitchFamily="18" charset="0"/>
                <a:cs typeface="Times New Roman" pitchFamily="18" charset="0"/>
              </a:rPr>
              <a:t>.</a:t>
            </a:r>
            <a:endParaRPr lang="en-US" sz="2400" dirty="0">
              <a:latin typeface="Times New Roman" pitchFamily="18" charset="0"/>
              <a:cs typeface="Times New Roman" pitchFamily="18" charset="0"/>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000" dirty="0" smtClean="0">
                <a:latin typeface="Times New Roman" pitchFamily="18" charset="0"/>
                <a:cs typeface="Times New Roman" pitchFamily="18" charset="0"/>
              </a:rPr>
              <a:t>Florence’s Test</a:t>
            </a:r>
            <a:br>
              <a:rPr lang="en-IN" sz="2000" dirty="0" smtClean="0">
                <a:latin typeface="Times New Roman" pitchFamily="18" charset="0"/>
                <a:cs typeface="Times New Roman" pitchFamily="18" charset="0"/>
              </a:rPr>
            </a:br>
            <a:r>
              <a:rPr lang="en-IN" sz="2000" dirty="0" smtClean="0">
                <a:latin typeface="Times New Roman" pitchFamily="18" charset="0"/>
                <a:cs typeface="Times New Roman" pitchFamily="18" charset="0"/>
              </a:rPr>
              <a:t/>
            </a:r>
            <a:br>
              <a:rPr lang="en-IN" sz="2000" dirty="0" smtClean="0">
                <a:latin typeface="Times New Roman" pitchFamily="18" charset="0"/>
                <a:cs typeface="Times New Roman" pitchFamily="18" charset="0"/>
              </a:rPr>
            </a:br>
            <a:endParaRPr lang="en-US" sz="2000" dirty="0">
              <a:latin typeface="Times New Roman" pitchFamily="18" charset="0"/>
              <a:cs typeface="Times New Roman" pitchFamily="18" charset="0"/>
            </a:endParaRPr>
          </a:p>
        </p:txBody>
      </p:sp>
      <p:sp>
        <p:nvSpPr>
          <p:cNvPr id="4" name="Content Placeholder 3"/>
          <p:cNvSpPr>
            <a:spLocks noGrp="1"/>
          </p:cNvSpPr>
          <p:nvPr>
            <p:ph idx="1"/>
          </p:nvPr>
        </p:nvSpPr>
        <p:spPr/>
        <p:txBody>
          <a:bodyPr/>
          <a:lstStyle/>
          <a:p>
            <a:r>
              <a:rPr lang="en-IN" dirty="0" smtClean="0">
                <a:latin typeface="Times New Roman" pitchFamily="18" charset="0"/>
                <a:cs typeface="Times New Roman" pitchFamily="18" charset="0"/>
              </a:rPr>
              <a:t>Florence’s solution</a:t>
            </a:r>
            <a:br>
              <a:rPr lang="en-IN" dirty="0" smtClean="0">
                <a:latin typeface="Times New Roman" pitchFamily="18" charset="0"/>
                <a:cs typeface="Times New Roman" pitchFamily="18" charset="0"/>
              </a:rPr>
            </a:br>
            <a:r>
              <a:rPr lang="en-IN" dirty="0" smtClean="0">
                <a:latin typeface="Times New Roman" pitchFamily="18" charset="0"/>
                <a:cs typeface="Times New Roman" pitchFamily="18" charset="0"/>
              </a:rPr>
              <a:t>The composition of Florence’s solution is as follows:</a:t>
            </a:r>
            <a:br>
              <a:rPr lang="en-IN" dirty="0" smtClean="0">
                <a:latin typeface="Times New Roman" pitchFamily="18" charset="0"/>
                <a:cs typeface="Times New Roman" pitchFamily="18" charset="0"/>
              </a:rPr>
            </a:br>
            <a:r>
              <a:rPr lang="en-IN" dirty="0" smtClean="0">
                <a:latin typeface="Times New Roman" pitchFamily="18" charset="0"/>
                <a:cs typeface="Times New Roman" pitchFamily="18" charset="0"/>
              </a:rPr>
              <a:t>Potassium iodide		1.65 g</a:t>
            </a:r>
            <a:br>
              <a:rPr lang="en-IN" dirty="0" smtClean="0">
                <a:latin typeface="Times New Roman" pitchFamily="18" charset="0"/>
                <a:cs typeface="Times New Roman" pitchFamily="18" charset="0"/>
              </a:rPr>
            </a:br>
            <a:r>
              <a:rPr lang="en-IN" dirty="0" smtClean="0">
                <a:latin typeface="Times New Roman" pitchFamily="18" charset="0"/>
                <a:cs typeface="Times New Roman" pitchFamily="18" charset="0"/>
              </a:rPr>
              <a:t>Iodine			         </a:t>
            </a:r>
            <a:r>
              <a:rPr lang="en-IN" dirty="0" smtClean="0">
                <a:latin typeface="Times New Roman" pitchFamily="18" charset="0"/>
                <a:cs typeface="Times New Roman" pitchFamily="18" charset="0"/>
              </a:rPr>
              <a:t> 2.54 </a:t>
            </a:r>
            <a:r>
              <a:rPr lang="en-IN" dirty="0" smtClean="0">
                <a:latin typeface="Times New Roman" pitchFamily="18" charset="0"/>
                <a:cs typeface="Times New Roman" pitchFamily="18" charset="0"/>
              </a:rPr>
              <a:t>g</a:t>
            </a:r>
            <a:br>
              <a:rPr lang="en-IN" dirty="0" smtClean="0">
                <a:latin typeface="Times New Roman" pitchFamily="18" charset="0"/>
                <a:cs typeface="Times New Roman" pitchFamily="18" charset="0"/>
              </a:rPr>
            </a:br>
            <a:r>
              <a:rPr lang="en-IN" dirty="0" smtClean="0">
                <a:latin typeface="Times New Roman" pitchFamily="18" charset="0"/>
                <a:cs typeface="Times New Roman" pitchFamily="18" charset="0"/>
              </a:rPr>
              <a:t>Distilled water		</a:t>
            </a:r>
            <a:r>
              <a:rPr lang="en-IN" dirty="0" smtClean="0">
                <a:latin typeface="Times New Roman" pitchFamily="18" charset="0"/>
                <a:cs typeface="Times New Roman" pitchFamily="18" charset="0"/>
              </a:rPr>
              <a:t>          30 </a:t>
            </a:r>
            <a:r>
              <a:rPr lang="en-IN" dirty="0" smtClean="0">
                <a:latin typeface="Times New Roman" pitchFamily="18" charset="0"/>
                <a:cs typeface="Times New Roman" pitchFamily="18" charset="0"/>
              </a:rPr>
              <a:t>ml</a:t>
            </a:r>
            <a:endParaRPr lang="en-US"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800" dirty="0" smtClean="0">
                <a:latin typeface="Times New Roman" pitchFamily="18" charset="0"/>
                <a:cs typeface="Times New Roman" pitchFamily="18" charset="0"/>
              </a:rPr>
              <a:t>Procedure</a:t>
            </a:r>
            <a:endParaRPr lang="en-US" sz="28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marL="514350" indent="-514350">
              <a:buFont typeface="+mj-lt"/>
              <a:buAutoNum type="arabicPeriod"/>
            </a:pPr>
            <a:r>
              <a:rPr lang="en-IN" sz="1800" dirty="0" smtClean="0">
                <a:latin typeface="Times New Roman" pitchFamily="18" charset="0"/>
                <a:cs typeface="Times New Roman" pitchFamily="18" charset="0"/>
              </a:rPr>
              <a:t>Prepare a thick smear of seminal fluid and place a cover slip.</a:t>
            </a:r>
          </a:p>
          <a:p>
            <a:pPr marL="514350" indent="-514350">
              <a:buFont typeface="+mj-lt"/>
              <a:buAutoNum type="arabicPeriod"/>
            </a:pPr>
            <a:r>
              <a:rPr lang="en-IN" sz="1800" dirty="0" smtClean="0">
                <a:latin typeface="Times New Roman" pitchFamily="18" charset="0"/>
                <a:cs typeface="Times New Roman" pitchFamily="18" charset="0"/>
              </a:rPr>
              <a:t>One or two drops of the Florence’s solution is allowed to run-in under the cover slip.</a:t>
            </a:r>
          </a:p>
          <a:p>
            <a:pPr marL="514350" indent="-514350">
              <a:buFont typeface="+mj-lt"/>
              <a:buAutoNum type="arabicPeriod"/>
            </a:pPr>
            <a:r>
              <a:rPr lang="en-IN" sz="1800" dirty="0" smtClean="0">
                <a:latin typeface="Times New Roman" pitchFamily="18" charset="0"/>
                <a:cs typeface="Times New Roman" pitchFamily="18" charset="0"/>
              </a:rPr>
              <a:t>Large brown haemin-like needle-shaped crystals of </a:t>
            </a:r>
            <a:r>
              <a:rPr lang="en-IN" sz="1800" dirty="0" err="1" smtClean="0">
                <a:latin typeface="Times New Roman" pitchFamily="18" charset="0"/>
                <a:cs typeface="Times New Roman" pitchFamily="18" charset="0"/>
              </a:rPr>
              <a:t>choline</a:t>
            </a:r>
            <a:r>
              <a:rPr lang="en-IN" sz="1800" dirty="0" smtClean="0">
                <a:latin typeface="Times New Roman" pitchFamily="18" charset="0"/>
                <a:cs typeface="Times New Roman" pitchFamily="18" charset="0"/>
              </a:rPr>
              <a:t> </a:t>
            </a:r>
            <a:r>
              <a:rPr lang="en-IN" sz="1800" dirty="0" err="1" smtClean="0">
                <a:latin typeface="Times New Roman" pitchFamily="18" charset="0"/>
                <a:cs typeface="Times New Roman" pitchFamily="18" charset="0"/>
              </a:rPr>
              <a:t>periodide</a:t>
            </a:r>
            <a:r>
              <a:rPr lang="en-IN" sz="1800" dirty="0" smtClean="0">
                <a:latin typeface="Times New Roman" pitchFamily="18" charset="0"/>
                <a:cs typeface="Times New Roman" pitchFamily="18" charset="0"/>
              </a:rPr>
              <a:t> will shortly be formed in the presence of semen.</a:t>
            </a:r>
            <a:endParaRPr lang="en-US" sz="1800" dirty="0">
              <a:latin typeface="Times New Roman" pitchFamily="18" charset="0"/>
              <a:cs typeface="Times New Roman" pitchFamily="18" charset="0"/>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400" dirty="0" smtClean="0">
                <a:latin typeface="Times New Roman" pitchFamily="18" charset="0"/>
                <a:cs typeface="Times New Roman" pitchFamily="18" charset="0"/>
              </a:rPr>
              <a:t>Barberio’s Test</a:t>
            </a:r>
            <a:endParaRPr lang="en-US" sz="24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marL="514350" indent="-514350">
              <a:buFont typeface="+mj-lt"/>
              <a:buAutoNum type="arabicPeriod"/>
            </a:pPr>
            <a:r>
              <a:rPr lang="en-IN" sz="1800" dirty="0" smtClean="0">
                <a:latin typeface="Times New Roman" pitchFamily="18" charset="0"/>
                <a:cs typeface="Times New Roman" pitchFamily="18" charset="0"/>
              </a:rPr>
              <a:t>Prepare a thick smear of seminal fluid and place a cover slip.</a:t>
            </a:r>
          </a:p>
          <a:p>
            <a:pPr marL="514350" indent="-514350">
              <a:buFont typeface="+mj-lt"/>
              <a:buAutoNum type="arabicPeriod"/>
            </a:pPr>
            <a:r>
              <a:rPr lang="en-IN" sz="1800" dirty="0" smtClean="0">
                <a:latin typeface="Times New Roman" pitchFamily="18" charset="0"/>
                <a:cs typeface="Times New Roman" pitchFamily="18" charset="0"/>
              </a:rPr>
              <a:t>One or two drops of concentrated picric acid solution is allowed to run-in under the cover slip.</a:t>
            </a:r>
          </a:p>
          <a:p>
            <a:pPr marL="514350" indent="-514350">
              <a:buFont typeface="+mj-lt"/>
              <a:buAutoNum type="arabicPeriod"/>
            </a:pPr>
            <a:r>
              <a:rPr lang="en-IN" sz="1800" dirty="0" smtClean="0">
                <a:latin typeface="Times New Roman" pitchFamily="18" charset="0"/>
                <a:cs typeface="Times New Roman" pitchFamily="18" charset="0"/>
              </a:rPr>
              <a:t>Yellowish needle-shaped crystals or </a:t>
            </a:r>
            <a:r>
              <a:rPr lang="en-IN" sz="1800" dirty="0" err="1" smtClean="0">
                <a:latin typeface="Times New Roman" pitchFamily="18" charset="0"/>
                <a:cs typeface="Times New Roman" pitchFamily="18" charset="0"/>
              </a:rPr>
              <a:t>spermin</a:t>
            </a:r>
            <a:r>
              <a:rPr lang="en-IN" sz="1800" dirty="0" smtClean="0">
                <a:latin typeface="Times New Roman" pitchFamily="18" charset="0"/>
                <a:cs typeface="Times New Roman" pitchFamily="18" charset="0"/>
              </a:rPr>
              <a:t> </a:t>
            </a:r>
            <a:r>
              <a:rPr lang="en-IN" sz="1800" dirty="0" err="1" smtClean="0">
                <a:latin typeface="Times New Roman" pitchFamily="18" charset="0"/>
                <a:cs typeface="Times New Roman" pitchFamily="18" charset="0"/>
              </a:rPr>
              <a:t>picrate</a:t>
            </a:r>
            <a:r>
              <a:rPr lang="en-IN" sz="1800" dirty="0" smtClean="0">
                <a:latin typeface="Times New Roman" pitchFamily="18" charset="0"/>
                <a:cs typeface="Times New Roman" pitchFamily="18" charset="0"/>
              </a:rPr>
              <a:t> will be formed in the presence of semen.</a:t>
            </a:r>
          </a:p>
          <a:p>
            <a:pPr marL="514350" indent="-514350">
              <a:buFont typeface="+mj-lt"/>
              <a:buAutoNum type="arabicPeriod"/>
            </a:pPr>
            <a:endParaRPr lang="en-IN" sz="1800" dirty="0" smtClean="0">
              <a:latin typeface="Times New Roman" pitchFamily="18" charset="0"/>
              <a:cs typeface="Times New Roman" pitchFamily="18" charset="0"/>
            </a:endParaRPr>
          </a:p>
          <a:p>
            <a:pPr marL="514350" indent="-514350">
              <a:buFont typeface="+mj-lt"/>
              <a:buAutoNum type="arabicPeriod"/>
            </a:pPr>
            <a:endParaRPr lang="en-US" sz="1800" dirty="0">
              <a:latin typeface="Times New Roman" pitchFamily="18" charset="0"/>
              <a:cs typeface="Times New Roman" pitchFamily="18"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000" dirty="0" smtClean="0">
                <a:latin typeface="Times New Roman" pitchFamily="18" charset="0"/>
                <a:cs typeface="Times New Roman" pitchFamily="18" charset="0"/>
              </a:rPr>
              <a:t>Microscopic Examination</a:t>
            </a:r>
            <a:endParaRPr lang="en-US" sz="20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1800" dirty="0" smtClean="0">
                <a:solidFill>
                  <a:schemeClr val="tx1"/>
                </a:solidFill>
                <a:latin typeface="Times New Roman" pitchFamily="18" charset="0"/>
                <a:cs typeface="Times New Roman" pitchFamily="18" charset="0"/>
              </a:rPr>
              <a:t>Take a drop of mucus from the vagina of the animal on a glass slide and add one drop of a normal saline solution. Place a cover slip and examine under the high power of the microscope for the presence of spermatozoa.</a:t>
            </a:r>
          </a:p>
          <a:p>
            <a:pPr algn="just"/>
            <a:r>
              <a:rPr lang="en-IN" sz="1800" dirty="0" smtClean="0">
                <a:solidFill>
                  <a:schemeClr val="tx1"/>
                </a:solidFill>
                <a:latin typeface="Times New Roman" pitchFamily="18" charset="0"/>
                <a:cs typeface="Times New Roman" pitchFamily="18" charset="0"/>
              </a:rPr>
              <a:t>Prepare a thin smear of mucus taken from the vagina of the animal and stain by the </a:t>
            </a:r>
            <a:r>
              <a:rPr lang="en-IN" sz="1800" dirty="0" err="1" smtClean="0">
                <a:solidFill>
                  <a:schemeClr val="tx1"/>
                </a:solidFill>
                <a:latin typeface="Times New Roman" pitchFamily="18" charset="0"/>
                <a:cs typeface="Times New Roman" pitchFamily="18" charset="0"/>
              </a:rPr>
              <a:t>haemalum</a:t>
            </a:r>
            <a:r>
              <a:rPr lang="en-IN" sz="1800" dirty="0" smtClean="0">
                <a:solidFill>
                  <a:schemeClr val="tx1"/>
                </a:solidFill>
                <a:latin typeface="Times New Roman" pitchFamily="18" charset="0"/>
                <a:cs typeface="Times New Roman" pitchFamily="18" charset="0"/>
              </a:rPr>
              <a:t> and eosin staining method.</a:t>
            </a:r>
            <a:endParaRPr lang="en-US" sz="1800" dirty="0">
              <a:solidFill>
                <a:schemeClr val="tx1"/>
              </a:solidFill>
              <a:latin typeface="Times New Roman" pitchFamily="18" charset="0"/>
              <a:cs typeface="Times New Roman" pitchFamily="18" charset="0"/>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400" dirty="0" smtClean="0">
                <a:latin typeface="Times New Roman" pitchFamily="18" charset="0"/>
                <a:cs typeface="Times New Roman" pitchFamily="18" charset="0"/>
              </a:rPr>
              <a:t>Solution required</a:t>
            </a:r>
            <a:endParaRPr lang="en-US" sz="24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buNone/>
            </a:pPr>
            <a:r>
              <a:rPr lang="en-IN" sz="1800" dirty="0" smtClean="0">
                <a:latin typeface="Times New Roman" pitchFamily="18" charset="0"/>
                <a:cs typeface="Times New Roman" pitchFamily="18" charset="0"/>
              </a:rPr>
              <a:t>Haematin (Mayer)</a:t>
            </a:r>
          </a:p>
          <a:p>
            <a:pPr>
              <a:buNone/>
            </a:pPr>
            <a:r>
              <a:rPr lang="en-IN" sz="1800" dirty="0" err="1" smtClean="0">
                <a:latin typeface="Times New Roman" pitchFamily="18" charset="0"/>
                <a:cs typeface="Times New Roman" pitchFamily="18" charset="0"/>
              </a:rPr>
              <a:t>Haematein</a:t>
            </a:r>
            <a:r>
              <a:rPr lang="en-IN" sz="1800" dirty="0" smtClean="0">
                <a:latin typeface="Times New Roman" pitchFamily="18" charset="0"/>
                <a:cs typeface="Times New Roman" pitchFamily="18" charset="0"/>
              </a:rPr>
              <a:t>		0.1g</a:t>
            </a:r>
          </a:p>
          <a:p>
            <a:pPr>
              <a:buNone/>
            </a:pPr>
            <a:r>
              <a:rPr lang="en-IN" sz="1800" dirty="0" smtClean="0">
                <a:latin typeface="Times New Roman" pitchFamily="18" charset="0"/>
                <a:cs typeface="Times New Roman" pitchFamily="18" charset="0"/>
              </a:rPr>
              <a:t>Absolute alcohol		5.0 ml</a:t>
            </a:r>
          </a:p>
          <a:p>
            <a:pPr>
              <a:buNone/>
            </a:pPr>
            <a:r>
              <a:rPr lang="en-IN" sz="1800" dirty="0" smtClean="0">
                <a:latin typeface="Times New Roman" pitchFamily="18" charset="0"/>
                <a:cs typeface="Times New Roman" pitchFamily="18" charset="0"/>
              </a:rPr>
              <a:t>Potash alum 5 per cent</a:t>
            </a:r>
          </a:p>
          <a:p>
            <a:pPr>
              <a:buNone/>
            </a:pPr>
            <a:r>
              <a:rPr lang="en-IN" sz="1800" dirty="0" smtClean="0">
                <a:latin typeface="Times New Roman" pitchFamily="18" charset="0"/>
                <a:cs typeface="Times New Roman" pitchFamily="18" charset="0"/>
              </a:rPr>
              <a:t>Aqueous solution		100 ml</a:t>
            </a:r>
          </a:p>
          <a:p>
            <a:pPr>
              <a:buNone/>
            </a:pPr>
            <a:r>
              <a:rPr lang="en-IN" sz="1800" dirty="0" smtClean="0">
                <a:latin typeface="Times New Roman" pitchFamily="18" charset="0"/>
                <a:cs typeface="Times New Roman" pitchFamily="18" charset="0"/>
              </a:rPr>
              <a:t>ii) 3 per cent alcoholic eosin solution </a:t>
            </a:r>
            <a:endParaRPr lang="en-US" sz="1800" dirty="0">
              <a:latin typeface="Times New Roman" pitchFamily="18" charset="0"/>
              <a:cs typeface="Times New Roman" pitchFamily="18" charset="0"/>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400" dirty="0" smtClean="0">
                <a:latin typeface="Times New Roman" pitchFamily="18" charset="0"/>
                <a:cs typeface="Times New Roman" pitchFamily="18" charset="0"/>
              </a:rPr>
              <a:t>Procedure</a:t>
            </a:r>
            <a:endParaRPr lang="en-US" sz="24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marL="514350" indent="-514350">
              <a:buFont typeface="+mj-lt"/>
              <a:buAutoNum type="arabicPeriod"/>
            </a:pPr>
            <a:r>
              <a:rPr lang="en-IN" sz="1800" dirty="0" smtClean="0">
                <a:latin typeface="Times New Roman" pitchFamily="18" charset="0"/>
                <a:cs typeface="Times New Roman" pitchFamily="18" charset="0"/>
              </a:rPr>
              <a:t>Prepare a thin smear.</a:t>
            </a:r>
          </a:p>
          <a:p>
            <a:pPr marL="514350" indent="-514350">
              <a:buFont typeface="+mj-lt"/>
              <a:buAutoNum type="arabicPeriod"/>
            </a:pPr>
            <a:r>
              <a:rPr lang="en-IN" sz="1800" dirty="0" smtClean="0">
                <a:latin typeface="Times New Roman" pitchFamily="18" charset="0"/>
                <a:cs typeface="Times New Roman" pitchFamily="18" charset="0"/>
              </a:rPr>
              <a:t>Fix with methyl alcohol.</a:t>
            </a:r>
          </a:p>
          <a:p>
            <a:pPr marL="514350" indent="-514350">
              <a:buFont typeface="+mj-lt"/>
              <a:buAutoNum type="arabicPeriod"/>
            </a:pPr>
            <a:r>
              <a:rPr lang="en-IN" sz="1800" dirty="0" err="1" smtClean="0">
                <a:latin typeface="Times New Roman" pitchFamily="18" charset="0"/>
                <a:cs typeface="Times New Roman" pitchFamily="18" charset="0"/>
              </a:rPr>
              <a:t>Refix</a:t>
            </a:r>
            <a:r>
              <a:rPr lang="en-IN" sz="1800" dirty="0" smtClean="0">
                <a:latin typeface="Times New Roman" pitchFamily="18" charset="0"/>
                <a:cs typeface="Times New Roman" pitchFamily="18" charset="0"/>
              </a:rPr>
              <a:t> with 95 per cent and them with 70 per cent ethyl alcohol for five minutes.</a:t>
            </a:r>
          </a:p>
          <a:p>
            <a:pPr marL="514350" indent="-514350">
              <a:buFont typeface="+mj-lt"/>
              <a:buAutoNum type="arabicPeriod"/>
            </a:pPr>
            <a:r>
              <a:rPr lang="en-IN" sz="1800" dirty="0" smtClean="0">
                <a:latin typeface="Times New Roman" pitchFamily="18" charset="0"/>
                <a:cs typeface="Times New Roman" pitchFamily="18" charset="0"/>
              </a:rPr>
              <a:t>Rinse quickly in water.</a:t>
            </a:r>
          </a:p>
          <a:p>
            <a:pPr marL="514350" indent="-514350">
              <a:buFont typeface="+mj-lt"/>
              <a:buAutoNum type="arabicPeriod"/>
            </a:pPr>
            <a:r>
              <a:rPr lang="en-IN" sz="1800" dirty="0" smtClean="0">
                <a:latin typeface="Times New Roman" pitchFamily="18" charset="0"/>
                <a:cs typeface="Times New Roman" pitchFamily="18" charset="0"/>
              </a:rPr>
              <a:t>Stain with </a:t>
            </a:r>
            <a:r>
              <a:rPr lang="en-IN" sz="1800" dirty="0" err="1" smtClean="0">
                <a:latin typeface="Times New Roman" pitchFamily="18" charset="0"/>
                <a:cs typeface="Times New Roman" pitchFamily="18" charset="0"/>
              </a:rPr>
              <a:t>haemalum</a:t>
            </a:r>
            <a:r>
              <a:rPr lang="en-IN" sz="1800" dirty="0" smtClean="0">
                <a:latin typeface="Times New Roman" pitchFamily="18" charset="0"/>
                <a:cs typeface="Times New Roman" pitchFamily="18" charset="0"/>
              </a:rPr>
              <a:t> solution for 20 minutes.</a:t>
            </a:r>
          </a:p>
          <a:p>
            <a:pPr marL="514350" indent="-514350">
              <a:buFont typeface="+mj-lt"/>
              <a:buAutoNum type="arabicPeriod"/>
            </a:pPr>
            <a:r>
              <a:rPr lang="en-IN" sz="1800" dirty="0" smtClean="0">
                <a:latin typeface="Times New Roman" pitchFamily="18" charset="0"/>
                <a:cs typeface="Times New Roman" pitchFamily="18" charset="0"/>
              </a:rPr>
              <a:t>Steep in </a:t>
            </a:r>
            <a:r>
              <a:rPr lang="en-IN" sz="1800" dirty="0" err="1" smtClean="0">
                <a:latin typeface="Times New Roman" pitchFamily="18" charset="0"/>
                <a:cs typeface="Times New Roman" pitchFamily="18" charset="0"/>
              </a:rPr>
              <a:t>haemalum</a:t>
            </a:r>
            <a:r>
              <a:rPr lang="en-IN" sz="1800" dirty="0" smtClean="0">
                <a:latin typeface="Times New Roman" pitchFamily="18" charset="0"/>
                <a:cs typeface="Times New Roman" pitchFamily="18" charset="0"/>
              </a:rPr>
              <a:t> for 30 minutes.</a:t>
            </a:r>
          </a:p>
          <a:p>
            <a:pPr marL="514350" indent="-514350">
              <a:buFont typeface="+mj-lt"/>
              <a:buAutoNum type="arabicPeriod"/>
            </a:pPr>
            <a:r>
              <a:rPr lang="en-IN" sz="1800" dirty="0" err="1" smtClean="0">
                <a:latin typeface="Times New Roman" pitchFamily="18" charset="0"/>
                <a:cs typeface="Times New Roman" pitchFamily="18" charset="0"/>
              </a:rPr>
              <a:t>Restain</a:t>
            </a:r>
            <a:r>
              <a:rPr lang="en-IN" sz="1800" dirty="0" smtClean="0">
                <a:latin typeface="Times New Roman" pitchFamily="18" charset="0"/>
                <a:cs typeface="Times New Roman" pitchFamily="18" charset="0"/>
              </a:rPr>
              <a:t> with </a:t>
            </a:r>
            <a:r>
              <a:rPr lang="en-IN" sz="1800" dirty="0" err="1" smtClean="0">
                <a:latin typeface="Times New Roman" pitchFamily="18" charset="0"/>
                <a:cs typeface="Times New Roman" pitchFamily="18" charset="0"/>
              </a:rPr>
              <a:t>haemalum</a:t>
            </a:r>
            <a:r>
              <a:rPr lang="en-IN" sz="1800" dirty="0" smtClean="0">
                <a:latin typeface="Times New Roman" pitchFamily="18" charset="0"/>
                <a:cs typeface="Times New Roman" pitchFamily="18" charset="0"/>
              </a:rPr>
              <a:t> for five minutes.</a:t>
            </a:r>
          </a:p>
          <a:p>
            <a:pPr marL="514350" indent="-514350">
              <a:buFont typeface="+mj-lt"/>
              <a:buAutoNum type="arabicPeriod"/>
            </a:pPr>
            <a:r>
              <a:rPr lang="en-IN" sz="1800" dirty="0" smtClean="0">
                <a:latin typeface="Times New Roman" pitchFamily="18" charset="0"/>
                <a:cs typeface="Times New Roman" pitchFamily="18" charset="0"/>
              </a:rPr>
              <a:t>Rinse in water for 10 minutes.</a:t>
            </a:r>
          </a:p>
          <a:p>
            <a:pPr marL="514350" indent="-514350">
              <a:buFont typeface="+mj-lt"/>
              <a:buAutoNum type="arabicPeriod"/>
            </a:pPr>
            <a:r>
              <a:rPr lang="en-IN" sz="1800" dirty="0" smtClean="0">
                <a:latin typeface="Times New Roman" pitchFamily="18" charset="0"/>
                <a:cs typeface="Times New Roman" pitchFamily="18" charset="0"/>
              </a:rPr>
              <a:t>Counter-stain with eosin solution for three minutes.</a:t>
            </a:r>
          </a:p>
          <a:p>
            <a:pPr marL="514350" indent="-514350">
              <a:buFont typeface="+mj-lt"/>
              <a:buAutoNum type="arabicPeriod"/>
            </a:pPr>
            <a:r>
              <a:rPr lang="en-IN" sz="1800" dirty="0" smtClean="0">
                <a:latin typeface="Times New Roman" pitchFamily="18" charset="0"/>
                <a:cs typeface="Times New Roman" pitchFamily="18" charset="0"/>
              </a:rPr>
              <a:t>Differentiate in sequence of 70 per cent, 90 per cent and absolute alcohol.</a:t>
            </a:r>
          </a:p>
          <a:p>
            <a:pPr marL="514350" indent="-514350">
              <a:buFont typeface="+mj-lt"/>
              <a:buAutoNum type="arabicPeriod"/>
            </a:pPr>
            <a:r>
              <a:rPr lang="en-IN" sz="1800" dirty="0" smtClean="0">
                <a:latin typeface="Times New Roman" pitchFamily="18" charset="0"/>
                <a:cs typeface="Times New Roman" pitchFamily="18" charset="0"/>
              </a:rPr>
              <a:t>Clear in </a:t>
            </a:r>
            <a:r>
              <a:rPr lang="en-IN" sz="1800" dirty="0" err="1" smtClean="0">
                <a:latin typeface="Times New Roman" pitchFamily="18" charset="0"/>
                <a:cs typeface="Times New Roman" pitchFamily="18" charset="0"/>
              </a:rPr>
              <a:t>xylol</a:t>
            </a:r>
            <a:r>
              <a:rPr lang="en-IN" sz="1800" dirty="0" smtClean="0">
                <a:latin typeface="Times New Roman" pitchFamily="18" charset="0"/>
                <a:cs typeface="Times New Roman" pitchFamily="18" charset="0"/>
              </a:rPr>
              <a:t>.</a:t>
            </a:r>
          </a:p>
          <a:p>
            <a:pPr marL="514350" indent="-514350">
              <a:buFont typeface="+mj-lt"/>
              <a:buAutoNum type="arabicPeriod"/>
            </a:pPr>
            <a:r>
              <a:rPr lang="en-IN" sz="1800" dirty="0" smtClean="0">
                <a:latin typeface="Times New Roman" pitchFamily="18" charset="0"/>
                <a:cs typeface="Times New Roman" pitchFamily="18" charset="0"/>
              </a:rPr>
              <a:t>Mount in Canada </a:t>
            </a:r>
            <a:r>
              <a:rPr lang="en-IN" sz="1800" dirty="0" err="1" smtClean="0">
                <a:latin typeface="Times New Roman" pitchFamily="18" charset="0"/>
                <a:cs typeface="Times New Roman" pitchFamily="18" charset="0"/>
              </a:rPr>
              <a:t>balsum</a:t>
            </a:r>
            <a:r>
              <a:rPr lang="en-IN" sz="1800" dirty="0" smtClean="0">
                <a:latin typeface="Times New Roman" pitchFamily="18" charset="0"/>
                <a:cs typeface="Times New Roman" pitchFamily="18" charset="0"/>
              </a:rPr>
              <a:t> and apply cover slip.</a:t>
            </a:r>
          </a:p>
          <a:p>
            <a:pPr marL="514350" indent="-514350">
              <a:buFont typeface="+mj-lt"/>
              <a:buAutoNum type="arabicPeriod"/>
            </a:pPr>
            <a:r>
              <a:rPr lang="en-IN" sz="1800" dirty="0" smtClean="0">
                <a:latin typeface="Times New Roman" pitchFamily="18" charset="0"/>
                <a:cs typeface="Times New Roman" pitchFamily="18" charset="0"/>
              </a:rPr>
              <a:t>Examine under the high power of microscope.</a:t>
            </a:r>
          </a:p>
          <a:p>
            <a:pPr marL="514350" indent="-514350">
              <a:buFont typeface="+mj-lt"/>
              <a:buAutoNum type="arabicPeriod"/>
            </a:pPr>
            <a:endParaRPr lang="en-US" sz="1800" dirty="0">
              <a:latin typeface="Times New Roman" pitchFamily="18" charset="0"/>
              <a:cs typeface="Times New Roman" pitchFamily="18" charset="0"/>
            </a:endParaRP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a:xfrm>
            <a:off x="642910" y="357166"/>
            <a:ext cx="7772400" cy="1470025"/>
          </a:xfrm>
        </p:spPr>
        <p:txBody>
          <a:bodyPr>
            <a:normAutofit/>
          </a:bodyPr>
          <a:lstStyle/>
          <a:p>
            <a:pPr algn="ctr"/>
            <a:r>
              <a:rPr lang="en-IN" sz="2800" dirty="0" smtClean="0">
                <a:latin typeface="Times New Roman" pitchFamily="18" charset="0"/>
                <a:cs typeface="Times New Roman" pitchFamily="18" charset="0"/>
              </a:rPr>
              <a:t>Morphology of spermatozoa</a:t>
            </a:r>
            <a:endParaRPr lang="en-US" sz="2800" dirty="0">
              <a:latin typeface="Times New Roman" pitchFamily="18" charset="0"/>
              <a:cs typeface="Times New Roman" pitchFamily="18" charset="0"/>
            </a:endParaRPr>
          </a:p>
        </p:txBody>
      </p:sp>
      <p:sp>
        <p:nvSpPr>
          <p:cNvPr id="5" name="Subtitle 4"/>
          <p:cNvSpPr>
            <a:spLocks noGrp="1"/>
          </p:cNvSpPr>
          <p:nvPr>
            <p:ph type="subTitle" idx="1"/>
          </p:nvPr>
        </p:nvSpPr>
        <p:spPr>
          <a:xfrm>
            <a:off x="214282" y="1714488"/>
            <a:ext cx="8715436" cy="3924312"/>
          </a:xfrm>
        </p:spPr>
        <p:txBody>
          <a:bodyPr>
            <a:normAutofit lnSpcReduction="10000"/>
          </a:bodyPr>
          <a:lstStyle/>
          <a:p>
            <a:pPr algn="just"/>
            <a:r>
              <a:rPr lang="en-IN" sz="2400" dirty="0" smtClean="0">
                <a:solidFill>
                  <a:schemeClr val="tx1"/>
                </a:solidFill>
                <a:latin typeface="Times New Roman" pitchFamily="18" charset="0"/>
                <a:cs typeface="Times New Roman" pitchFamily="18" charset="0"/>
              </a:rPr>
              <a:t>The spermatozoa  consists of a head and a tail. The head is flattened </a:t>
            </a:r>
            <a:r>
              <a:rPr lang="en-IN" sz="2400" dirty="0" err="1" smtClean="0">
                <a:solidFill>
                  <a:schemeClr val="tx1"/>
                </a:solidFill>
                <a:latin typeface="Times New Roman" pitchFamily="18" charset="0"/>
                <a:cs typeface="Times New Roman" pitchFamily="18" charset="0"/>
              </a:rPr>
              <a:t>oviod</a:t>
            </a:r>
            <a:r>
              <a:rPr lang="en-IN" sz="2400" dirty="0" smtClean="0">
                <a:solidFill>
                  <a:schemeClr val="tx1"/>
                </a:solidFill>
                <a:latin typeface="Times New Roman" pitchFamily="18" charset="0"/>
                <a:cs typeface="Times New Roman" pitchFamily="18" charset="0"/>
              </a:rPr>
              <a:t>, made up off a nucleus covered </a:t>
            </a:r>
            <a:r>
              <a:rPr lang="en-IN" sz="2400" dirty="0" err="1" smtClean="0">
                <a:solidFill>
                  <a:schemeClr val="tx1"/>
                </a:solidFill>
                <a:latin typeface="Times New Roman" pitchFamily="18" charset="0"/>
                <a:cs typeface="Times New Roman" pitchFamily="18" charset="0"/>
              </a:rPr>
              <a:t>anteriorly</a:t>
            </a:r>
            <a:r>
              <a:rPr lang="en-IN" sz="2400" dirty="0" smtClean="0">
                <a:solidFill>
                  <a:schemeClr val="tx1"/>
                </a:solidFill>
                <a:latin typeface="Times New Roman" pitchFamily="18" charset="0"/>
                <a:cs typeface="Times New Roman" pitchFamily="18" charset="0"/>
              </a:rPr>
              <a:t> by the </a:t>
            </a:r>
            <a:r>
              <a:rPr lang="en-IN" sz="2400" dirty="0" err="1" smtClean="0">
                <a:solidFill>
                  <a:schemeClr val="tx1"/>
                </a:solidFill>
                <a:latin typeface="Times New Roman" pitchFamily="18" charset="0"/>
                <a:cs typeface="Times New Roman" pitchFamily="18" charset="0"/>
              </a:rPr>
              <a:t>acrosome</a:t>
            </a:r>
            <a:r>
              <a:rPr lang="en-IN" sz="2400" dirty="0" smtClean="0">
                <a:solidFill>
                  <a:schemeClr val="tx1"/>
                </a:solidFill>
                <a:latin typeface="Times New Roman" pitchFamily="18" charset="0"/>
                <a:cs typeface="Times New Roman" pitchFamily="18" charset="0"/>
              </a:rPr>
              <a:t> or </a:t>
            </a:r>
            <a:r>
              <a:rPr lang="en-IN" sz="2400" dirty="0" err="1" smtClean="0">
                <a:solidFill>
                  <a:schemeClr val="tx1"/>
                </a:solidFill>
                <a:latin typeface="Times New Roman" pitchFamily="18" charset="0"/>
                <a:cs typeface="Times New Roman" pitchFamily="18" charset="0"/>
              </a:rPr>
              <a:t>galeacapitis</a:t>
            </a:r>
            <a:r>
              <a:rPr lang="en-IN" sz="2400" dirty="0" smtClean="0">
                <a:solidFill>
                  <a:schemeClr val="tx1"/>
                </a:solidFill>
                <a:latin typeface="Times New Roman" pitchFamily="18" charset="0"/>
                <a:cs typeface="Times New Roman" pitchFamily="18" charset="0"/>
              </a:rPr>
              <a:t> and </a:t>
            </a:r>
            <a:r>
              <a:rPr lang="en-IN" sz="2400" dirty="0" err="1" smtClean="0">
                <a:solidFill>
                  <a:schemeClr val="tx1"/>
                </a:solidFill>
                <a:latin typeface="Times New Roman" pitchFamily="18" charset="0"/>
                <a:cs typeface="Times New Roman" pitchFamily="18" charset="0"/>
              </a:rPr>
              <a:t>posteriorly</a:t>
            </a:r>
            <a:r>
              <a:rPr lang="en-IN" sz="2400" dirty="0" smtClean="0">
                <a:solidFill>
                  <a:schemeClr val="tx1"/>
                </a:solidFill>
                <a:latin typeface="Times New Roman" pitchFamily="18" charset="0"/>
                <a:cs typeface="Times New Roman" pitchFamily="18" charset="0"/>
              </a:rPr>
              <a:t> by the post-nuclear cap. The long thin tail is differentiated into three parts: mid-piece,  main-piece and end-piece. The anterior end of the mid-piece connecting with the head is known as the implantation region. The mid-piece ( 10 to 15 microns) is the thickened region of the tail between the head and the main-piece. Here the sperm is surrounded by helix or spiral of mitochondria. The main-piece (about 30 microns) is longest part of tail. The axial filament in this region is surrounded by tail sheath. In the end-piece (3 Microns), the filament is not surrounded by a sheath.</a:t>
            </a:r>
          </a:p>
          <a:p>
            <a:pPr algn="just"/>
            <a:endParaRPr lang="en-US" sz="1800" dirty="0">
              <a:solidFill>
                <a:schemeClr val="tx1"/>
              </a:solidFill>
              <a:latin typeface="Times New Roman" pitchFamily="18" charset="0"/>
              <a:cs typeface="Times New Roman" pitchFamily="18" charset="0"/>
            </a:endParaRP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400" dirty="0" smtClean="0">
                <a:latin typeface="Times New Roman" pitchFamily="18" charset="0"/>
                <a:cs typeface="Times New Roman" pitchFamily="18" charset="0"/>
              </a:rPr>
              <a:t>Serological examination (precipitation test)</a:t>
            </a:r>
            <a:endParaRPr lang="en-US" sz="24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2000" dirty="0" smtClean="0">
                <a:solidFill>
                  <a:schemeClr val="tx1"/>
                </a:solidFill>
                <a:latin typeface="Times New Roman" pitchFamily="18" charset="0"/>
                <a:cs typeface="Times New Roman" pitchFamily="18" charset="0"/>
              </a:rPr>
              <a:t>By this method the seminal fluid of man is differentiated from that of animals. An immune serum is prepared by injecting a rabbits with human seminal fluid or the seminal fluid of a particular animal. In the same manner as for the production of anti-blood serum. The serum precipitates must be removed by mixing it with an equal part of 1 in 20 dilution of human serum or animal serum. Leave the mixture at room temperature for an hour and centrifuge. This removes all </a:t>
            </a:r>
            <a:r>
              <a:rPr lang="en-IN" sz="2000" dirty="0" err="1" smtClean="0">
                <a:solidFill>
                  <a:schemeClr val="tx1"/>
                </a:solidFill>
                <a:latin typeface="Times New Roman" pitchFamily="18" charset="0"/>
                <a:cs typeface="Times New Roman" pitchFamily="18" charset="0"/>
              </a:rPr>
              <a:t>precipitum</a:t>
            </a:r>
            <a:r>
              <a:rPr lang="en-IN" sz="2000" dirty="0" smtClean="0">
                <a:solidFill>
                  <a:schemeClr val="tx1"/>
                </a:solidFill>
                <a:latin typeface="Times New Roman" pitchFamily="18" charset="0"/>
                <a:cs typeface="Times New Roman" pitchFamily="18" charset="0"/>
              </a:rPr>
              <a:t> from human serum or from the serum of particular group of animals. In this way immune serum of different animals are prepared</a:t>
            </a:r>
            <a:r>
              <a:rPr lang="en-IN" sz="1800" dirty="0" smtClean="0">
                <a:solidFill>
                  <a:schemeClr val="tx1"/>
                </a:solidFill>
                <a:latin typeface="Times New Roman" pitchFamily="18" charset="0"/>
                <a:cs typeface="Times New Roman" pitchFamily="18" charset="0"/>
              </a:rPr>
              <a:t>.</a:t>
            </a:r>
            <a:endParaRPr lang="en-US" sz="1800" dirty="0">
              <a:solidFill>
                <a:schemeClr val="tx1"/>
              </a:solidFill>
              <a:latin typeface="Times New Roman" pitchFamily="18" charset="0"/>
              <a:cs typeface="Times New Roman" pitchFamily="18" charset="0"/>
            </a:endParaRP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IN" sz="2800" dirty="0" smtClean="0">
                <a:latin typeface="Times New Roman" pitchFamily="18" charset="0"/>
                <a:cs typeface="Times New Roman" pitchFamily="18" charset="0"/>
              </a:rPr>
              <a:t>Procedure</a:t>
            </a:r>
            <a:endParaRPr lang="en-US" sz="2800" dirty="0">
              <a:latin typeface="Times New Roman" pitchFamily="18" charset="0"/>
              <a:cs typeface="Times New Roman" pitchFamily="18" charset="0"/>
            </a:endParaRPr>
          </a:p>
        </p:txBody>
      </p:sp>
      <p:sp>
        <p:nvSpPr>
          <p:cNvPr id="3" name="Content Placeholder 2"/>
          <p:cNvSpPr>
            <a:spLocks noGrp="1"/>
          </p:cNvSpPr>
          <p:nvPr>
            <p:ph idx="1"/>
          </p:nvPr>
        </p:nvSpPr>
        <p:spPr/>
        <p:txBody>
          <a:bodyPr>
            <a:normAutofit/>
          </a:bodyPr>
          <a:lstStyle/>
          <a:p>
            <a:pPr algn="just">
              <a:buFont typeface="+mj-lt"/>
              <a:buAutoNum type="arabicPeriod"/>
            </a:pPr>
            <a:r>
              <a:rPr lang="en-IN" sz="2400" dirty="0" smtClean="0">
                <a:latin typeface="Times New Roman" pitchFamily="18" charset="0"/>
                <a:cs typeface="Times New Roman" pitchFamily="18" charset="0"/>
              </a:rPr>
              <a:t>Take 1 ml of seminal fluid extract to be tested in a test tube.</a:t>
            </a:r>
          </a:p>
          <a:p>
            <a:pPr algn="just">
              <a:buFont typeface="+mj-lt"/>
              <a:buAutoNum type="arabicPeriod"/>
            </a:pPr>
            <a:r>
              <a:rPr lang="en-IN" sz="2400" dirty="0" smtClean="0">
                <a:latin typeface="Times New Roman" pitchFamily="18" charset="0"/>
                <a:cs typeface="Times New Roman" pitchFamily="18" charset="0"/>
              </a:rPr>
              <a:t>Add 0.1 ml of antiserum.</a:t>
            </a:r>
          </a:p>
          <a:p>
            <a:pPr algn="just">
              <a:buFont typeface="+mj-lt"/>
              <a:buAutoNum type="arabicPeriod"/>
            </a:pPr>
            <a:r>
              <a:rPr lang="en-IN" sz="2400" dirty="0" smtClean="0">
                <a:latin typeface="Times New Roman" pitchFamily="18" charset="0"/>
                <a:cs typeface="Times New Roman" pitchFamily="18" charset="0"/>
              </a:rPr>
              <a:t>A white ring will be formed at the junction of two fluids within two to five minutes a positive cases.</a:t>
            </a:r>
            <a:endParaRPr lang="en-US" sz="2400" dirty="0">
              <a:latin typeface="Times New Roman" pitchFamily="18" charset="0"/>
              <a:cs typeface="Times New Roman" pitchFamily="18" charset="0"/>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400" dirty="0" smtClean="0">
                <a:latin typeface="Times New Roman" pitchFamily="18" charset="0"/>
                <a:cs typeface="Times New Roman" pitchFamily="18" charset="0"/>
              </a:rPr>
              <a:t>EXAMINATION FOR GONORRHOEA ORGANISMS</a:t>
            </a:r>
            <a:endParaRPr lang="en-US" sz="24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2400" dirty="0" smtClean="0">
                <a:solidFill>
                  <a:schemeClr val="tx1"/>
                </a:solidFill>
                <a:latin typeface="Times New Roman" pitchFamily="18" charset="0"/>
                <a:cs typeface="Times New Roman" pitchFamily="18" charset="0"/>
              </a:rPr>
              <a:t>Presence of organisms of gonorrhoea in the vagina </a:t>
            </a:r>
            <a:r>
              <a:rPr lang="en-IN" sz="2400" dirty="0">
                <a:solidFill>
                  <a:schemeClr val="tx1"/>
                </a:solidFill>
                <a:latin typeface="Times New Roman" pitchFamily="18" charset="0"/>
                <a:cs typeface="Times New Roman" pitchFamily="18" charset="0"/>
              </a:rPr>
              <a:t> </a:t>
            </a:r>
            <a:r>
              <a:rPr lang="en-IN" sz="2400" dirty="0" smtClean="0">
                <a:solidFill>
                  <a:schemeClr val="tx1"/>
                </a:solidFill>
                <a:latin typeface="Times New Roman" pitchFamily="18" charset="0"/>
                <a:cs typeface="Times New Roman" pitchFamily="18" charset="0"/>
              </a:rPr>
              <a:t>of the animal is sure sign of bestiality because only human beings are susceptible to gonorrhoea.</a:t>
            </a:r>
          </a:p>
          <a:p>
            <a:pPr algn="just"/>
            <a:endParaRPr lang="en-US" sz="1800" dirty="0">
              <a:solidFill>
                <a:schemeClr val="tx1"/>
              </a:solidFill>
              <a:latin typeface="Times New Roman" pitchFamily="18" charset="0"/>
              <a:cs typeface="Times New Roman" pitchFamily="18" charset="0"/>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a:bodyPr>
          <a:lstStyle/>
          <a:p>
            <a:r>
              <a:rPr lang="en-IN" sz="2400" dirty="0" smtClean="0">
                <a:latin typeface="Times New Roman" pitchFamily="18" charset="0"/>
                <a:cs typeface="Times New Roman" pitchFamily="18" charset="0"/>
              </a:rPr>
              <a:t>Method </a:t>
            </a:r>
            <a:endParaRPr lang="en-US" sz="2400" dirty="0">
              <a:latin typeface="Times New Roman" pitchFamily="18" charset="0"/>
              <a:cs typeface="Times New Roman" pitchFamily="18" charset="0"/>
            </a:endParaRPr>
          </a:p>
        </p:txBody>
      </p:sp>
      <p:sp>
        <p:nvSpPr>
          <p:cNvPr id="5" name="Subtitle 4"/>
          <p:cNvSpPr>
            <a:spLocks noGrp="1"/>
          </p:cNvSpPr>
          <p:nvPr>
            <p:ph idx="1"/>
          </p:nvPr>
        </p:nvSpPr>
        <p:spPr/>
        <p:txBody>
          <a:bodyPr>
            <a:normAutofit/>
          </a:bodyPr>
          <a:lstStyle/>
          <a:p>
            <a:pPr algn="just"/>
            <a:r>
              <a:rPr lang="en-IN" sz="2000" dirty="0" smtClean="0">
                <a:solidFill>
                  <a:schemeClr val="tx1"/>
                </a:solidFill>
                <a:latin typeface="Times New Roman" pitchFamily="18" charset="0"/>
                <a:cs typeface="Times New Roman" pitchFamily="18" charset="0"/>
              </a:rPr>
              <a:t>The vaginal secretion should be taken by introducing a swab. The material obtained on the swab is transferred to microscopic slide and thin film is prepared. The film is fixed by gentle heat and stained by Gram’s method. Bean-shaped, Gram negative </a:t>
            </a:r>
            <a:r>
              <a:rPr lang="en-IN" sz="2000" dirty="0" err="1" smtClean="0">
                <a:solidFill>
                  <a:schemeClr val="tx1"/>
                </a:solidFill>
                <a:latin typeface="Times New Roman" pitchFamily="18" charset="0"/>
                <a:cs typeface="Times New Roman" pitchFamily="18" charset="0"/>
              </a:rPr>
              <a:t>diplococci</a:t>
            </a:r>
            <a:r>
              <a:rPr lang="en-IN" sz="2000" dirty="0" smtClean="0">
                <a:solidFill>
                  <a:schemeClr val="tx1"/>
                </a:solidFill>
                <a:latin typeface="Times New Roman" pitchFamily="18" charset="0"/>
                <a:cs typeface="Times New Roman" pitchFamily="18" charset="0"/>
              </a:rPr>
              <a:t> are seen in positive cases.</a:t>
            </a:r>
          </a:p>
          <a:p>
            <a:pPr algn="just"/>
            <a:endParaRPr lang="en-US" sz="2000" dirty="0">
              <a:solidFill>
                <a:schemeClr val="tx1"/>
              </a:solidFill>
              <a:latin typeface="Times New Roman" pitchFamily="18" charset="0"/>
              <a:cs typeface="Times New Roman" pitchFamily="18" charset="0"/>
            </a:endParaRP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normAutofit/>
          </a:bodyPr>
          <a:lstStyle/>
          <a:p>
            <a:pPr algn="ctr">
              <a:buNone/>
            </a:pPr>
            <a:r>
              <a:rPr lang="en-IN" sz="4800" dirty="0" smtClean="0">
                <a:latin typeface="Times New Roman" pitchFamily="18" charset="0"/>
                <a:cs typeface="Times New Roman" pitchFamily="18" charset="0"/>
              </a:rPr>
              <a:t>Thank You  </a:t>
            </a:r>
          </a:p>
          <a:p>
            <a:pPr algn="ctr">
              <a:buNone/>
            </a:pPr>
            <a:r>
              <a:rPr lang="en-IN" sz="3600" dirty="0" smtClean="0">
                <a:latin typeface="Times New Roman" pitchFamily="18" charset="0"/>
                <a:cs typeface="Times New Roman" pitchFamily="18" charset="0"/>
              </a:rPr>
              <a:t>Dr. S.N Sharma, Dr. A.K </a:t>
            </a:r>
            <a:r>
              <a:rPr lang="en-IN" sz="3600" dirty="0" err="1" smtClean="0">
                <a:latin typeface="Times New Roman" pitchFamily="18" charset="0"/>
                <a:cs typeface="Times New Roman" pitchFamily="18" charset="0"/>
              </a:rPr>
              <a:t>Gahlot</a:t>
            </a:r>
            <a:r>
              <a:rPr lang="en-IN" sz="3600" dirty="0" smtClean="0">
                <a:latin typeface="Times New Roman" pitchFamily="18" charset="0"/>
                <a:cs typeface="Times New Roman" pitchFamily="18" charset="0"/>
              </a:rPr>
              <a:t> </a:t>
            </a:r>
          </a:p>
          <a:p>
            <a:pPr algn="ctr">
              <a:buNone/>
            </a:pPr>
            <a:r>
              <a:rPr lang="en-IN" sz="3600" dirty="0" smtClean="0">
                <a:latin typeface="Times New Roman" pitchFamily="18" charset="0"/>
                <a:cs typeface="Times New Roman" pitchFamily="18" charset="0"/>
              </a:rPr>
              <a:t>Dr. R.K </a:t>
            </a:r>
            <a:r>
              <a:rPr lang="en-IN" sz="3600" dirty="0" err="1" smtClean="0">
                <a:latin typeface="Times New Roman" pitchFamily="18" charset="0"/>
                <a:cs typeface="Times New Roman" pitchFamily="18" charset="0"/>
              </a:rPr>
              <a:t>Tanwar</a:t>
            </a:r>
            <a:r>
              <a:rPr lang="en-IN" sz="3600" dirty="0" smtClean="0">
                <a:latin typeface="Times New Roman" pitchFamily="18" charset="0"/>
                <a:cs typeface="Times New Roman" pitchFamily="18" charset="0"/>
              </a:rPr>
              <a:t> sir </a:t>
            </a:r>
            <a:r>
              <a:rPr lang="en-IN" sz="4800" dirty="0" smtClean="0">
                <a:latin typeface="Times New Roman" pitchFamily="18" charset="0"/>
                <a:cs typeface="Times New Roman" pitchFamily="18" charset="0"/>
              </a:rPr>
              <a:t>           </a:t>
            </a:r>
          </a:p>
          <a:p>
            <a:pPr algn="ctr">
              <a:lnSpc>
                <a:spcPct val="300000"/>
              </a:lnSpc>
              <a:buNone/>
            </a:pPr>
            <a:endParaRPr lang="en-IN" sz="4800" dirty="0" smtClean="0">
              <a:latin typeface="Times New Roman" pitchFamily="18" charset="0"/>
              <a:cs typeface="Times New Roman" pitchFamily="18" charset="0"/>
            </a:endParaRPr>
          </a:p>
          <a:p>
            <a:pPr algn="ctr">
              <a:lnSpc>
                <a:spcPct val="300000"/>
              </a:lnSpc>
              <a:buNone/>
            </a:pPr>
            <a:endParaRPr lang="en-IN" sz="4800" dirty="0" smtClean="0">
              <a:latin typeface="Times New Roman" pitchFamily="18" charset="0"/>
              <a:cs typeface="Times New Roman" pitchFamily="18" charset="0"/>
            </a:endParaRPr>
          </a:p>
          <a:p>
            <a:pPr algn="ctr">
              <a:lnSpc>
                <a:spcPct val="300000"/>
              </a:lnSpc>
              <a:buNone/>
            </a:pPr>
            <a:endParaRPr lang="en-IN" sz="4800" dirty="0" smtClean="0">
              <a:latin typeface="Times New Roman" pitchFamily="18" charset="0"/>
              <a:cs typeface="Times New Roman" pitchFamily="18" charset="0"/>
            </a:endParaRPr>
          </a:p>
          <a:p>
            <a:pPr algn="ctr">
              <a:lnSpc>
                <a:spcPct val="300000"/>
              </a:lnSpc>
              <a:buNone/>
            </a:pPr>
            <a:endParaRPr lang="en-US" sz="4800" dirty="0">
              <a:latin typeface="Times New Roman" pitchFamily="18" charset="0"/>
              <a:cs typeface="Times New Roman" pitchFamily="18" charset="0"/>
            </a:endParaRPr>
          </a:p>
        </p:txBody>
      </p:sp>
    </p:spTree>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Verve">
  <a:themeElements>
    <a:clrScheme name="Verve">
      <a:dk1>
        <a:sysClr val="windowText" lastClr="000000"/>
      </a:dk1>
      <a:lt1>
        <a:sysClr val="window" lastClr="FFFFFF"/>
      </a:lt1>
      <a:dk2>
        <a:srgbClr val="666666"/>
      </a:dk2>
      <a:lt2>
        <a:srgbClr val="D2D2D2"/>
      </a:lt2>
      <a:accent1>
        <a:srgbClr val="FF388C"/>
      </a:accent1>
      <a:accent2>
        <a:srgbClr val="E40059"/>
      </a:accent2>
      <a:accent3>
        <a:srgbClr val="9C007F"/>
      </a:accent3>
      <a:accent4>
        <a:srgbClr val="68007F"/>
      </a:accent4>
      <a:accent5>
        <a:srgbClr val="005BD3"/>
      </a:accent5>
      <a:accent6>
        <a:srgbClr val="00349E"/>
      </a:accent6>
      <a:hlink>
        <a:srgbClr val="17BBFD"/>
      </a:hlink>
      <a:folHlink>
        <a:srgbClr val="FF79C2"/>
      </a:folHlink>
    </a:clrScheme>
    <a:fontScheme name="Verve">
      <a:majorFont>
        <a:latin typeface="Century Gothic"/>
        <a:ea typeface=""/>
        <a:cs typeface=""/>
        <a:font script="Jpan" typeface="HGｺﾞｼｯｸM"/>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Century Gothic"/>
        <a:ea typeface=""/>
        <a:cs typeface=""/>
        <a:font script="Jpan" typeface="ＭＳ ゴシック"/>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minorFont>
    </a:fontScheme>
    <a:fmtScheme name="Verve">
      <a:fillStyleLst>
        <a:solidFill>
          <a:schemeClr val="phClr"/>
        </a:solidFill>
        <a:gradFill rotWithShape="1">
          <a:gsLst>
            <a:gs pos="0">
              <a:schemeClr val="phClr">
                <a:tint val="10000"/>
                <a:satMod val="300000"/>
              </a:schemeClr>
            </a:gs>
            <a:gs pos="34000">
              <a:schemeClr val="phClr">
                <a:tint val="13500"/>
                <a:satMod val="250000"/>
              </a:schemeClr>
            </a:gs>
            <a:gs pos="100000">
              <a:schemeClr val="phClr">
                <a:tint val="60000"/>
                <a:satMod val="200000"/>
              </a:schemeClr>
            </a:gs>
          </a:gsLst>
          <a:path path="circle">
            <a:fillToRect l="50000" t="155000" r="50000" b="-55000"/>
          </a:path>
        </a:gradFill>
        <a:gradFill rotWithShape="1">
          <a:gsLst>
            <a:gs pos="0">
              <a:schemeClr val="phClr">
                <a:tint val="60000"/>
                <a:satMod val="160000"/>
              </a:schemeClr>
            </a:gs>
            <a:gs pos="46000">
              <a:schemeClr val="phClr">
                <a:tint val="86000"/>
                <a:satMod val="160000"/>
              </a:schemeClr>
            </a:gs>
            <a:gs pos="100000">
              <a:schemeClr val="phClr">
                <a:shade val="40000"/>
                <a:satMod val="160000"/>
              </a:schemeClr>
            </a:gs>
          </a:gsLst>
          <a:path path="circle">
            <a:fillToRect l="50000" t="155000" r="50000" b="-55000"/>
          </a:path>
        </a:gradFill>
      </a:fillStyleLst>
      <a:lnStyleLst>
        <a:ln w="9525" cap="flat" cmpd="sng" algn="ctr">
          <a:solidFill>
            <a:schemeClr val="phClr">
              <a:satMod val="120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63500" dist="25400" dir="14700000" algn="t" rotWithShape="0">
              <a:srgbClr val="000000">
                <a:alpha val="50000"/>
              </a:srgbClr>
            </a:outerShdw>
          </a:effectLst>
        </a:effectStyle>
        <a:effectStyle>
          <a:effectLst>
            <a:outerShdw blurRad="50800" dist="38100" dir="14700000" algn="t" rotWithShape="0">
              <a:srgbClr val="000000">
                <a:alpha val="60000"/>
              </a:srgbClr>
            </a:outerShdw>
          </a:effectLst>
        </a:effectStyle>
        <a:effectStyle>
          <a:effectLst>
            <a:outerShdw blurRad="50800" dist="38100" dir="14700000" algn="t" rotWithShape="0">
              <a:srgbClr val="000000">
                <a:alpha val="60000"/>
              </a:srgbClr>
            </a:outerShdw>
          </a:effectLst>
          <a:scene3d>
            <a:camera prst="orthographicFront" fov="0">
              <a:rot lat="0" lon="0" rev="0"/>
            </a:camera>
            <a:lightRig rig="contrasting" dir="t">
              <a:rot lat="0" lon="0" rev="3600000"/>
            </a:lightRig>
          </a:scene3d>
          <a:sp3d prstMaterial="plastic">
            <a:bevelT w="127000" h="38200" prst="relaxedInset"/>
            <a:contourClr>
              <a:schemeClr val="phClr"/>
            </a:contourClr>
          </a:sp3d>
        </a:effectStyle>
      </a:effectStyleLst>
      <a:bgFillStyleLst>
        <a:solidFill>
          <a:schemeClr val="phClr"/>
        </a:solidFill>
        <a:gradFill rotWithShape="1">
          <a:gsLst>
            <a:gs pos="0">
              <a:schemeClr val="phClr">
                <a:shade val="48000"/>
                <a:satMod val="230000"/>
              </a:schemeClr>
            </a:gs>
            <a:gs pos="60000">
              <a:schemeClr val="phClr">
                <a:shade val="92000"/>
                <a:satMod val="230000"/>
              </a:schemeClr>
            </a:gs>
            <a:gs pos="100000">
              <a:schemeClr val="phClr">
                <a:tint val="85000"/>
                <a:satMod val="400000"/>
              </a:schemeClr>
            </a:gs>
          </a:gsLst>
          <a:lin ang="5400000" scaled="0"/>
        </a:gradFill>
        <a:blipFill>
          <a:blip xmlns:r="http://schemas.openxmlformats.org/officeDocument/2006/relationships" r:embed="rId1">
            <a:duotone>
              <a:schemeClr val="phClr">
                <a:shade val="1200"/>
                <a:satMod val="150000"/>
              </a:schemeClr>
              <a:schemeClr val="phClr">
                <a:tint val="90000"/>
                <a:satMod val="150000"/>
              </a:schemeClr>
            </a:duotone>
          </a:blip>
          <a:tile tx="0" ty="0" sx="70000" sy="7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Verve</Template>
  <TotalTime>179</TotalTime>
  <Words>1255</Words>
  <Application>Microsoft Office PowerPoint</Application>
  <PresentationFormat>On-screen Show (4:3)</PresentationFormat>
  <Paragraphs>86</Paragraphs>
  <Slides>21</Slides>
  <Notes>0</Notes>
  <HiddenSlides>0</HiddenSlides>
  <MMClips>0</MMClips>
  <ScaleCrop>false</ScaleCrop>
  <HeadingPairs>
    <vt:vector size="4" baseType="variant">
      <vt:variant>
        <vt:lpstr>Theme</vt:lpstr>
      </vt:variant>
      <vt:variant>
        <vt:i4>1</vt:i4>
      </vt:variant>
      <vt:variant>
        <vt:lpstr>Slide Titles</vt:lpstr>
      </vt:variant>
      <vt:variant>
        <vt:i4>21</vt:i4>
      </vt:variant>
    </vt:vector>
  </HeadingPairs>
  <TitlesOfParts>
    <vt:vector size="22" baseType="lpstr">
      <vt:lpstr>Verve</vt:lpstr>
      <vt:lpstr> COMMON OFFENCES AGAINST ANIMALS IN INDIA</vt:lpstr>
      <vt:lpstr>COMMON OFFENCES AGAINST ANIMALS IN INDIA</vt:lpstr>
      <vt:lpstr>Mischief</vt:lpstr>
      <vt:lpstr>Mischief </vt:lpstr>
      <vt:lpstr>Cruelty against animals</vt:lpstr>
      <vt:lpstr>Bestiality Bestiality means carnal intercourse with man, women, or animal against the order of nature. This type of crime is more frequently found in India due to the following reasons:</vt:lpstr>
      <vt:lpstr>EXAMINATION OF ANIMAL FOR BESTIALITY</vt:lpstr>
      <vt:lpstr>EXANIMATION OF SEMINAL STAINS</vt:lpstr>
      <vt:lpstr>EXAMINATION OF ANIMAL FOR BESTIALITY</vt:lpstr>
      <vt:lpstr>Florence’s Test  </vt:lpstr>
      <vt:lpstr>Procedure</vt:lpstr>
      <vt:lpstr>Barberio’s Test</vt:lpstr>
      <vt:lpstr>Microscopic Examination</vt:lpstr>
      <vt:lpstr>Solution required</vt:lpstr>
      <vt:lpstr>Procedure</vt:lpstr>
      <vt:lpstr>Morphology of spermatozoa</vt:lpstr>
      <vt:lpstr>Serological examination (precipitation test)</vt:lpstr>
      <vt:lpstr>Procedure</vt:lpstr>
      <vt:lpstr>EXAMINATION FOR GONORRHOEA ORGANISMS</vt:lpstr>
      <vt:lpstr>Method </vt:lpstr>
      <vt:lpstr>Slide 21</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User</dc:creator>
  <cp:lastModifiedBy>Windows User</cp:lastModifiedBy>
  <cp:revision>35</cp:revision>
  <dcterms:created xsi:type="dcterms:W3CDTF">2020-10-19T04:09:38Z</dcterms:created>
  <dcterms:modified xsi:type="dcterms:W3CDTF">2020-10-20T06:59:33Z</dcterms:modified>
</cp:coreProperties>
</file>