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69" r:id="rId4"/>
    <p:sldId id="262" r:id="rId5"/>
    <p:sldId id="263" r:id="rId6"/>
    <p:sldId id="264" r:id="rId7"/>
    <p:sldId id="260" r:id="rId8"/>
    <p:sldId id="257" r:id="rId9"/>
    <p:sldId id="258" r:id="rId10"/>
    <p:sldId id="259" r:id="rId11"/>
    <p:sldId id="270" r:id="rId12"/>
    <p:sldId id="266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F616D-DC23-447D-A1C2-AB599C2E652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824FED8-A6B4-4507-9962-62311CC2484D}">
      <dgm:prSet/>
      <dgm:spPr/>
      <dgm:t>
        <a:bodyPr/>
        <a:lstStyle/>
        <a:p>
          <a:pPr rtl="0"/>
          <a:r>
            <a:rPr lang="en-US" dirty="0" smtClean="0"/>
            <a:t>Dr. </a:t>
          </a:r>
          <a:r>
            <a:rPr lang="en-US" dirty="0" err="1" smtClean="0"/>
            <a:t>Sudha</a:t>
          </a:r>
          <a:r>
            <a:rPr lang="en-US" dirty="0" smtClean="0"/>
            <a:t> </a:t>
          </a:r>
          <a:r>
            <a:rPr lang="en-US" dirty="0" err="1" smtClean="0"/>
            <a:t>Kumari</a:t>
          </a:r>
          <a:endParaRPr lang="en-IN" dirty="0"/>
        </a:p>
      </dgm:t>
    </dgm:pt>
    <dgm:pt modelId="{65792BC7-E472-42BD-93EB-F493C718522C}" type="parTrans" cxnId="{69E42BC1-F097-4632-9BC7-270C281C3EA7}">
      <dgm:prSet/>
      <dgm:spPr/>
      <dgm:t>
        <a:bodyPr/>
        <a:lstStyle/>
        <a:p>
          <a:endParaRPr lang="en-IN"/>
        </a:p>
      </dgm:t>
    </dgm:pt>
    <dgm:pt modelId="{88291A34-375D-4FCC-960E-F499D789BF23}" type="sibTrans" cxnId="{69E42BC1-F097-4632-9BC7-270C281C3EA7}">
      <dgm:prSet/>
      <dgm:spPr/>
      <dgm:t>
        <a:bodyPr/>
        <a:lstStyle/>
        <a:p>
          <a:endParaRPr lang="en-IN"/>
        </a:p>
      </dgm:t>
    </dgm:pt>
    <dgm:pt modelId="{51B49778-971F-4A15-BE38-95D0CEF80628}">
      <dgm:prSet/>
      <dgm:spPr/>
      <dgm:t>
        <a:bodyPr/>
        <a:lstStyle/>
        <a:p>
          <a:pPr rtl="0"/>
          <a:r>
            <a:rPr lang="en-US" dirty="0" smtClean="0"/>
            <a:t>Assistant Professor</a:t>
          </a:r>
          <a:endParaRPr lang="en-IN" dirty="0"/>
        </a:p>
      </dgm:t>
    </dgm:pt>
    <dgm:pt modelId="{5073D3B4-FD11-4B27-AFBB-4E79B9F24372}" type="parTrans" cxnId="{F54D710D-177F-4480-9C1A-FEFD8466D92F}">
      <dgm:prSet/>
      <dgm:spPr/>
      <dgm:t>
        <a:bodyPr/>
        <a:lstStyle/>
        <a:p>
          <a:endParaRPr lang="en-IN"/>
        </a:p>
      </dgm:t>
    </dgm:pt>
    <dgm:pt modelId="{C39DFE48-84A8-4B4C-87B0-03E4C6988A61}" type="sibTrans" cxnId="{F54D710D-177F-4480-9C1A-FEFD8466D92F}">
      <dgm:prSet/>
      <dgm:spPr/>
      <dgm:t>
        <a:bodyPr/>
        <a:lstStyle/>
        <a:p>
          <a:endParaRPr lang="en-IN"/>
        </a:p>
      </dgm:t>
    </dgm:pt>
    <dgm:pt modelId="{14AC06BF-76EF-48F4-A6CC-4BF384BA872C}">
      <dgm:prSet/>
      <dgm:spPr/>
      <dgm:t>
        <a:bodyPr/>
        <a:lstStyle/>
        <a:p>
          <a:pPr rtl="0"/>
          <a:r>
            <a:rPr lang="en-US" smtClean="0"/>
            <a:t>Department of Veterinary Microbiology</a:t>
          </a:r>
          <a:endParaRPr lang="en-IN"/>
        </a:p>
      </dgm:t>
    </dgm:pt>
    <dgm:pt modelId="{619ABE47-5D11-40C5-851B-CBA642FD99D7}" type="parTrans" cxnId="{13A8011E-42D8-4F86-B62A-BA277BB9E676}">
      <dgm:prSet/>
      <dgm:spPr/>
      <dgm:t>
        <a:bodyPr/>
        <a:lstStyle/>
        <a:p>
          <a:endParaRPr lang="en-IN"/>
        </a:p>
      </dgm:t>
    </dgm:pt>
    <dgm:pt modelId="{1E4C562A-C2F5-4537-80B5-64282DBB3156}" type="sibTrans" cxnId="{13A8011E-42D8-4F86-B62A-BA277BB9E676}">
      <dgm:prSet/>
      <dgm:spPr/>
      <dgm:t>
        <a:bodyPr/>
        <a:lstStyle/>
        <a:p>
          <a:endParaRPr lang="en-IN"/>
        </a:p>
      </dgm:t>
    </dgm:pt>
    <dgm:pt modelId="{53FC65EF-994E-44E4-A172-0757EA1A36BB}">
      <dgm:prSet/>
      <dgm:spPr/>
      <dgm:t>
        <a:bodyPr/>
        <a:lstStyle/>
        <a:p>
          <a:pPr rtl="0"/>
          <a:r>
            <a:rPr lang="en-US" dirty="0" smtClean="0"/>
            <a:t>Bihar Animal Sciences University, Patna</a:t>
          </a:r>
          <a:endParaRPr lang="en-IN" dirty="0"/>
        </a:p>
      </dgm:t>
    </dgm:pt>
    <dgm:pt modelId="{4DEE9666-EDCD-45F7-B0DB-F03EBAE3542F}" type="parTrans" cxnId="{83FD109C-7BDE-4DC4-861F-BF50EC7212DB}">
      <dgm:prSet/>
      <dgm:spPr/>
      <dgm:t>
        <a:bodyPr/>
        <a:lstStyle/>
        <a:p>
          <a:endParaRPr lang="en-IN"/>
        </a:p>
      </dgm:t>
    </dgm:pt>
    <dgm:pt modelId="{ABE101B1-7376-4230-842B-4CE060340F5A}" type="sibTrans" cxnId="{83FD109C-7BDE-4DC4-861F-BF50EC7212DB}">
      <dgm:prSet/>
      <dgm:spPr/>
      <dgm:t>
        <a:bodyPr/>
        <a:lstStyle/>
        <a:p>
          <a:endParaRPr lang="en-IN"/>
        </a:p>
      </dgm:t>
    </dgm:pt>
    <dgm:pt modelId="{D0281994-1BD0-494F-94B5-7A3F1C0842F3}" type="pres">
      <dgm:prSet presAssocID="{F07F616D-DC23-447D-A1C2-AB599C2E65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4C50DDB-F8A1-485F-8244-2853E204ED97}" type="pres">
      <dgm:prSet presAssocID="{B824FED8-A6B4-4507-9962-62311CC2484D}" presName="composite" presStyleCnt="0"/>
      <dgm:spPr/>
    </dgm:pt>
    <dgm:pt modelId="{4E274D51-A7CB-404A-B4E0-42637243CB89}" type="pres">
      <dgm:prSet presAssocID="{B824FED8-A6B4-4507-9962-62311CC2484D}" presName="imgShp" presStyleLbl="fgImgPlace1" presStyleIdx="0" presStyleCnt="4"/>
      <dgm:spPr/>
    </dgm:pt>
    <dgm:pt modelId="{7C23CFEF-110B-4785-8E76-F6B574C34CD2}" type="pres">
      <dgm:prSet presAssocID="{B824FED8-A6B4-4507-9962-62311CC2484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D4CC8B-E491-4346-BE1C-EEBCA54BA0F1}" type="pres">
      <dgm:prSet presAssocID="{88291A34-375D-4FCC-960E-F499D789BF23}" presName="spacing" presStyleCnt="0"/>
      <dgm:spPr/>
    </dgm:pt>
    <dgm:pt modelId="{AE996744-05CE-481A-BA7F-0ACAE91C4552}" type="pres">
      <dgm:prSet presAssocID="{51B49778-971F-4A15-BE38-95D0CEF80628}" presName="composite" presStyleCnt="0"/>
      <dgm:spPr/>
    </dgm:pt>
    <dgm:pt modelId="{6436091B-8033-44C3-8C8B-0D2C23FA6402}" type="pres">
      <dgm:prSet presAssocID="{51B49778-971F-4A15-BE38-95D0CEF80628}" presName="imgShp" presStyleLbl="fgImgPlace1" presStyleIdx="1" presStyleCnt="4"/>
      <dgm:spPr/>
    </dgm:pt>
    <dgm:pt modelId="{8945709D-6C53-4A8E-992D-FCA2A332BBA5}" type="pres">
      <dgm:prSet presAssocID="{51B49778-971F-4A15-BE38-95D0CEF8062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8AACCE-204B-4F8B-809D-F4315843D402}" type="pres">
      <dgm:prSet presAssocID="{C39DFE48-84A8-4B4C-87B0-03E4C6988A61}" presName="spacing" presStyleCnt="0"/>
      <dgm:spPr/>
    </dgm:pt>
    <dgm:pt modelId="{C9FA3CFF-7020-4C44-8C8E-8B3F53655454}" type="pres">
      <dgm:prSet presAssocID="{14AC06BF-76EF-48F4-A6CC-4BF384BA872C}" presName="composite" presStyleCnt="0"/>
      <dgm:spPr/>
    </dgm:pt>
    <dgm:pt modelId="{9AB525DE-3EFD-4D78-B658-E8DAAE1FF0A9}" type="pres">
      <dgm:prSet presAssocID="{14AC06BF-76EF-48F4-A6CC-4BF384BA872C}" presName="imgShp" presStyleLbl="fgImgPlace1" presStyleIdx="2" presStyleCnt="4"/>
      <dgm:spPr/>
    </dgm:pt>
    <dgm:pt modelId="{E4A4AD00-DE7C-424E-8F9D-219E4E25DCD4}" type="pres">
      <dgm:prSet presAssocID="{14AC06BF-76EF-48F4-A6CC-4BF384BA872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D69388-92DA-47DD-AE6E-C2B957DEE4B5}" type="pres">
      <dgm:prSet presAssocID="{1E4C562A-C2F5-4537-80B5-64282DBB3156}" presName="spacing" presStyleCnt="0"/>
      <dgm:spPr/>
    </dgm:pt>
    <dgm:pt modelId="{E1C08DBD-EEA2-49D2-8694-87CE240E6445}" type="pres">
      <dgm:prSet presAssocID="{53FC65EF-994E-44E4-A172-0757EA1A36BB}" presName="composite" presStyleCnt="0"/>
      <dgm:spPr/>
    </dgm:pt>
    <dgm:pt modelId="{A4654D74-74F4-4D1D-A6BF-EB88753694D2}" type="pres">
      <dgm:prSet presAssocID="{53FC65EF-994E-44E4-A172-0757EA1A36BB}" presName="imgShp" presStyleLbl="fgImgPlace1" presStyleIdx="3" presStyleCnt="4"/>
      <dgm:spPr/>
    </dgm:pt>
    <dgm:pt modelId="{016B586E-E22F-4961-89B6-6B7E5E200911}" type="pres">
      <dgm:prSet presAssocID="{53FC65EF-994E-44E4-A172-0757EA1A36B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3FD109C-7BDE-4DC4-861F-BF50EC7212DB}" srcId="{F07F616D-DC23-447D-A1C2-AB599C2E6527}" destId="{53FC65EF-994E-44E4-A172-0757EA1A36BB}" srcOrd="3" destOrd="0" parTransId="{4DEE9666-EDCD-45F7-B0DB-F03EBAE3542F}" sibTransId="{ABE101B1-7376-4230-842B-4CE060340F5A}"/>
    <dgm:cxn modelId="{E3EA2C45-A8DF-4334-83DB-4EB0262BEB97}" type="presOf" srcId="{14AC06BF-76EF-48F4-A6CC-4BF384BA872C}" destId="{E4A4AD00-DE7C-424E-8F9D-219E4E25DCD4}" srcOrd="0" destOrd="0" presId="urn:microsoft.com/office/officeart/2005/8/layout/vList3"/>
    <dgm:cxn modelId="{974E4964-1B54-483A-99AC-F3B98DE38776}" type="presOf" srcId="{B824FED8-A6B4-4507-9962-62311CC2484D}" destId="{7C23CFEF-110B-4785-8E76-F6B574C34CD2}" srcOrd="0" destOrd="0" presId="urn:microsoft.com/office/officeart/2005/8/layout/vList3"/>
    <dgm:cxn modelId="{69E42BC1-F097-4632-9BC7-270C281C3EA7}" srcId="{F07F616D-DC23-447D-A1C2-AB599C2E6527}" destId="{B824FED8-A6B4-4507-9962-62311CC2484D}" srcOrd="0" destOrd="0" parTransId="{65792BC7-E472-42BD-93EB-F493C718522C}" sibTransId="{88291A34-375D-4FCC-960E-F499D789BF23}"/>
    <dgm:cxn modelId="{F989241B-8582-4097-BB48-5775BD36E2AF}" type="presOf" srcId="{53FC65EF-994E-44E4-A172-0757EA1A36BB}" destId="{016B586E-E22F-4961-89B6-6B7E5E200911}" srcOrd="0" destOrd="0" presId="urn:microsoft.com/office/officeart/2005/8/layout/vList3"/>
    <dgm:cxn modelId="{4B41AC93-4851-4564-8BF1-C0FC44F7356B}" type="presOf" srcId="{51B49778-971F-4A15-BE38-95D0CEF80628}" destId="{8945709D-6C53-4A8E-992D-FCA2A332BBA5}" srcOrd="0" destOrd="0" presId="urn:microsoft.com/office/officeart/2005/8/layout/vList3"/>
    <dgm:cxn modelId="{2E64210E-7901-4CE8-A9A1-4F66F9AEEE5F}" type="presOf" srcId="{F07F616D-DC23-447D-A1C2-AB599C2E6527}" destId="{D0281994-1BD0-494F-94B5-7A3F1C0842F3}" srcOrd="0" destOrd="0" presId="urn:microsoft.com/office/officeart/2005/8/layout/vList3"/>
    <dgm:cxn modelId="{F54D710D-177F-4480-9C1A-FEFD8466D92F}" srcId="{F07F616D-DC23-447D-A1C2-AB599C2E6527}" destId="{51B49778-971F-4A15-BE38-95D0CEF80628}" srcOrd="1" destOrd="0" parTransId="{5073D3B4-FD11-4B27-AFBB-4E79B9F24372}" sibTransId="{C39DFE48-84A8-4B4C-87B0-03E4C6988A61}"/>
    <dgm:cxn modelId="{13A8011E-42D8-4F86-B62A-BA277BB9E676}" srcId="{F07F616D-DC23-447D-A1C2-AB599C2E6527}" destId="{14AC06BF-76EF-48F4-A6CC-4BF384BA872C}" srcOrd="2" destOrd="0" parTransId="{619ABE47-5D11-40C5-851B-CBA642FD99D7}" sibTransId="{1E4C562A-C2F5-4537-80B5-64282DBB3156}"/>
    <dgm:cxn modelId="{0140A164-D60B-46ED-A512-6DA08D953EBF}" type="presParOf" srcId="{D0281994-1BD0-494F-94B5-7A3F1C0842F3}" destId="{14C50DDB-F8A1-485F-8244-2853E204ED97}" srcOrd="0" destOrd="0" presId="urn:microsoft.com/office/officeart/2005/8/layout/vList3"/>
    <dgm:cxn modelId="{6AB7311D-BC8D-4164-A1DE-3A4A1FBFBA7E}" type="presParOf" srcId="{14C50DDB-F8A1-485F-8244-2853E204ED97}" destId="{4E274D51-A7CB-404A-B4E0-42637243CB89}" srcOrd="0" destOrd="0" presId="urn:microsoft.com/office/officeart/2005/8/layout/vList3"/>
    <dgm:cxn modelId="{1F95EAA4-D884-4C8E-82D8-F2161511E174}" type="presParOf" srcId="{14C50DDB-F8A1-485F-8244-2853E204ED97}" destId="{7C23CFEF-110B-4785-8E76-F6B574C34CD2}" srcOrd="1" destOrd="0" presId="urn:microsoft.com/office/officeart/2005/8/layout/vList3"/>
    <dgm:cxn modelId="{C7FABFF3-76C0-443D-B518-E98C89474B0A}" type="presParOf" srcId="{D0281994-1BD0-494F-94B5-7A3F1C0842F3}" destId="{CAD4CC8B-E491-4346-BE1C-EEBCA54BA0F1}" srcOrd="1" destOrd="0" presId="urn:microsoft.com/office/officeart/2005/8/layout/vList3"/>
    <dgm:cxn modelId="{F6FA018F-F97D-4725-8913-364050766F9B}" type="presParOf" srcId="{D0281994-1BD0-494F-94B5-7A3F1C0842F3}" destId="{AE996744-05CE-481A-BA7F-0ACAE91C4552}" srcOrd="2" destOrd="0" presId="urn:microsoft.com/office/officeart/2005/8/layout/vList3"/>
    <dgm:cxn modelId="{9BA4B789-C618-486C-B4D2-67A44B6EAB20}" type="presParOf" srcId="{AE996744-05CE-481A-BA7F-0ACAE91C4552}" destId="{6436091B-8033-44C3-8C8B-0D2C23FA6402}" srcOrd="0" destOrd="0" presId="urn:microsoft.com/office/officeart/2005/8/layout/vList3"/>
    <dgm:cxn modelId="{AC096591-E740-4E8A-977D-2A85CE2BF565}" type="presParOf" srcId="{AE996744-05CE-481A-BA7F-0ACAE91C4552}" destId="{8945709D-6C53-4A8E-992D-FCA2A332BBA5}" srcOrd="1" destOrd="0" presId="urn:microsoft.com/office/officeart/2005/8/layout/vList3"/>
    <dgm:cxn modelId="{C5CEC915-BEED-4C9E-B1A1-A6524E5DC3A8}" type="presParOf" srcId="{D0281994-1BD0-494F-94B5-7A3F1C0842F3}" destId="{C38AACCE-204B-4F8B-809D-F4315843D402}" srcOrd="3" destOrd="0" presId="urn:microsoft.com/office/officeart/2005/8/layout/vList3"/>
    <dgm:cxn modelId="{B612B529-9E51-499D-B4BD-F97C07FF37F1}" type="presParOf" srcId="{D0281994-1BD0-494F-94B5-7A3F1C0842F3}" destId="{C9FA3CFF-7020-4C44-8C8E-8B3F53655454}" srcOrd="4" destOrd="0" presId="urn:microsoft.com/office/officeart/2005/8/layout/vList3"/>
    <dgm:cxn modelId="{F0273C60-28EF-42D4-BBFB-5EFEEBB85E76}" type="presParOf" srcId="{C9FA3CFF-7020-4C44-8C8E-8B3F53655454}" destId="{9AB525DE-3EFD-4D78-B658-E8DAAE1FF0A9}" srcOrd="0" destOrd="0" presId="urn:microsoft.com/office/officeart/2005/8/layout/vList3"/>
    <dgm:cxn modelId="{A1550F25-33DA-4B74-A6D3-BA5739730BC6}" type="presParOf" srcId="{C9FA3CFF-7020-4C44-8C8E-8B3F53655454}" destId="{E4A4AD00-DE7C-424E-8F9D-219E4E25DCD4}" srcOrd="1" destOrd="0" presId="urn:microsoft.com/office/officeart/2005/8/layout/vList3"/>
    <dgm:cxn modelId="{C09181DB-5BEA-4898-BDB7-9FC6E2FF5A9F}" type="presParOf" srcId="{D0281994-1BD0-494F-94B5-7A3F1C0842F3}" destId="{6ED69388-92DA-47DD-AE6E-C2B957DEE4B5}" srcOrd="5" destOrd="0" presId="urn:microsoft.com/office/officeart/2005/8/layout/vList3"/>
    <dgm:cxn modelId="{9571655C-C1EE-4F0F-BB10-44D015BC0AC6}" type="presParOf" srcId="{D0281994-1BD0-494F-94B5-7A3F1C0842F3}" destId="{E1C08DBD-EEA2-49D2-8694-87CE240E6445}" srcOrd="6" destOrd="0" presId="urn:microsoft.com/office/officeart/2005/8/layout/vList3"/>
    <dgm:cxn modelId="{E01EE922-E6B5-494B-BE1A-501E2A3B720D}" type="presParOf" srcId="{E1C08DBD-EEA2-49D2-8694-87CE240E6445}" destId="{A4654D74-74F4-4D1D-A6BF-EB88753694D2}" srcOrd="0" destOrd="0" presId="urn:microsoft.com/office/officeart/2005/8/layout/vList3"/>
    <dgm:cxn modelId="{CA2409B0-6FFC-49A5-8161-8B227EEF3310}" type="presParOf" srcId="{E1C08DBD-EEA2-49D2-8694-87CE240E6445}" destId="{016B586E-E22F-4961-89B6-6B7E5E2009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8EA3C-9F87-412E-8A1F-44DC5F0A6F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83BDED3-AA68-4C1F-8E8D-CD912C90BBF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IN" dirty="0" smtClean="0"/>
            <a:t>MICROSCOPY AND MICROMETRY</a:t>
          </a:r>
          <a:endParaRPr lang="en-IN" dirty="0"/>
        </a:p>
      </dgm:t>
    </dgm:pt>
    <dgm:pt modelId="{D9897C95-3905-464B-9E4F-6F4A9F26E120}" type="parTrans" cxnId="{6C9DFAD9-F394-4A36-B651-98F003748A21}">
      <dgm:prSet/>
      <dgm:spPr/>
      <dgm:t>
        <a:bodyPr/>
        <a:lstStyle/>
        <a:p>
          <a:endParaRPr lang="en-IN"/>
        </a:p>
      </dgm:t>
    </dgm:pt>
    <dgm:pt modelId="{CAC0EF1B-D453-4AA4-A776-40BCF9AEE49C}" type="sibTrans" cxnId="{6C9DFAD9-F394-4A36-B651-98F003748A21}">
      <dgm:prSet/>
      <dgm:spPr/>
      <dgm:t>
        <a:bodyPr/>
        <a:lstStyle/>
        <a:p>
          <a:endParaRPr lang="en-IN"/>
        </a:p>
      </dgm:t>
    </dgm:pt>
    <dgm:pt modelId="{C7B2BA13-53CC-405E-9B14-B1CF42CC4D1C}" type="pres">
      <dgm:prSet presAssocID="{21D8EA3C-9F87-412E-8A1F-44DC5F0A6F1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F6B5EA-D65F-485A-8E3F-CEFBA5C7F44B}" type="pres">
      <dgm:prSet presAssocID="{483BDED3-AA68-4C1F-8E8D-CD912C90BBF2}" presName="composite" presStyleCnt="0"/>
      <dgm:spPr/>
    </dgm:pt>
    <dgm:pt modelId="{981FBF4C-5484-45B4-A6CD-4A8ECBA7BC8F}" type="pres">
      <dgm:prSet presAssocID="{483BDED3-AA68-4C1F-8E8D-CD912C90BBF2}" presName="imgShp" presStyleLbl="fgImgPlace1" presStyleIdx="0" presStyleCnt="1"/>
      <dgm:spPr/>
    </dgm:pt>
    <dgm:pt modelId="{B25FA1BB-B925-4B32-809F-46C55ADFFD5C}" type="pres">
      <dgm:prSet presAssocID="{483BDED3-AA68-4C1F-8E8D-CD912C90BBF2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9DFAD9-F394-4A36-B651-98F003748A21}" srcId="{21D8EA3C-9F87-412E-8A1F-44DC5F0A6F10}" destId="{483BDED3-AA68-4C1F-8E8D-CD912C90BBF2}" srcOrd="0" destOrd="0" parTransId="{D9897C95-3905-464B-9E4F-6F4A9F26E120}" sibTransId="{CAC0EF1B-D453-4AA4-A776-40BCF9AEE49C}"/>
    <dgm:cxn modelId="{9EC7C2F5-34F2-4A20-A9E9-2408C91B9AB6}" type="presOf" srcId="{21D8EA3C-9F87-412E-8A1F-44DC5F0A6F10}" destId="{C7B2BA13-53CC-405E-9B14-B1CF42CC4D1C}" srcOrd="0" destOrd="0" presId="urn:microsoft.com/office/officeart/2005/8/layout/vList3"/>
    <dgm:cxn modelId="{6422DCDA-3FA8-488B-9105-3D7567F6F425}" type="presOf" srcId="{483BDED3-AA68-4C1F-8E8D-CD912C90BBF2}" destId="{B25FA1BB-B925-4B32-809F-46C55ADFFD5C}" srcOrd="0" destOrd="0" presId="urn:microsoft.com/office/officeart/2005/8/layout/vList3"/>
    <dgm:cxn modelId="{A6721849-CD3A-4152-8C6A-41EBB8F17AD7}" type="presParOf" srcId="{C7B2BA13-53CC-405E-9B14-B1CF42CC4D1C}" destId="{68F6B5EA-D65F-485A-8E3F-CEFBA5C7F44B}" srcOrd="0" destOrd="0" presId="urn:microsoft.com/office/officeart/2005/8/layout/vList3"/>
    <dgm:cxn modelId="{52240573-3528-4DE5-AF2A-85F54FA3146E}" type="presParOf" srcId="{68F6B5EA-D65F-485A-8E3F-CEFBA5C7F44B}" destId="{981FBF4C-5484-45B4-A6CD-4A8ECBA7BC8F}" srcOrd="0" destOrd="0" presId="urn:microsoft.com/office/officeart/2005/8/layout/vList3"/>
    <dgm:cxn modelId="{8374F575-576C-4A3B-BC93-1828CE8E66F2}" type="presParOf" srcId="{68F6B5EA-D65F-485A-8E3F-CEFBA5C7F44B}" destId="{B25FA1BB-B925-4B32-809F-46C55ADFFD5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86980-C0A4-4BBC-8B2B-8A20712F4FF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435F2382-DAB9-4435-9ECF-187865D01B99}">
      <dgm:prSet/>
      <dgm:spPr/>
      <dgm:t>
        <a:bodyPr/>
        <a:lstStyle/>
        <a:p>
          <a:pPr rtl="0"/>
          <a:r>
            <a:rPr lang="en-IN" b="0" i="0" smtClean="0"/>
            <a:t>INTRODUCTION</a:t>
          </a:r>
          <a:endParaRPr lang="en-IN"/>
        </a:p>
      </dgm:t>
    </dgm:pt>
    <dgm:pt modelId="{69BA6F98-3D64-4A23-AB0E-7CC939551252}" type="parTrans" cxnId="{CE479E89-DD52-4FF9-95A1-A46D6E21EB20}">
      <dgm:prSet/>
      <dgm:spPr/>
      <dgm:t>
        <a:bodyPr/>
        <a:lstStyle/>
        <a:p>
          <a:endParaRPr lang="en-IN"/>
        </a:p>
      </dgm:t>
    </dgm:pt>
    <dgm:pt modelId="{7FB3BBCC-7DB5-47A2-9CA4-0A62911A28CA}" type="sibTrans" cxnId="{CE479E89-DD52-4FF9-95A1-A46D6E21EB20}">
      <dgm:prSet/>
      <dgm:spPr/>
      <dgm:t>
        <a:bodyPr/>
        <a:lstStyle/>
        <a:p>
          <a:endParaRPr lang="en-IN"/>
        </a:p>
      </dgm:t>
    </dgm:pt>
    <dgm:pt modelId="{7A07D9BC-3888-42E8-9F83-8E39932D2010}">
      <dgm:prSet/>
      <dgm:spPr/>
      <dgm:t>
        <a:bodyPr/>
        <a:lstStyle/>
        <a:p>
          <a:pPr rtl="0"/>
          <a:r>
            <a:rPr lang="en-IN" b="0" i="0" smtClean="0"/>
            <a:t>DEFINITION </a:t>
          </a:r>
          <a:endParaRPr lang="en-IN"/>
        </a:p>
      </dgm:t>
    </dgm:pt>
    <dgm:pt modelId="{97C7F5C9-C42D-47CD-82B5-0E363B96B4C1}" type="parTrans" cxnId="{959098B7-B14E-458D-87F9-2FDCEEA31593}">
      <dgm:prSet/>
      <dgm:spPr/>
      <dgm:t>
        <a:bodyPr/>
        <a:lstStyle/>
        <a:p>
          <a:endParaRPr lang="en-IN"/>
        </a:p>
      </dgm:t>
    </dgm:pt>
    <dgm:pt modelId="{F3057D33-7094-4E73-AFA7-09FBBB117324}" type="sibTrans" cxnId="{959098B7-B14E-458D-87F9-2FDCEEA31593}">
      <dgm:prSet/>
      <dgm:spPr/>
      <dgm:t>
        <a:bodyPr/>
        <a:lstStyle/>
        <a:p>
          <a:endParaRPr lang="en-IN"/>
        </a:p>
      </dgm:t>
    </dgm:pt>
    <dgm:pt modelId="{8E7F24BB-7902-4534-88BD-FEB3C2165209}">
      <dgm:prSet/>
      <dgm:spPr/>
      <dgm:t>
        <a:bodyPr/>
        <a:lstStyle/>
        <a:p>
          <a:pPr rtl="0"/>
          <a:r>
            <a:rPr lang="en-IN" b="0" i="0" smtClean="0"/>
            <a:t>HISTORY BACKGROUND </a:t>
          </a:r>
          <a:endParaRPr lang="en-IN"/>
        </a:p>
      </dgm:t>
    </dgm:pt>
    <dgm:pt modelId="{ADC2573F-480E-48FB-84D0-9AA08714B5A3}" type="parTrans" cxnId="{C210A4C1-25E6-4012-8B81-F59E2678DD6B}">
      <dgm:prSet/>
      <dgm:spPr/>
      <dgm:t>
        <a:bodyPr/>
        <a:lstStyle/>
        <a:p>
          <a:endParaRPr lang="en-IN"/>
        </a:p>
      </dgm:t>
    </dgm:pt>
    <dgm:pt modelId="{321BC0C1-F090-4212-B89D-44831495A33C}" type="sibTrans" cxnId="{C210A4C1-25E6-4012-8B81-F59E2678DD6B}">
      <dgm:prSet/>
      <dgm:spPr/>
      <dgm:t>
        <a:bodyPr/>
        <a:lstStyle/>
        <a:p>
          <a:endParaRPr lang="en-IN"/>
        </a:p>
      </dgm:t>
    </dgm:pt>
    <dgm:pt modelId="{1A216A0A-907A-4312-B773-55E05A10594B}">
      <dgm:prSet/>
      <dgm:spPr/>
      <dgm:t>
        <a:bodyPr/>
        <a:lstStyle/>
        <a:p>
          <a:pPr rtl="0"/>
          <a:r>
            <a:rPr lang="en-IN" b="0" i="0" smtClean="0"/>
            <a:t>VARIBLES USED IN MICROSCOPY </a:t>
          </a:r>
          <a:endParaRPr lang="en-IN"/>
        </a:p>
      </dgm:t>
    </dgm:pt>
    <dgm:pt modelId="{F566FB42-DE02-4C9A-8E89-EC76BE813D99}" type="parTrans" cxnId="{BAB82D91-8B41-4768-8084-4E4134AFF3B1}">
      <dgm:prSet/>
      <dgm:spPr/>
      <dgm:t>
        <a:bodyPr/>
        <a:lstStyle/>
        <a:p>
          <a:endParaRPr lang="en-IN"/>
        </a:p>
      </dgm:t>
    </dgm:pt>
    <dgm:pt modelId="{B8031304-9D0D-42A0-955C-2867F4F39E71}" type="sibTrans" cxnId="{BAB82D91-8B41-4768-8084-4E4134AFF3B1}">
      <dgm:prSet/>
      <dgm:spPr/>
      <dgm:t>
        <a:bodyPr/>
        <a:lstStyle/>
        <a:p>
          <a:endParaRPr lang="en-IN"/>
        </a:p>
      </dgm:t>
    </dgm:pt>
    <dgm:pt modelId="{E1758A1C-7FC3-4CB1-A38A-4A79E0638364}">
      <dgm:prSet/>
      <dgm:spPr/>
      <dgm:t>
        <a:bodyPr/>
        <a:lstStyle/>
        <a:p>
          <a:pPr rtl="0"/>
          <a:r>
            <a:rPr lang="en-IN" smtClean="0"/>
            <a:t>TYPES OF MICROSCOPES</a:t>
          </a:r>
          <a:endParaRPr lang="en-IN"/>
        </a:p>
      </dgm:t>
    </dgm:pt>
    <dgm:pt modelId="{13D90D42-54BF-4731-BC7A-DC13B235F564}" type="parTrans" cxnId="{B8347215-727C-49B5-A7B4-83A9111751AD}">
      <dgm:prSet/>
      <dgm:spPr/>
      <dgm:t>
        <a:bodyPr/>
        <a:lstStyle/>
        <a:p>
          <a:endParaRPr lang="en-IN"/>
        </a:p>
      </dgm:t>
    </dgm:pt>
    <dgm:pt modelId="{2BEC3A5C-FF94-46A4-8CDE-43EF4D7481BF}" type="sibTrans" cxnId="{B8347215-727C-49B5-A7B4-83A9111751AD}">
      <dgm:prSet/>
      <dgm:spPr/>
      <dgm:t>
        <a:bodyPr/>
        <a:lstStyle/>
        <a:p>
          <a:endParaRPr lang="en-IN"/>
        </a:p>
      </dgm:t>
    </dgm:pt>
    <dgm:pt modelId="{7521642A-BFB8-42B2-B770-A47715FF87B9}">
      <dgm:prSet/>
      <dgm:spPr/>
      <dgm:t>
        <a:bodyPr/>
        <a:lstStyle/>
        <a:p>
          <a:pPr rtl="0"/>
          <a:r>
            <a:rPr lang="en-IN" b="0" i="0" smtClean="0"/>
            <a:t>COMPOUND MICROSCOPE - Structure and Function </a:t>
          </a:r>
          <a:endParaRPr lang="en-IN"/>
        </a:p>
      </dgm:t>
    </dgm:pt>
    <dgm:pt modelId="{D36C74D2-0CE8-4F40-AEE7-08082C29E417}" type="parTrans" cxnId="{3E5CD204-90B6-4A06-B595-DC97B2B19B82}">
      <dgm:prSet/>
      <dgm:spPr/>
      <dgm:t>
        <a:bodyPr/>
        <a:lstStyle/>
        <a:p>
          <a:endParaRPr lang="en-IN"/>
        </a:p>
      </dgm:t>
    </dgm:pt>
    <dgm:pt modelId="{6BD745D6-B6B2-435D-BD9E-996FDCD16E3B}" type="sibTrans" cxnId="{3E5CD204-90B6-4A06-B595-DC97B2B19B82}">
      <dgm:prSet/>
      <dgm:spPr/>
      <dgm:t>
        <a:bodyPr/>
        <a:lstStyle/>
        <a:p>
          <a:endParaRPr lang="en-IN"/>
        </a:p>
      </dgm:t>
    </dgm:pt>
    <dgm:pt modelId="{DA8002CA-B0DC-474D-BD94-75263A1F103B}">
      <dgm:prSet/>
      <dgm:spPr/>
      <dgm:t>
        <a:bodyPr/>
        <a:lstStyle/>
        <a:p>
          <a:pPr rtl="0"/>
          <a:r>
            <a:rPr lang="en-IN" b="0" i="0" smtClean="0"/>
            <a:t>USE OF MICROSCOPE </a:t>
          </a:r>
          <a:endParaRPr lang="en-IN"/>
        </a:p>
      </dgm:t>
    </dgm:pt>
    <dgm:pt modelId="{9EA5176C-2791-435F-AACC-A2EA0E1A07B9}" type="parTrans" cxnId="{0D104281-2C29-4607-B803-DC3B8E369306}">
      <dgm:prSet/>
      <dgm:spPr/>
      <dgm:t>
        <a:bodyPr/>
        <a:lstStyle/>
        <a:p>
          <a:endParaRPr lang="en-IN"/>
        </a:p>
      </dgm:t>
    </dgm:pt>
    <dgm:pt modelId="{0085C7FC-318F-4EC6-A7EB-DDAA74413331}" type="sibTrans" cxnId="{0D104281-2C29-4607-B803-DC3B8E369306}">
      <dgm:prSet/>
      <dgm:spPr/>
      <dgm:t>
        <a:bodyPr/>
        <a:lstStyle/>
        <a:p>
          <a:endParaRPr lang="en-IN"/>
        </a:p>
      </dgm:t>
    </dgm:pt>
    <dgm:pt modelId="{ECF4581F-A9A9-4121-ADF8-DB8C7F02C060}">
      <dgm:prSet/>
      <dgm:spPr/>
      <dgm:t>
        <a:bodyPr/>
        <a:lstStyle/>
        <a:p>
          <a:pPr rtl="0"/>
          <a:r>
            <a:rPr lang="en-IN" b="0" i="0" smtClean="0"/>
            <a:t>CARE OF MICROSCOPE</a:t>
          </a:r>
          <a:endParaRPr lang="en-IN"/>
        </a:p>
      </dgm:t>
    </dgm:pt>
    <dgm:pt modelId="{D7B7FA8B-1C6E-4E40-A0E1-FCEF5E8B2754}" type="parTrans" cxnId="{670927BE-CC34-48C3-B103-B3BEE823CCEE}">
      <dgm:prSet/>
      <dgm:spPr/>
      <dgm:t>
        <a:bodyPr/>
        <a:lstStyle/>
        <a:p>
          <a:endParaRPr lang="en-IN"/>
        </a:p>
      </dgm:t>
    </dgm:pt>
    <dgm:pt modelId="{BACBAEFD-0976-4B1E-A204-D86B025C320B}" type="sibTrans" cxnId="{670927BE-CC34-48C3-B103-B3BEE823CCEE}">
      <dgm:prSet/>
      <dgm:spPr/>
      <dgm:t>
        <a:bodyPr/>
        <a:lstStyle/>
        <a:p>
          <a:endParaRPr lang="en-IN"/>
        </a:p>
      </dgm:t>
    </dgm:pt>
    <dgm:pt modelId="{9F2491F2-E8A8-4D8D-AA3D-0BD89F13F31C}" type="pres">
      <dgm:prSet presAssocID="{39186980-C0A4-4BBC-8B2B-8A20712F4FF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372D164-C9C5-4F57-B247-20937F1E4DE5}" type="pres">
      <dgm:prSet presAssocID="{435F2382-DAB9-4435-9ECF-187865D01B99}" presName="horFlow" presStyleCnt="0"/>
      <dgm:spPr/>
    </dgm:pt>
    <dgm:pt modelId="{4AAFFF15-4974-41AA-965E-4D95E30BC6F9}" type="pres">
      <dgm:prSet presAssocID="{435F2382-DAB9-4435-9ECF-187865D01B99}" presName="bigChev" presStyleLbl="node1" presStyleIdx="0" presStyleCnt="5"/>
      <dgm:spPr/>
      <dgm:t>
        <a:bodyPr/>
        <a:lstStyle/>
        <a:p>
          <a:endParaRPr lang="en-IN"/>
        </a:p>
      </dgm:t>
    </dgm:pt>
    <dgm:pt modelId="{066B023A-8026-4E01-AF42-DCC00912578B}" type="pres">
      <dgm:prSet presAssocID="{435F2382-DAB9-4435-9ECF-187865D01B99}" presName="vSp" presStyleCnt="0"/>
      <dgm:spPr/>
    </dgm:pt>
    <dgm:pt modelId="{1A09B072-7B2D-41AC-9B87-A0B9D17FCF8E}" type="pres">
      <dgm:prSet presAssocID="{7A07D9BC-3888-42E8-9F83-8E39932D2010}" presName="horFlow" presStyleCnt="0"/>
      <dgm:spPr/>
    </dgm:pt>
    <dgm:pt modelId="{36E4CEFE-9E55-40A9-8825-9472A5BDDCA7}" type="pres">
      <dgm:prSet presAssocID="{7A07D9BC-3888-42E8-9F83-8E39932D2010}" presName="bigChev" presStyleLbl="node1" presStyleIdx="1" presStyleCnt="5"/>
      <dgm:spPr/>
      <dgm:t>
        <a:bodyPr/>
        <a:lstStyle/>
        <a:p>
          <a:endParaRPr lang="en-IN"/>
        </a:p>
      </dgm:t>
    </dgm:pt>
    <dgm:pt modelId="{F8F45FA2-FA93-4442-ABEA-DEED12D9DD65}" type="pres">
      <dgm:prSet presAssocID="{ADC2573F-480E-48FB-84D0-9AA08714B5A3}" presName="parTrans" presStyleCnt="0"/>
      <dgm:spPr/>
    </dgm:pt>
    <dgm:pt modelId="{D000B2F4-9786-4B68-B952-158B5CD027AD}" type="pres">
      <dgm:prSet presAssocID="{8E7F24BB-7902-4534-88BD-FEB3C2165209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518292-1758-4258-8127-A80AB26D2E4D}" type="pres">
      <dgm:prSet presAssocID="{7A07D9BC-3888-42E8-9F83-8E39932D2010}" presName="vSp" presStyleCnt="0"/>
      <dgm:spPr/>
    </dgm:pt>
    <dgm:pt modelId="{AFA933B0-87CA-4E9A-81AE-169C613A4F58}" type="pres">
      <dgm:prSet presAssocID="{1A216A0A-907A-4312-B773-55E05A10594B}" presName="horFlow" presStyleCnt="0"/>
      <dgm:spPr/>
    </dgm:pt>
    <dgm:pt modelId="{FADE9D0E-4057-4613-8C07-71CE8D184A4B}" type="pres">
      <dgm:prSet presAssocID="{1A216A0A-907A-4312-B773-55E05A10594B}" presName="bigChev" presStyleLbl="node1" presStyleIdx="2" presStyleCnt="5"/>
      <dgm:spPr/>
      <dgm:t>
        <a:bodyPr/>
        <a:lstStyle/>
        <a:p>
          <a:endParaRPr lang="en-IN"/>
        </a:p>
      </dgm:t>
    </dgm:pt>
    <dgm:pt modelId="{40903B59-CFAD-4790-A0FD-CB59663983C9}" type="pres">
      <dgm:prSet presAssocID="{13D90D42-54BF-4731-BC7A-DC13B235F564}" presName="parTrans" presStyleCnt="0"/>
      <dgm:spPr/>
    </dgm:pt>
    <dgm:pt modelId="{8F520D7C-7F34-44B1-B595-D0972E4CBF6D}" type="pres">
      <dgm:prSet presAssocID="{E1758A1C-7FC3-4CB1-A38A-4A79E0638364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46FA469-3839-43EE-88A6-1C748B37522B}" type="pres">
      <dgm:prSet presAssocID="{2BEC3A5C-FF94-46A4-8CDE-43EF4D7481BF}" presName="sibTrans" presStyleCnt="0"/>
      <dgm:spPr/>
    </dgm:pt>
    <dgm:pt modelId="{A55B1D05-DE8D-46A7-8DAD-FB74965F3D1A}" type="pres">
      <dgm:prSet presAssocID="{7521642A-BFB8-42B2-B770-A47715FF87B9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C541EC5-E1E4-4554-925E-8F0BA51A407E}" type="pres">
      <dgm:prSet presAssocID="{1A216A0A-907A-4312-B773-55E05A10594B}" presName="vSp" presStyleCnt="0"/>
      <dgm:spPr/>
    </dgm:pt>
    <dgm:pt modelId="{AB28767A-BF23-437C-BF96-07D08091CE19}" type="pres">
      <dgm:prSet presAssocID="{DA8002CA-B0DC-474D-BD94-75263A1F103B}" presName="horFlow" presStyleCnt="0"/>
      <dgm:spPr/>
    </dgm:pt>
    <dgm:pt modelId="{89C81D44-9594-42C2-B1C9-30C8BF21E476}" type="pres">
      <dgm:prSet presAssocID="{DA8002CA-B0DC-474D-BD94-75263A1F103B}" presName="bigChev" presStyleLbl="node1" presStyleIdx="3" presStyleCnt="5"/>
      <dgm:spPr/>
      <dgm:t>
        <a:bodyPr/>
        <a:lstStyle/>
        <a:p>
          <a:endParaRPr lang="en-IN"/>
        </a:p>
      </dgm:t>
    </dgm:pt>
    <dgm:pt modelId="{4B068B21-DD2A-44E2-890F-1B8EF93C3776}" type="pres">
      <dgm:prSet presAssocID="{DA8002CA-B0DC-474D-BD94-75263A1F103B}" presName="vSp" presStyleCnt="0"/>
      <dgm:spPr/>
    </dgm:pt>
    <dgm:pt modelId="{F35724A0-B497-4DD8-92B6-B76DDFB5C0B4}" type="pres">
      <dgm:prSet presAssocID="{ECF4581F-A9A9-4121-ADF8-DB8C7F02C060}" presName="horFlow" presStyleCnt="0"/>
      <dgm:spPr/>
    </dgm:pt>
    <dgm:pt modelId="{BBE4F1EC-BA68-4783-A445-2AB9B3E142B7}" type="pres">
      <dgm:prSet presAssocID="{ECF4581F-A9A9-4121-ADF8-DB8C7F02C060}" presName="bigChev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0D104281-2C29-4607-B803-DC3B8E369306}" srcId="{39186980-C0A4-4BBC-8B2B-8A20712F4FFC}" destId="{DA8002CA-B0DC-474D-BD94-75263A1F103B}" srcOrd="3" destOrd="0" parTransId="{9EA5176C-2791-435F-AACC-A2EA0E1A07B9}" sibTransId="{0085C7FC-318F-4EC6-A7EB-DDAA74413331}"/>
    <dgm:cxn modelId="{CE479E89-DD52-4FF9-95A1-A46D6E21EB20}" srcId="{39186980-C0A4-4BBC-8B2B-8A20712F4FFC}" destId="{435F2382-DAB9-4435-9ECF-187865D01B99}" srcOrd="0" destOrd="0" parTransId="{69BA6F98-3D64-4A23-AB0E-7CC939551252}" sibTransId="{7FB3BBCC-7DB5-47A2-9CA4-0A62911A28CA}"/>
    <dgm:cxn modelId="{941CB414-7410-48CE-AE15-C22B387FAA6F}" type="presOf" srcId="{7521642A-BFB8-42B2-B770-A47715FF87B9}" destId="{A55B1D05-DE8D-46A7-8DAD-FB74965F3D1A}" srcOrd="0" destOrd="0" presId="urn:microsoft.com/office/officeart/2005/8/layout/lProcess3"/>
    <dgm:cxn modelId="{191856F3-090E-435C-AD42-C351972687FB}" type="presOf" srcId="{1A216A0A-907A-4312-B773-55E05A10594B}" destId="{FADE9D0E-4057-4613-8C07-71CE8D184A4B}" srcOrd="0" destOrd="0" presId="urn:microsoft.com/office/officeart/2005/8/layout/lProcess3"/>
    <dgm:cxn modelId="{C210A4C1-25E6-4012-8B81-F59E2678DD6B}" srcId="{7A07D9BC-3888-42E8-9F83-8E39932D2010}" destId="{8E7F24BB-7902-4534-88BD-FEB3C2165209}" srcOrd="0" destOrd="0" parTransId="{ADC2573F-480E-48FB-84D0-9AA08714B5A3}" sibTransId="{321BC0C1-F090-4212-B89D-44831495A33C}"/>
    <dgm:cxn modelId="{0F5A9317-42A1-4276-83EE-4D3CB18BA431}" type="presOf" srcId="{ECF4581F-A9A9-4121-ADF8-DB8C7F02C060}" destId="{BBE4F1EC-BA68-4783-A445-2AB9B3E142B7}" srcOrd="0" destOrd="0" presId="urn:microsoft.com/office/officeart/2005/8/layout/lProcess3"/>
    <dgm:cxn modelId="{670927BE-CC34-48C3-B103-B3BEE823CCEE}" srcId="{39186980-C0A4-4BBC-8B2B-8A20712F4FFC}" destId="{ECF4581F-A9A9-4121-ADF8-DB8C7F02C060}" srcOrd="4" destOrd="0" parTransId="{D7B7FA8B-1C6E-4E40-A0E1-FCEF5E8B2754}" sibTransId="{BACBAEFD-0976-4B1E-A204-D86B025C320B}"/>
    <dgm:cxn modelId="{3E5CD204-90B6-4A06-B595-DC97B2B19B82}" srcId="{1A216A0A-907A-4312-B773-55E05A10594B}" destId="{7521642A-BFB8-42B2-B770-A47715FF87B9}" srcOrd="1" destOrd="0" parTransId="{D36C74D2-0CE8-4F40-AEE7-08082C29E417}" sibTransId="{6BD745D6-B6B2-435D-BD9E-996FDCD16E3B}"/>
    <dgm:cxn modelId="{41477235-BC79-432D-A999-1F7ADF8988E8}" type="presOf" srcId="{435F2382-DAB9-4435-9ECF-187865D01B99}" destId="{4AAFFF15-4974-41AA-965E-4D95E30BC6F9}" srcOrd="0" destOrd="0" presId="urn:microsoft.com/office/officeart/2005/8/layout/lProcess3"/>
    <dgm:cxn modelId="{37C8E0C1-5F69-49B4-A963-4ADCF87DDD2C}" type="presOf" srcId="{DA8002CA-B0DC-474D-BD94-75263A1F103B}" destId="{89C81D44-9594-42C2-B1C9-30C8BF21E476}" srcOrd="0" destOrd="0" presId="urn:microsoft.com/office/officeart/2005/8/layout/lProcess3"/>
    <dgm:cxn modelId="{5CF7F4AE-8AF1-4720-B0F1-63277A10F02D}" type="presOf" srcId="{7A07D9BC-3888-42E8-9F83-8E39932D2010}" destId="{36E4CEFE-9E55-40A9-8825-9472A5BDDCA7}" srcOrd="0" destOrd="0" presId="urn:microsoft.com/office/officeart/2005/8/layout/lProcess3"/>
    <dgm:cxn modelId="{10C5E5D4-4D8F-48D1-A1D5-C47FACBA0E71}" type="presOf" srcId="{E1758A1C-7FC3-4CB1-A38A-4A79E0638364}" destId="{8F520D7C-7F34-44B1-B595-D0972E4CBF6D}" srcOrd="0" destOrd="0" presId="urn:microsoft.com/office/officeart/2005/8/layout/lProcess3"/>
    <dgm:cxn modelId="{BAB82D91-8B41-4768-8084-4E4134AFF3B1}" srcId="{39186980-C0A4-4BBC-8B2B-8A20712F4FFC}" destId="{1A216A0A-907A-4312-B773-55E05A10594B}" srcOrd="2" destOrd="0" parTransId="{F566FB42-DE02-4C9A-8E89-EC76BE813D99}" sibTransId="{B8031304-9D0D-42A0-955C-2867F4F39E71}"/>
    <dgm:cxn modelId="{B8347215-727C-49B5-A7B4-83A9111751AD}" srcId="{1A216A0A-907A-4312-B773-55E05A10594B}" destId="{E1758A1C-7FC3-4CB1-A38A-4A79E0638364}" srcOrd="0" destOrd="0" parTransId="{13D90D42-54BF-4731-BC7A-DC13B235F564}" sibTransId="{2BEC3A5C-FF94-46A4-8CDE-43EF4D7481BF}"/>
    <dgm:cxn modelId="{93A7181F-4FD3-4C84-9F08-15F4C91C264C}" type="presOf" srcId="{39186980-C0A4-4BBC-8B2B-8A20712F4FFC}" destId="{9F2491F2-E8A8-4D8D-AA3D-0BD89F13F31C}" srcOrd="0" destOrd="0" presId="urn:microsoft.com/office/officeart/2005/8/layout/lProcess3"/>
    <dgm:cxn modelId="{F108E167-9E3B-4144-AC3F-CF474CE5EBC1}" type="presOf" srcId="{8E7F24BB-7902-4534-88BD-FEB3C2165209}" destId="{D000B2F4-9786-4B68-B952-158B5CD027AD}" srcOrd="0" destOrd="0" presId="urn:microsoft.com/office/officeart/2005/8/layout/lProcess3"/>
    <dgm:cxn modelId="{959098B7-B14E-458D-87F9-2FDCEEA31593}" srcId="{39186980-C0A4-4BBC-8B2B-8A20712F4FFC}" destId="{7A07D9BC-3888-42E8-9F83-8E39932D2010}" srcOrd="1" destOrd="0" parTransId="{97C7F5C9-C42D-47CD-82B5-0E363B96B4C1}" sibTransId="{F3057D33-7094-4E73-AFA7-09FBBB117324}"/>
    <dgm:cxn modelId="{A989D766-6067-4BDD-97FC-0096723640B6}" type="presParOf" srcId="{9F2491F2-E8A8-4D8D-AA3D-0BD89F13F31C}" destId="{F372D164-C9C5-4F57-B247-20937F1E4DE5}" srcOrd="0" destOrd="0" presId="urn:microsoft.com/office/officeart/2005/8/layout/lProcess3"/>
    <dgm:cxn modelId="{934AED82-B83B-47E8-89C9-B680597A87A1}" type="presParOf" srcId="{F372D164-C9C5-4F57-B247-20937F1E4DE5}" destId="{4AAFFF15-4974-41AA-965E-4D95E30BC6F9}" srcOrd="0" destOrd="0" presId="urn:microsoft.com/office/officeart/2005/8/layout/lProcess3"/>
    <dgm:cxn modelId="{2ACF85C5-2990-4E63-BD01-879D7EAB0494}" type="presParOf" srcId="{9F2491F2-E8A8-4D8D-AA3D-0BD89F13F31C}" destId="{066B023A-8026-4E01-AF42-DCC00912578B}" srcOrd="1" destOrd="0" presId="urn:microsoft.com/office/officeart/2005/8/layout/lProcess3"/>
    <dgm:cxn modelId="{2E86BEE3-B047-42DF-B2E8-B42FB35CBDA7}" type="presParOf" srcId="{9F2491F2-E8A8-4D8D-AA3D-0BD89F13F31C}" destId="{1A09B072-7B2D-41AC-9B87-A0B9D17FCF8E}" srcOrd="2" destOrd="0" presId="urn:microsoft.com/office/officeart/2005/8/layout/lProcess3"/>
    <dgm:cxn modelId="{E18CEF31-2DD2-4E7B-ABA8-6986A04EDA8E}" type="presParOf" srcId="{1A09B072-7B2D-41AC-9B87-A0B9D17FCF8E}" destId="{36E4CEFE-9E55-40A9-8825-9472A5BDDCA7}" srcOrd="0" destOrd="0" presId="urn:microsoft.com/office/officeart/2005/8/layout/lProcess3"/>
    <dgm:cxn modelId="{A745F745-1624-448E-9F24-B7958A65666C}" type="presParOf" srcId="{1A09B072-7B2D-41AC-9B87-A0B9D17FCF8E}" destId="{F8F45FA2-FA93-4442-ABEA-DEED12D9DD65}" srcOrd="1" destOrd="0" presId="urn:microsoft.com/office/officeart/2005/8/layout/lProcess3"/>
    <dgm:cxn modelId="{4502551E-C9B6-461C-A0B1-7575CD96C9D9}" type="presParOf" srcId="{1A09B072-7B2D-41AC-9B87-A0B9D17FCF8E}" destId="{D000B2F4-9786-4B68-B952-158B5CD027AD}" srcOrd="2" destOrd="0" presId="urn:microsoft.com/office/officeart/2005/8/layout/lProcess3"/>
    <dgm:cxn modelId="{37BA9C72-8D3C-466C-8F25-3DD178AD77F2}" type="presParOf" srcId="{9F2491F2-E8A8-4D8D-AA3D-0BD89F13F31C}" destId="{D4518292-1758-4258-8127-A80AB26D2E4D}" srcOrd="3" destOrd="0" presId="urn:microsoft.com/office/officeart/2005/8/layout/lProcess3"/>
    <dgm:cxn modelId="{A320F4C1-F6A3-472A-AEF9-ECCD4C513E18}" type="presParOf" srcId="{9F2491F2-E8A8-4D8D-AA3D-0BD89F13F31C}" destId="{AFA933B0-87CA-4E9A-81AE-169C613A4F58}" srcOrd="4" destOrd="0" presId="urn:microsoft.com/office/officeart/2005/8/layout/lProcess3"/>
    <dgm:cxn modelId="{84347BCF-EBD3-476A-AA43-60DE45FFD283}" type="presParOf" srcId="{AFA933B0-87CA-4E9A-81AE-169C613A4F58}" destId="{FADE9D0E-4057-4613-8C07-71CE8D184A4B}" srcOrd="0" destOrd="0" presId="urn:microsoft.com/office/officeart/2005/8/layout/lProcess3"/>
    <dgm:cxn modelId="{3F96D30B-D610-40E3-9335-646DAF33039E}" type="presParOf" srcId="{AFA933B0-87CA-4E9A-81AE-169C613A4F58}" destId="{40903B59-CFAD-4790-A0FD-CB59663983C9}" srcOrd="1" destOrd="0" presId="urn:microsoft.com/office/officeart/2005/8/layout/lProcess3"/>
    <dgm:cxn modelId="{2C2F7416-E153-4817-9FFC-EBC5122B45AE}" type="presParOf" srcId="{AFA933B0-87CA-4E9A-81AE-169C613A4F58}" destId="{8F520D7C-7F34-44B1-B595-D0972E4CBF6D}" srcOrd="2" destOrd="0" presId="urn:microsoft.com/office/officeart/2005/8/layout/lProcess3"/>
    <dgm:cxn modelId="{9B126F72-0DBF-4EC5-B3E7-389F167818B6}" type="presParOf" srcId="{AFA933B0-87CA-4E9A-81AE-169C613A4F58}" destId="{046FA469-3839-43EE-88A6-1C748B37522B}" srcOrd="3" destOrd="0" presId="urn:microsoft.com/office/officeart/2005/8/layout/lProcess3"/>
    <dgm:cxn modelId="{6F9E0D82-056E-4308-87D7-F5DB3FBF6382}" type="presParOf" srcId="{AFA933B0-87CA-4E9A-81AE-169C613A4F58}" destId="{A55B1D05-DE8D-46A7-8DAD-FB74965F3D1A}" srcOrd="4" destOrd="0" presId="urn:microsoft.com/office/officeart/2005/8/layout/lProcess3"/>
    <dgm:cxn modelId="{CB933D84-EC1A-49DA-82BE-82D66A75FCD7}" type="presParOf" srcId="{9F2491F2-E8A8-4D8D-AA3D-0BD89F13F31C}" destId="{DC541EC5-E1E4-4554-925E-8F0BA51A407E}" srcOrd="5" destOrd="0" presId="urn:microsoft.com/office/officeart/2005/8/layout/lProcess3"/>
    <dgm:cxn modelId="{EA6246A6-7118-4B74-B60C-4862CB421F12}" type="presParOf" srcId="{9F2491F2-E8A8-4D8D-AA3D-0BD89F13F31C}" destId="{AB28767A-BF23-437C-BF96-07D08091CE19}" srcOrd="6" destOrd="0" presId="urn:microsoft.com/office/officeart/2005/8/layout/lProcess3"/>
    <dgm:cxn modelId="{8C8B6B5A-5027-45FD-81C1-51CE869170CC}" type="presParOf" srcId="{AB28767A-BF23-437C-BF96-07D08091CE19}" destId="{89C81D44-9594-42C2-B1C9-30C8BF21E476}" srcOrd="0" destOrd="0" presId="urn:microsoft.com/office/officeart/2005/8/layout/lProcess3"/>
    <dgm:cxn modelId="{D4180154-0ACF-49B9-8B4D-94FB8AE39DD7}" type="presParOf" srcId="{9F2491F2-E8A8-4D8D-AA3D-0BD89F13F31C}" destId="{4B068B21-DD2A-44E2-890F-1B8EF93C3776}" srcOrd="7" destOrd="0" presId="urn:microsoft.com/office/officeart/2005/8/layout/lProcess3"/>
    <dgm:cxn modelId="{A717781C-B82C-4E79-A809-5243A8B0C83E}" type="presParOf" srcId="{9F2491F2-E8A8-4D8D-AA3D-0BD89F13F31C}" destId="{F35724A0-B497-4DD8-92B6-B76DDFB5C0B4}" srcOrd="8" destOrd="0" presId="urn:microsoft.com/office/officeart/2005/8/layout/lProcess3"/>
    <dgm:cxn modelId="{20919A9B-4482-4E74-A3CF-7D364D5E0C72}" type="presParOf" srcId="{F35724A0-B497-4DD8-92B6-B76DDFB5C0B4}" destId="{BBE4F1EC-BA68-4783-A445-2AB9B3E142B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3CFEF-110B-4785-8E76-F6B574C34CD2}">
      <dsp:nvSpPr>
        <dsp:cNvPr id="0" name=""/>
        <dsp:cNvSpPr/>
      </dsp:nvSpPr>
      <dsp:spPr>
        <a:xfrm rot="10800000">
          <a:off x="1562251" y="298"/>
          <a:ext cx="5602582" cy="6042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Dr. </a:t>
          </a:r>
          <a:r>
            <a:rPr lang="en-US" sz="2400" kern="1200" dirty="0" err="1" smtClean="0"/>
            <a:t>Sudha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Kumari</a:t>
          </a:r>
          <a:endParaRPr lang="en-IN" sz="2400" kern="1200" dirty="0"/>
        </a:p>
      </dsp:txBody>
      <dsp:txXfrm rot="10800000">
        <a:off x="1713325" y="298"/>
        <a:ext cx="5451508" cy="604297"/>
      </dsp:txXfrm>
    </dsp:sp>
    <dsp:sp modelId="{4E274D51-A7CB-404A-B4E0-42637243CB89}">
      <dsp:nvSpPr>
        <dsp:cNvPr id="0" name=""/>
        <dsp:cNvSpPr/>
      </dsp:nvSpPr>
      <dsp:spPr>
        <a:xfrm>
          <a:off x="1260102" y="298"/>
          <a:ext cx="604297" cy="6042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5709D-6C53-4A8E-992D-FCA2A332BBA5}">
      <dsp:nvSpPr>
        <dsp:cNvPr id="0" name=""/>
        <dsp:cNvSpPr/>
      </dsp:nvSpPr>
      <dsp:spPr>
        <a:xfrm rot="10800000">
          <a:off x="1562251" y="758773"/>
          <a:ext cx="5602582" cy="6042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Assistant Professor</a:t>
          </a:r>
          <a:endParaRPr lang="en-IN" sz="2400" kern="1200" dirty="0"/>
        </a:p>
      </dsp:txBody>
      <dsp:txXfrm rot="10800000">
        <a:off x="1713325" y="758773"/>
        <a:ext cx="5451508" cy="604297"/>
      </dsp:txXfrm>
    </dsp:sp>
    <dsp:sp modelId="{6436091B-8033-44C3-8C8B-0D2C23FA6402}">
      <dsp:nvSpPr>
        <dsp:cNvPr id="0" name=""/>
        <dsp:cNvSpPr/>
      </dsp:nvSpPr>
      <dsp:spPr>
        <a:xfrm>
          <a:off x="1260102" y="758773"/>
          <a:ext cx="604297" cy="6042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4AD00-DE7C-424E-8F9D-219E4E25DCD4}">
      <dsp:nvSpPr>
        <dsp:cNvPr id="0" name=""/>
        <dsp:cNvSpPr/>
      </dsp:nvSpPr>
      <dsp:spPr>
        <a:xfrm rot="10800000">
          <a:off x="1562251" y="1517248"/>
          <a:ext cx="5602582" cy="6042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Department of Veterinary Microbiology</a:t>
          </a:r>
          <a:endParaRPr lang="en-IN" sz="2400" kern="1200"/>
        </a:p>
      </dsp:txBody>
      <dsp:txXfrm rot="10800000">
        <a:off x="1713325" y="1517248"/>
        <a:ext cx="5451508" cy="604297"/>
      </dsp:txXfrm>
    </dsp:sp>
    <dsp:sp modelId="{9AB525DE-3EFD-4D78-B658-E8DAAE1FF0A9}">
      <dsp:nvSpPr>
        <dsp:cNvPr id="0" name=""/>
        <dsp:cNvSpPr/>
      </dsp:nvSpPr>
      <dsp:spPr>
        <a:xfrm>
          <a:off x="1260102" y="1517248"/>
          <a:ext cx="604297" cy="6042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B586E-E22F-4961-89B6-6B7E5E200911}">
      <dsp:nvSpPr>
        <dsp:cNvPr id="0" name=""/>
        <dsp:cNvSpPr/>
      </dsp:nvSpPr>
      <dsp:spPr>
        <a:xfrm rot="10800000">
          <a:off x="1562251" y="2275723"/>
          <a:ext cx="5602582" cy="6042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4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Bihar Animal Sciences University, Patna</a:t>
          </a:r>
          <a:endParaRPr lang="en-IN" sz="2400" kern="1200" dirty="0"/>
        </a:p>
      </dsp:txBody>
      <dsp:txXfrm rot="10800000">
        <a:off x="1713325" y="2275723"/>
        <a:ext cx="5451508" cy="604297"/>
      </dsp:txXfrm>
    </dsp:sp>
    <dsp:sp modelId="{A4654D74-74F4-4D1D-A6BF-EB88753694D2}">
      <dsp:nvSpPr>
        <dsp:cNvPr id="0" name=""/>
        <dsp:cNvSpPr/>
      </dsp:nvSpPr>
      <dsp:spPr>
        <a:xfrm>
          <a:off x="1260102" y="2275723"/>
          <a:ext cx="604297" cy="6042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FA1BB-B925-4B32-809F-46C55ADFFD5C}">
      <dsp:nvSpPr>
        <dsp:cNvPr id="0" name=""/>
        <dsp:cNvSpPr/>
      </dsp:nvSpPr>
      <dsp:spPr>
        <a:xfrm rot="10800000">
          <a:off x="987481" y="0"/>
          <a:ext cx="3462230" cy="461665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581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/>
            <a:t>MICROSCOPY AND MICROMETRY</a:t>
          </a:r>
          <a:endParaRPr lang="en-IN" sz="1700" kern="1200" dirty="0"/>
        </a:p>
      </dsp:txBody>
      <dsp:txXfrm rot="10800000">
        <a:off x="1102897" y="0"/>
        <a:ext cx="3346814" cy="461665"/>
      </dsp:txXfrm>
    </dsp:sp>
    <dsp:sp modelId="{981FBF4C-5484-45B4-A6CD-4A8ECBA7BC8F}">
      <dsp:nvSpPr>
        <dsp:cNvPr id="0" name=""/>
        <dsp:cNvSpPr/>
      </dsp:nvSpPr>
      <dsp:spPr>
        <a:xfrm>
          <a:off x="756649" y="0"/>
          <a:ext cx="461665" cy="4616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FFF15-4974-41AA-965E-4D95E30BC6F9}">
      <dsp:nvSpPr>
        <dsp:cNvPr id="0" name=""/>
        <dsp:cNvSpPr/>
      </dsp:nvSpPr>
      <dsp:spPr>
        <a:xfrm>
          <a:off x="1375096" y="2852"/>
          <a:ext cx="2529949" cy="1011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INTRODUCTION</a:t>
          </a:r>
          <a:endParaRPr lang="en-IN" sz="1800" kern="1200"/>
        </a:p>
      </dsp:txBody>
      <dsp:txXfrm>
        <a:off x="1881086" y="2852"/>
        <a:ext cx="1517970" cy="1011979"/>
      </dsp:txXfrm>
    </dsp:sp>
    <dsp:sp modelId="{36E4CEFE-9E55-40A9-8825-9472A5BDDCA7}">
      <dsp:nvSpPr>
        <dsp:cNvPr id="0" name=""/>
        <dsp:cNvSpPr/>
      </dsp:nvSpPr>
      <dsp:spPr>
        <a:xfrm>
          <a:off x="1375096" y="1156508"/>
          <a:ext cx="2529949" cy="1011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DEFINITION </a:t>
          </a:r>
          <a:endParaRPr lang="en-IN" sz="1800" kern="1200"/>
        </a:p>
      </dsp:txBody>
      <dsp:txXfrm>
        <a:off x="1881086" y="1156508"/>
        <a:ext cx="1517970" cy="1011979"/>
      </dsp:txXfrm>
    </dsp:sp>
    <dsp:sp modelId="{D000B2F4-9786-4B68-B952-158B5CD027AD}">
      <dsp:nvSpPr>
        <dsp:cNvPr id="0" name=""/>
        <dsp:cNvSpPr/>
      </dsp:nvSpPr>
      <dsp:spPr>
        <a:xfrm>
          <a:off x="3576152" y="1242527"/>
          <a:ext cx="2099857" cy="839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smtClean="0"/>
            <a:t>HISTORY BACKGROUND </a:t>
          </a:r>
          <a:endParaRPr lang="en-IN" sz="1400" kern="1200"/>
        </a:p>
      </dsp:txBody>
      <dsp:txXfrm>
        <a:off x="3996124" y="1242527"/>
        <a:ext cx="1259914" cy="839943"/>
      </dsp:txXfrm>
    </dsp:sp>
    <dsp:sp modelId="{FADE9D0E-4057-4613-8C07-71CE8D184A4B}">
      <dsp:nvSpPr>
        <dsp:cNvPr id="0" name=""/>
        <dsp:cNvSpPr/>
      </dsp:nvSpPr>
      <dsp:spPr>
        <a:xfrm>
          <a:off x="1375096" y="2310165"/>
          <a:ext cx="2529949" cy="1011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VARIBLES USED IN MICROSCOPY </a:t>
          </a:r>
          <a:endParaRPr lang="en-IN" sz="1800" kern="1200"/>
        </a:p>
      </dsp:txBody>
      <dsp:txXfrm>
        <a:off x="1881086" y="2310165"/>
        <a:ext cx="1517970" cy="1011979"/>
      </dsp:txXfrm>
    </dsp:sp>
    <dsp:sp modelId="{8F520D7C-7F34-44B1-B595-D0972E4CBF6D}">
      <dsp:nvSpPr>
        <dsp:cNvPr id="0" name=""/>
        <dsp:cNvSpPr/>
      </dsp:nvSpPr>
      <dsp:spPr>
        <a:xfrm>
          <a:off x="3576152" y="2396183"/>
          <a:ext cx="2099857" cy="839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smtClean="0"/>
            <a:t>TYPES OF MICROSCOPES</a:t>
          </a:r>
          <a:endParaRPr lang="en-IN" sz="1400" kern="1200"/>
        </a:p>
      </dsp:txBody>
      <dsp:txXfrm>
        <a:off x="3996124" y="2396183"/>
        <a:ext cx="1259914" cy="839943"/>
      </dsp:txXfrm>
    </dsp:sp>
    <dsp:sp modelId="{A55B1D05-DE8D-46A7-8DAD-FB74965F3D1A}">
      <dsp:nvSpPr>
        <dsp:cNvPr id="0" name=""/>
        <dsp:cNvSpPr/>
      </dsp:nvSpPr>
      <dsp:spPr>
        <a:xfrm>
          <a:off x="5382029" y="2396183"/>
          <a:ext cx="2099857" cy="839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i="0" kern="1200" smtClean="0"/>
            <a:t>COMPOUND MICROSCOPE - Structure and Function </a:t>
          </a:r>
          <a:endParaRPr lang="en-IN" sz="1400" kern="1200"/>
        </a:p>
      </dsp:txBody>
      <dsp:txXfrm>
        <a:off x="5802001" y="2396183"/>
        <a:ext cx="1259914" cy="839943"/>
      </dsp:txXfrm>
    </dsp:sp>
    <dsp:sp modelId="{89C81D44-9594-42C2-B1C9-30C8BF21E476}">
      <dsp:nvSpPr>
        <dsp:cNvPr id="0" name=""/>
        <dsp:cNvSpPr/>
      </dsp:nvSpPr>
      <dsp:spPr>
        <a:xfrm>
          <a:off x="1375096" y="3463822"/>
          <a:ext cx="2529949" cy="1011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USE OF MICROSCOPE </a:t>
          </a:r>
          <a:endParaRPr lang="en-IN" sz="1800" kern="1200"/>
        </a:p>
      </dsp:txBody>
      <dsp:txXfrm>
        <a:off x="1881086" y="3463822"/>
        <a:ext cx="1517970" cy="1011979"/>
      </dsp:txXfrm>
    </dsp:sp>
    <dsp:sp modelId="{BBE4F1EC-BA68-4783-A445-2AB9B3E142B7}">
      <dsp:nvSpPr>
        <dsp:cNvPr id="0" name=""/>
        <dsp:cNvSpPr/>
      </dsp:nvSpPr>
      <dsp:spPr>
        <a:xfrm>
          <a:off x="1375096" y="4617479"/>
          <a:ext cx="2529949" cy="1011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0" i="0" kern="1200" smtClean="0"/>
            <a:t>CARE OF MICROSCOPE</a:t>
          </a:r>
          <a:endParaRPr lang="en-IN" sz="1800" kern="1200"/>
        </a:p>
      </dsp:txBody>
      <dsp:txXfrm>
        <a:off x="1881086" y="4617479"/>
        <a:ext cx="1517970" cy="1011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1E676-8AA5-42D4-B4AB-1F91C1121103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26D0F-FAA1-4E3A-8135-F856681C8B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3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6D0F-FAA1-4E3A-8135-F856681C8B87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09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2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03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74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34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4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5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8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659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83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82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5FD9-1F69-4898-A57F-7FA8160B245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22AB-677E-43E9-A3CF-BBA3E1FF5E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7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4583963"/>
              </p:ext>
            </p:extLst>
          </p:nvPr>
        </p:nvGraphicFramePr>
        <p:xfrm>
          <a:off x="395536" y="2230154"/>
          <a:ext cx="842493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343727"/>
              </p:ext>
            </p:extLst>
          </p:nvPr>
        </p:nvGraphicFramePr>
        <p:xfrm>
          <a:off x="1691680" y="476671"/>
          <a:ext cx="5206362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6759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282" y="128176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microscope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Illuminator - This is the light source located below the specimen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Condenser - Focuses the ray of light through the specimen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- The fixed stage is a horizontal platform that holds the specimen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- The lens that is directly above the stage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Nosepiece - The portion of the body that holds the objectives over the stage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Iris diaphragm - Regulates the amount of light into the condenser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– Base supports the microscope which is horseshoe shaped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4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2177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Coarse focusing knob - Used to make relatively wide focusing adjustments to the microscope.</a:t>
            </a:r>
          </a:p>
          <a:p>
            <a:pPr lvl="0"/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Fine focusing knob - Used to make relatively small adjustments to the microscope.</a:t>
            </a:r>
          </a:p>
          <a:p>
            <a:pPr lvl="0"/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Body - The microscope body.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Ocular eyepiece - Lens on the top of the body tube. It has a magnification of 10× normal vision.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0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074" y="116632"/>
            <a:ext cx="882192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</a:rPr>
              <a:t>OBJECTIVE LENS </a:t>
            </a:r>
            <a:endParaRPr lang="en-IN" sz="2400" dirty="0" smtClean="0">
              <a:solidFill>
                <a:srgbClr val="FF0000"/>
              </a:solidFill>
            </a:endParaRPr>
          </a:p>
          <a:p>
            <a:endParaRPr lang="en-IN" sz="2400" dirty="0"/>
          </a:p>
          <a:p>
            <a:r>
              <a:rPr lang="en-IN" sz="2400" dirty="0" smtClean="0"/>
              <a:t> Mounted on nose piece</a:t>
            </a:r>
          </a:p>
          <a:p>
            <a:endParaRPr lang="en-IN" sz="2400" dirty="0"/>
          </a:p>
          <a:p>
            <a:r>
              <a:rPr lang="en-IN" sz="2400" dirty="0" smtClean="0"/>
              <a:t>It </a:t>
            </a:r>
            <a:r>
              <a:rPr lang="en-IN" sz="2400" dirty="0"/>
              <a:t>forms magnified real image. </a:t>
            </a:r>
          </a:p>
          <a:p>
            <a:endParaRPr lang="en-IN" sz="2400" dirty="0" smtClean="0"/>
          </a:p>
          <a:p>
            <a:r>
              <a:rPr lang="en-IN" sz="2400" dirty="0" smtClean="0"/>
              <a:t>Magnification </a:t>
            </a:r>
            <a:r>
              <a:rPr lang="en-IN" sz="2400" dirty="0"/>
              <a:t>of </a:t>
            </a:r>
            <a:r>
              <a:rPr lang="en-IN" sz="2400" dirty="0" smtClean="0"/>
              <a:t>objective</a:t>
            </a:r>
          </a:p>
          <a:p>
            <a:endParaRPr lang="en-IN" sz="2400" dirty="0"/>
          </a:p>
          <a:p>
            <a:r>
              <a:rPr lang="en-IN" sz="2400" dirty="0" smtClean="0"/>
              <a:t> = </a:t>
            </a:r>
            <a:r>
              <a:rPr lang="en-IN" sz="2400" u="sng" dirty="0" smtClean="0"/>
              <a:t>Optical </a:t>
            </a:r>
            <a:r>
              <a:rPr lang="en-IN" sz="2400" u="sng" dirty="0"/>
              <a:t>Tube length </a:t>
            </a:r>
            <a:endParaRPr lang="en-IN" sz="2400" u="sng" dirty="0" smtClean="0"/>
          </a:p>
          <a:p>
            <a:r>
              <a:rPr lang="en-IN" sz="2400" dirty="0" smtClean="0"/>
              <a:t>    Focal Length </a:t>
            </a:r>
          </a:p>
          <a:p>
            <a:endParaRPr lang="en-IN" sz="2400" dirty="0"/>
          </a:p>
          <a:p>
            <a:pPr lvl="0"/>
            <a:r>
              <a:rPr lang="en-IN" sz="2400" dirty="0" smtClean="0"/>
              <a:t>Types </a:t>
            </a:r>
          </a:p>
          <a:p>
            <a:pPr lvl="0"/>
            <a:endParaRPr lang="en-IN" sz="2400" dirty="0" smtClean="0"/>
          </a:p>
          <a:p>
            <a:pPr lvl="0"/>
            <a:r>
              <a:rPr lang="en-IN" sz="2400" dirty="0" smtClean="0"/>
              <a:t>1. Scan </a:t>
            </a:r>
            <a:r>
              <a:rPr lang="en-IN" sz="2400" dirty="0" smtClean="0">
                <a:solidFill>
                  <a:prstClr val="black"/>
                </a:solidFill>
              </a:rPr>
              <a:t>- 4X ,                       2</a:t>
            </a:r>
            <a:r>
              <a:rPr lang="en-IN" sz="2400" dirty="0">
                <a:solidFill>
                  <a:prstClr val="black"/>
                </a:solidFill>
              </a:rPr>
              <a:t>. Low Power 10X</a:t>
            </a:r>
          </a:p>
          <a:p>
            <a:pPr lvl="0"/>
            <a:r>
              <a:rPr lang="en-IN" sz="2400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buAutoNum type="arabicPeriod"/>
            </a:pPr>
            <a:endParaRPr lang="en-IN" sz="2400" dirty="0">
              <a:solidFill>
                <a:prstClr val="black"/>
              </a:solidFill>
            </a:endParaRPr>
          </a:p>
          <a:p>
            <a:endParaRPr lang="en-IN" sz="2400" dirty="0"/>
          </a:p>
          <a:p>
            <a:r>
              <a:rPr lang="en-IN" sz="2400" dirty="0" smtClean="0"/>
              <a:t>3. High </a:t>
            </a:r>
            <a:r>
              <a:rPr lang="en-IN" sz="2400" dirty="0"/>
              <a:t>Power - 40X </a:t>
            </a:r>
            <a:r>
              <a:rPr lang="en-IN" sz="2400" dirty="0" smtClean="0"/>
              <a:t>,         4. Oil immersion - 100X</a:t>
            </a:r>
          </a:p>
          <a:p>
            <a:endParaRPr lang="en-IN" sz="2400" dirty="0" smtClean="0"/>
          </a:p>
          <a:p>
            <a:endParaRPr lang="en-IN" sz="2400" dirty="0"/>
          </a:p>
          <a:p>
            <a:endParaRPr lang="en-IN" sz="2400" dirty="0"/>
          </a:p>
          <a:p>
            <a:pPr lvl="0"/>
            <a:r>
              <a:rPr lang="en-IN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026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88641"/>
            <a:ext cx="885698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IMMERSION OBJECTIVE </a:t>
            </a:r>
          </a:p>
          <a:p>
            <a:pPr lvl="0"/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Highest magnification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prevents refraction of light outwards and allows it to pass straight in to objective. 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COMPOUND MICROSCOPE</a:t>
            </a:r>
          </a:p>
          <a:p>
            <a:endParaRPr lang="en-US" sz="2400" b="0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Grasp the microscopes arm with one hand and place your other hand under the base 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the microscope on a bench.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Adjust seat. Clean Lenses.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Turn the coarse adjustment knob to raise the body tube arm. </a:t>
            </a:r>
          </a:p>
          <a:p>
            <a:endParaRPr lang="en-US" sz="2400" b="0" i="0" dirty="0" smtClean="0">
              <a:solidFill>
                <a:srgbClr val="3B3835"/>
              </a:solidFill>
              <a:effectLst/>
              <a:latin typeface="Helvetica Neue"/>
            </a:endParaRPr>
          </a:p>
          <a:p>
            <a:endParaRPr lang="en-US" sz="2400" b="0" i="0" dirty="0" smtClean="0">
              <a:solidFill>
                <a:srgbClr val="3B3835"/>
              </a:solidFill>
              <a:effectLst/>
              <a:latin typeface="Helvetica Neue"/>
            </a:endParaRPr>
          </a:p>
          <a:p>
            <a:pPr lvl="0"/>
            <a:endParaRPr lang="en-IN" dirty="0">
              <a:solidFill>
                <a:prstClr val="black"/>
              </a:solidFill>
            </a:endParaRPr>
          </a:p>
          <a:p>
            <a:pPr lvl="0"/>
            <a:endParaRPr lang="en-IN" dirty="0">
              <a:solidFill>
                <a:prstClr val="black"/>
              </a:solidFill>
            </a:endParaRPr>
          </a:p>
          <a:p>
            <a:pPr lvl="0"/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5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493" y="188640"/>
            <a:ext cx="87129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Revolve the nose piece to set low-power objective lens.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Condenser lenses and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diaphragm. </a:t>
            </a: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a slide on the stage and secure with stage clips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Switch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light at low intensity and then increase intensity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Turn the coarse adjustment knob to lower the body tube until the low power objective reaches its lowest point.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Looking through the eyepiece, very slowly move the coarse adjustment knob until the specimen comes into focus.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Adjust distance between eye piece.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70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to the high power objective lens only after adjusting condenser and iris diaphragm.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drop of oil over specimen before using oil immersion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the objective until oil makes contact with objective.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eyepiece, very slowly focus the objective away from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8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9512" y="260648"/>
          <a:ext cx="8856984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85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INTRODUCTION </a:t>
            </a:r>
          </a:p>
          <a:p>
            <a:pPr lvl="0"/>
            <a:endParaRPr lang="en-I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I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Microscope is a precision instrument which provides </a:t>
            </a:r>
          </a:p>
          <a:p>
            <a:pPr lvl="0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magnification so that it enables us to see an object and its structure otherwise invisible to the naked eye.</a:t>
            </a:r>
          </a:p>
          <a:p>
            <a:pPr lvl="0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the microorganisms are smaller than this and thus a microscope is essential for their observation.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1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</a:p>
          <a:p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microscope ( Greek : micron = small and scopes = aim) </a:t>
            </a: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MICROSCOPE - An instrument for viewing objects that are too small to be seen by the naked or unaided eye. </a:t>
            </a:r>
          </a:p>
          <a:p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MICROSCOPY - The science of investigating small objects using such an instrument is called microscopy</a:t>
            </a:r>
            <a:r>
              <a:rPr lang="en-US" b="0" i="0" dirty="0" smtClean="0">
                <a:solidFill>
                  <a:srgbClr val="3B3835"/>
                </a:solidFill>
                <a:effectLst/>
                <a:latin typeface="Helvetica Neue"/>
              </a:rPr>
              <a:t>. </a:t>
            </a:r>
            <a:r>
              <a:rPr lang="en-US" b="0" i="0" dirty="0" smtClean="0">
                <a:solidFill>
                  <a:srgbClr val="3B3835"/>
                </a:solidFill>
                <a:effectLst/>
                <a:latin typeface="Helvetica Neue"/>
              </a:rPr>
              <a:t>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Micrometry is the measurement of microscopic objects (microorganisms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US" dirty="0">
              <a:solidFill>
                <a:srgbClr val="3B3835"/>
              </a:solidFill>
              <a:latin typeface="Helvetica Neue"/>
            </a:endParaRPr>
          </a:p>
          <a:p>
            <a:r>
              <a:rPr lang="en-IN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</a:t>
            </a:r>
          </a:p>
          <a:p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1590 - Hans Janssen and his son Zacharias Janssen, developed first microscope. </a:t>
            </a: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1609 - Galileo Galilei - occhiolino or compound microscope.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2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1620- Christian Huygens, another Dutchman, developed a simple </a:t>
            </a:r>
          </a:p>
          <a:p>
            <a:pPr lvl="0"/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2-lens ocular system that was chromatically </a:t>
            </a:r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 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Leeuwenhoek (</a:t>
            </a:r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1632-1723)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Anton 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Leeuwenhoek is generally credited with bringing the microscope to the attention of biologists. </a:t>
            </a:r>
            <a:endParaRPr lang="en-IN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tradesman of Delft, Holland.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IN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1661 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He discovered bacteria, free-living and parasitic microscopic </a:t>
            </a:r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protests', 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sperm cells, blood cells, microscopic nematodes etc. </a:t>
            </a:r>
            <a:endParaRPr lang="en-IN" sz="2400" dirty="0" smtClean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IN" dirty="0">
              <a:solidFill>
                <a:srgbClr val="3B3835"/>
              </a:solidFill>
              <a:latin typeface="Helvetica Neue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IN" dirty="0">
                <a:solidFill>
                  <a:srgbClr val="008ED2"/>
                </a:solidFill>
                <a:latin typeface="Helvetica Neue"/>
              </a:rPr>
              <a:t> 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Microscope used by Anton von Leeuwenhoek An old pocket </a:t>
            </a:r>
            <a:r>
              <a:rPr lang="en-IN" sz="2400" dirty="0" smtClean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Microscope.</a:t>
            </a: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9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VARIABLES USED IN Microscopy</a:t>
            </a:r>
          </a:p>
          <a:p>
            <a:endParaRPr lang="en-US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MAGNIFICATION </a:t>
            </a:r>
          </a:p>
          <a:p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Degree of enlargement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No. of times the length, breadth or diameter, of an object is multiplied.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Ability to reveal closely adjacent structural details as separate and distinct.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 OF RESOLUTION (LR) – The min distance between two visible bodies at which they can be seen as separate and not in contact with each other. </a:t>
            </a:r>
            <a:endParaRPr lang="en-US" sz="24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MICROSCOPE:-</a:t>
            </a:r>
          </a:p>
          <a:p>
            <a:pPr marL="0" indent="0">
              <a:buNone/>
            </a:pPr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Simple microscope </a:t>
            </a:r>
          </a:p>
          <a:p>
            <a:endParaRPr lang="en-IN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Compound microscope </a:t>
            </a:r>
          </a:p>
          <a:p>
            <a:endParaRPr lang="en-IN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Phase Contrast Microscope</a:t>
            </a:r>
          </a:p>
          <a:p>
            <a:pPr marL="0" indent="0">
              <a:buNone/>
            </a:pPr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Dark Ground Microscope</a:t>
            </a:r>
          </a:p>
          <a:p>
            <a:endParaRPr lang="en-IN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luorescent Microscope </a:t>
            </a:r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0" i="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Electron Microscope </a:t>
            </a:r>
          </a:p>
          <a:p>
            <a:endParaRPr lang="en-IN" sz="24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5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10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68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ght microscop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02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628</Words>
  <Application>Microsoft Office PowerPoint</Application>
  <PresentationFormat>On-screen Show (4:3)</PresentationFormat>
  <Paragraphs>158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24</cp:revision>
  <dcterms:created xsi:type="dcterms:W3CDTF">2020-10-12T04:46:53Z</dcterms:created>
  <dcterms:modified xsi:type="dcterms:W3CDTF">2020-10-12T08:16:42Z</dcterms:modified>
</cp:coreProperties>
</file>