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D361C-8B01-4D9F-A02D-7964A4F3CBC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A7017A6-2FAE-44A6-ABE4-03931059122C}">
      <dgm:prSet phldrT="[Text]" custT="1"/>
      <dgm:spPr/>
      <dgm:t>
        <a:bodyPr/>
        <a:lstStyle/>
        <a:p>
          <a:r>
            <a:rPr lang="en-IN" sz="24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Cutaneous</a:t>
          </a:r>
          <a:endParaRPr lang="en-IN" sz="2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684C4F-9FF7-415B-A80B-C98741571ED9}" type="parTrans" cxnId="{B87A8324-AB97-438B-ACAA-D2BF72C6BA65}">
      <dgm:prSet/>
      <dgm:spPr/>
      <dgm:t>
        <a:bodyPr/>
        <a:lstStyle/>
        <a:p>
          <a:endParaRPr lang="en-IN"/>
        </a:p>
      </dgm:t>
    </dgm:pt>
    <dgm:pt modelId="{AE070A9A-FE6B-426E-B78F-B3B66F5BDC8C}" type="sibTrans" cxnId="{B87A8324-AB97-438B-ACAA-D2BF72C6BA65}">
      <dgm:prSet/>
      <dgm:spPr/>
      <dgm:t>
        <a:bodyPr/>
        <a:lstStyle/>
        <a:p>
          <a:endParaRPr lang="en-IN"/>
        </a:p>
      </dgm:t>
    </dgm:pt>
    <dgm:pt modelId="{5E4E7EB9-6E14-4A49-AD39-65D1CEC19874}">
      <dgm:prSet phldrT="[Text]" custT="1"/>
      <dgm:spPr/>
      <dgm:t>
        <a:bodyPr/>
        <a:lstStyle/>
        <a:p>
          <a:r>
            <a:rPr lang="en-IN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Burning</a:t>
          </a:r>
          <a:endParaRPr lang="en-IN" sz="24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4BA13F-2DC5-450B-94E4-17BF79623856}" type="parTrans" cxnId="{D89F2C85-16A7-423D-AF97-EA400B1A28DE}">
      <dgm:prSet/>
      <dgm:spPr/>
      <dgm:t>
        <a:bodyPr/>
        <a:lstStyle/>
        <a:p>
          <a:endParaRPr lang="en-IN"/>
        </a:p>
      </dgm:t>
    </dgm:pt>
    <dgm:pt modelId="{A4F62529-28A5-462B-ABEC-2F3F4CE9E72F}" type="sibTrans" cxnId="{D89F2C85-16A7-423D-AF97-EA400B1A28DE}">
      <dgm:prSet/>
      <dgm:spPr/>
      <dgm:t>
        <a:bodyPr/>
        <a:lstStyle/>
        <a:p>
          <a:endParaRPr lang="en-IN"/>
        </a:p>
      </dgm:t>
    </dgm:pt>
    <dgm:pt modelId="{6BF1BE4D-E018-49C0-9691-E4B630DBD09C}">
      <dgm:prSet phldrT="[Text]" custT="1"/>
      <dgm:spPr/>
      <dgm:t>
        <a:bodyPr/>
        <a:lstStyle/>
        <a:p>
          <a:r>
            <a:rPr lang="en-IN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Cutting</a:t>
          </a:r>
          <a:endParaRPr lang="en-IN" sz="24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44D5BE-2EF6-4D35-A5BE-6E781B6A714F}" type="parTrans" cxnId="{ACEA575D-0AB0-45F0-916F-3C2A40CE6708}">
      <dgm:prSet/>
      <dgm:spPr/>
      <dgm:t>
        <a:bodyPr/>
        <a:lstStyle/>
        <a:p>
          <a:endParaRPr lang="en-IN"/>
        </a:p>
      </dgm:t>
    </dgm:pt>
    <dgm:pt modelId="{62B50D3F-B54E-4483-9167-E6D11A4E198B}" type="sibTrans" cxnId="{ACEA575D-0AB0-45F0-916F-3C2A40CE6708}">
      <dgm:prSet/>
      <dgm:spPr/>
      <dgm:t>
        <a:bodyPr/>
        <a:lstStyle/>
        <a:p>
          <a:endParaRPr lang="en-IN"/>
        </a:p>
      </dgm:t>
    </dgm:pt>
    <dgm:pt modelId="{2387EB16-C266-4424-ADA1-ACDAF731466D}">
      <dgm:prSet phldrT="[Text]" custT="1"/>
      <dgm:spPr/>
      <dgm:t>
        <a:bodyPr/>
        <a:lstStyle/>
        <a:p>
          <a:r>
            <a:rPr lang="en-IN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Visceral</a:t>
          </a:r>
          <a:endParaRPr lang="en-IN" sz="24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7F2A6C-D12E-42F1-8186-BCB30AC84B36}" type="parTrans" cxnId="{C91B0EDF-34A4-46AC-BAD8-B8B751EB23EC}">
      <dgm:prSet/>
      <dgm:spPr/>
      <dgm:t>
        <a:bodyPr/>
        <a:lstStyle/>
        <a:p>
          <a:endParaRPr lang="en-IN"/>
        </a:p>
      </dgm:t>
    </dgm:pt>
    <dgm:pt modelId="{D4CB2A87-FBFB-4B02-B60E-E091CA29147E}" type="sibTrans" cxnId="{C91B0EDF-34A4-46AC-BAD8-B8B751EB23EC}">
      <dgm:prSet/>
      <dgm:spPr/>
      <dgm:t>
        <a:bodyPr/>
        <a:lstStyle/>
        <a:p>
          <a:endParaRPr lang="en-IN"/>
        </a:p>
      </dgm:t>
    </dgm:pt>
    <dgm:pt modelId="{50861C49-338D-4D14-AC8C-35BCFE576905}">
      <dgm:prSet phldrT="[Text]" custT="1"/>
      <dgm:spPr/>
      <dgm:t>
        <a:bodyPr/>
        <a:lstStyle/>
        <a:p>
          <a:r>
            <a: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Inflammation</a:t>
          </a:r>
          <a:endParaRPr lang="en-IN" sz="24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D047CC-76BB-41C0-855E-E5D49F09390F}" type="parTrans" cxnId="{1DEC5A44-4D6E-4CE4-94E6-DDCE33BE9132}">
      <dgm:prSet/>
      <dgm:spPr/>
      <dgm:t>
        <a:bodyPr/>
        <a:lstStyle/>
        <a:p>
          <a:endParaRPr lang="en-IN"/>
        </a:p>
      </dgm:t>
    </dgm:pt>
    <dgm:pt modelId="{AB8550C8-CA70-4BF3-9920-AF514B7E780E}" type="sibTrans" cxnId="{1DEC5A44-4D6E-4CE4-94E6-DDCE33BE9132}">
      <dgm:prSet/>
      <dgm:spPr/>
      <dgm:t>
        <a:bodyPr/>
        <a:lstStyle/>
        <a:p>
          <a:endParaRPr lang="en-IN"/>
        </a:p>
      </dgm:t>
    </dgm:pt>
    <dgm:pt modelId="{BC46DAFA-D4DD-4A41-83DE-B20980A89056}">
      <dgm:prSet phldrT="[Text]" custT="1"/>
      <dgm:spPr/>
      <dgm:t>
        <a:bodyPr/>
        <a:lstStyle/>
        <a:p>
          <a:r>
            <a: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Distension</a:t>
          </a:r>
          <a:endParaRPr lang="en-IN" sz="24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422814-6995-48DD-A0F9-955AD1419D80}" type="parTrans" cxnId="{E2679F9F-150A-4C24-8832-CC4725FEA33A}">
      <dgm:prSet/>
      <dgm:spPr/>
      <dgm:t>
        <a:bodyPr/>
        <a:lstStyle/>
        <a:p>
          <a:endParaRPr lang="en-IN"/>
        </a:p>
      </dgm:t>
    </dgm:pt>
    <dgm:pt modelId="{0F736C6D-A6A1-4F99-A062-2DAF6FB688E4}" type="sibTrans" cxnId="{E2679F9F-150A-4C24-8832-CC4725FEA33A}">
      <dgm:prSet/>
      <dgm:spPr/>
      <dgm:t>
        <a:bodyPr/>
        <a:lstStyle/>
        <a:p>
          <a:endParaRPr lang="en-IN"/>
        </a:p>
      </dgm:t>
    </dgm:pt>
    <dgm:pt modelId="{DCFA8987-C516-40B1-83D4-23AE6FA4C69B}">
      <dgm:prSet phldrT="[Text]" custT="1"/>
      <dgm:spPr/>
      <dgm:t>
        <a:bodyPr/>
        <a:lstStyle/>
        <a:p>
          <a:r>
            <a: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Somatic</a:t>
          </a:r>
          <a:endParaRPr lang="en-IN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775A72-A920-4A3F-BA14-998D746F6AA2}" type="parTrans" cxnId="{2B0C5DFB-DADF-4BAD-A125-5ACBAC958BD0}">
      <dgm:prSet/>
      <dgm:spPr/>
      <dgm:t>
        <a:bodyPr/>
        <a:lstStyle/>
        <a:p>
          <a:endParaRPr lang="en-IN"/>
        </a:p>
      </dgm:t>
    </dgm:pt>
    <dgm:pt modelId="{8BBA9128-C9E9-40AA-8443-E7D312453288}" type="sibTrans" cxnId="{2B0C5DFB-DADF-4BAD-A125-5ACBAC958BD0}">
      <dgm:prSet/>
      <dgm:spPr/>
      <dgm:t>
        <a:bodyPr/>
        <a:lstStyle/>
        <a:p>
          <a:endParaRPr lang="en-IN"/>
        </a:p>
      </dgm:t>
    </dgm:pt>
    <dgm:pt modelId="{AE19AF29-710A-49BD-BD1B-EAE5D91FC0A5}">
      <dgm:prSet phldrT="[Text]" custT="1"/>
      <dgm:spPr/>
      <dgm:t>
        <a:bodyPr/>
        <a:lstStyle/>
        <a:p>
          <a:r>
            <a:rPr lang="en-IN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Tears</a:t>
          </a:r>
          <a:endParaRPr lang="en-IN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B6F65A-1C1C-4E96-87BE-DDA54598F40A}" type="parTrans" cxnId="{107F4EA1-2806-4D00-B0B0-4CDFECD52EA3}">
      <dgm:prSet/>
      <dgm:spPr/>
      <dgm:t>
        <a:bodyPr/>
        <a:lstStyle/>
        <a:p>
          <a:endParaRPr lang="en-IN"/>
        </a:p>
      </dgm:t>
    </dgm:pt>
    <dgm:pt modelId="{D24E915A-9A6C-4041-A460-5D6A47889822}" type="sibTrans" cxnId="{107F4EA1-2806-4D00-B0B0-4CDFECD52EA3}">
      <dgm:prSet/>
      <dgm:spPr/>
      <dgm:t>
        <a:bodyPr/>
        <a:lstStyle/>
        <a:p>
          <a:endParaRPr lang="en-IN"/>
        </a:p>
      </dgm:t>
    </dgm:pt>
    <dgm:pt modelId="{3782E6DF-EFC5-47E5-B113-7D2AF2DED33C}">
      <dgm:prSet phldrT="[Text]" custT="1"/>
      <dgm:spPr/>
      <dgm:t>
        <a:bodyPr/>
        <a:lstStyle/>
        <a:p>
          <a:r>
            <a:rPr lang="en-IN" sz="24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Myositis</a:t>
          </a:r>
          <a:endParaRPr lang="en-IN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5BA658-BF80-43C5-AF54-B6A8FBE10563}" type="parTrans" cxnId="{24F441B6-44C7-4147-9788-9A19C993EBFF}">
      <dgm:prSet/>
      <dgm:spPr/>
      <dgm:t>
        <a:bodyPr/>
        <a:lstStyle/>
        <a:p>
          <a:endParaRPr lang="en-IN"/>
        </a:p>
      </dgm:t>
    </dgm:pt>
    <dgm:pt modelId="{F38C7A46-67C4-49E9-95A6-CAED29742D2A}" type="sibTrans" cxnId="{24F441B6-44C7-4147-9788-9A19C993EBFF}">
      <dgm:prSet/>
      <dgm:spPr/>
      <dgm:t>
        <a:bodyPr/>
        <a:lstStyle/>
        <a:p>
          <a:endParaRPr lang="en-IN"/>
        </a:p>
      </dgm:t>
    </dgm:pt>
    <dgm:pt modelId="{7F3693A6-DC06-4742-B94C-6CB42965C2C2}">
      <dgm:prSet phldrT="[Text]" custT="1"/>
      <dgm:spPr/>
      <dgm:t>
        <a:bodyPr/>
        <a:lstStyle/>
        <a:p>
          <a:r>
            <a:rPr lang="en-IN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Freezing</a:t>
          </a:r>
          <a:endParaRPr lang="en-IN" sz="24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C9A89C-4A09-41E5-8AF0-54938ACA80D1}" type="parTrans" cxnId="{2B68ED2A-69F1-4D94-9D23-FB88A00B033A}">
      <dgm:prSet/>
      <dgm:spPr/>
      <dgm:t>
        <a:bodyPr/>
        <a:lstStyle/>
        <a:p>
          <a:endParaRPr lang="en-IN"/>
        </a:p>
      </dgm:t>
    </dgm:pt>
    <dgm:pt modelId="{55F94C29-12C5-4644-AA46-9E13A276D944}" type="sibTrans" cxnId="{2B68ED2A-69F1-4D94-9D23-FB88A00B033A}">
      <dgm:prSet/>
      <dgm:spPr/>
      <dgm:t>
        <a:bodyPr/>
        <a:lstStyle/>
        <a:p>
          <a:endParaRPr lang="en-IN"/>
        </a:p>
      </dgm:t>
    </dgm:pt>
    <dgm:pt modelId="{1B47B1D1-A646-42AF-8656-A76C5333E5C0}">
      <dgm:prSet phldrT="[Text]" custT="1"/>
      <dgm:spPr/>
      <dgm:t>
        <a:bodyPr/>
        <a:lstStyle/>
        <a:p>
          <a:r>
            <a: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Swelling</a:t>
          </a:r>
          <a:endParaRPr lang="en-IN" sz="24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69BD44-D35A-40F6-9B98-FF4387374710}" type="parTrans" cxnId="{5CFAAF82-7CE9-41B2-A201-9D134059EA85}">
      <dgm:prSet/>
      <dgm:spPr/>
      <dgm:t>
        <a:bodyPr/>
        <a:lstStyle/>
        <a:p>
          <a:endParaRPr lang="en-IN"/>
        </a:p>
      </dgm:t>
    </dgm:pt>
    <dgm:pt modelId="{8290F398-712D-46C5-8535-D71D94A2961F}" type="sibTrans" cxnId="{5CFAAF82-7CE9-41B2-A201-9D134059EA85}">
      <dgm:prSet/>
      <dgm:spPr/>
      <dgm:t>
        <a:bodyPr/>
        <a:lstStyle/>
        <a:p>
          <a:endParaRPr lang="en-IN"/>
        </a:p>
      </dgm:t>
    </dgm:pt>
    <dgm:pt modelId="{C630A987-750B-4537-8994-89DBBF96D7E9}">
      <dgm:prSet phldrT="[Text]" custT="1"/>
      <dgm:spPr/>
      <dgm:t>
        <a:bodyPr/>
        <a:lstStyle/>
        <a:p>
          <a:r>
            <a:rPr lang="en-IN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Hematoma of muscles</a:t>
          </a:r>
          <a:endParaRPr lang="en-IN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FBF128-5AEB-47F5-8753-6E3AC42D7B9B}" type="parTrans" cxnId="{498CAE63-D14C-4505-8F45-7BC108FF341F}">
      <dgm:prSet/>
      <dgm:spPr/>
      <dgm:t>
        <a:bodyPr/>
        <a:lstStyle/>
        <a:p>
          <a:endParaRPr lang="en-IN"/>
        </a:p>
      </dgm:t>
    </dgm:pt>
    <dgm:pt modelId="{92A664CA-AB3A-436A-A560-34F2E1E0B9CD}" type="sibTrans" cxnId="{498CAE63-D14C-4505-8F45-7BC108FF341F}">
      <dgm:prSet/>
      <dgm:spPr/>
      <dgm:t>
        <a:bodyPr/>
        <a:lstStyle/>
        <a:p>
          <a:endParaRPr lang="en-IN"/>
        </a:p>
      </dgm:t>
    </dgm:pt>
    <dgm:pt modelId="{CA6E83B0-88E5-489D-91A7-234DC2F016C5}" type="pres">
      <dgm:prSet presAssocID="{D0BD361C-8B01-4D9F-A02D-7964A4F3CBCA}" presName="Name0" presStyleCnt="0">
        <dgm:presLayoutVars>
          <dgm:dir/>
          <dgm:animLvl val="lvl"/>
          <dgm:resizeHandles val="exact"/>
        </dgm:presLayoutVars>
      </dgm:prSet>
      <dgm:spPr/>
    </dgm:pt>
    <dgm:pt modelId="{CB6AAB48-4EDA-4FE1-8413-021E4767C947}" type="pres">
      <dgm:prSet presAssocID="{BA7017A6-2FAE-44A6-ABE4-03931059122C}" presName="composite" presStyleCnt="0"/>
      <dgm:spPr/>
    </dgm:pt>
    <dgm:pt modelId="{4A0ECEFA-3958-45FD-9E11-5597D11F219E}" type="pres">
      <dgm:prSet presAssocID="{BA7017A6-2FAE-44A6-ABE4-03931059122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123883D-A6C6-49C2-9489-949536A4F7D4}" type="pres">
      <dgm:prSet presAssocID="{BA7017A6-2FAE-44A6-ABE4-03931059122C}" presName="desTx" presStyleLbl="alignAccFollowNode1" presStyleIdx="0" presStyleCnt="3">
        <dgm:presLayoutVars>
          <dgm:bulletEnabled val="1"/>
        </dgm:presLayoutVars>
      </dgm:prSet>
      <dgm:spPr/>
    </dgm:pt>
    <dgm:pt modelId="{478FDA48-9899-4E9A-979F-087284183BD3}" type="pres">
      <dgm:prSet presAssocID="{AE070A9A-FE6B-426E-B78F-B3B66F5BDC8C}" presName="space" presStyleCnt="0"/>
      <dgm:spPr/>
    </dgm:pt>
    <dgm:pt modelId="{C85B3FB8-8369-41FA-B504-9D3423A233FA}" type="pres">
      <dgm:prSet presAssocID="{2387EB16-C266-4424-ADA1-ACDAF731466D}" presName="composite" presStyleCnt="0"/>
      <dgm:spPr/>
    </dgm:pt>
    <dgm:pt modelId="{25B0C683-EEC7-4E84-B2AB-D8D29DDC87BA}" type="pres">
      <dgm:prSet presAssocID="{2387EB16-C266-4424-ADA1-ACDAF731466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407F9E1-7737-437F-9DB0-026566E2C031}" type="pres">
      <dgm:prSet presAssocID="{2387EB16-C266-4424-ADA1-ACDAF731466D}" presName="desTx" presStyleLbl="alignAccFollowNode1" presStyleIdx="1" presStyleCnt="3">
        <dgm:presLayoutVars>
          <dgm:bulletEnabled val="1"/>
        </dgm:presLayoutVars>
      </dgm:prSet>
      <dgm:spPr/>
    </dgm:pt>
    <dgm:pt modelId="{F5814061-B45A-4599-B122-5656A288CE58}" type="pres">
      <dgm:prSet presAssocID="{D4CB2A87-FBFB-4B02-B60E-E091CA29147E}" presName="space" presStyleCnt="0"/>
      <dgm:spPr/>
    </dgm:pt>
    <dgm:pt modelId="{C7743F11-EADE-4D60-A380-3CE524A26C24}" type="pres">
      <dgm:prSet presAssocID="{DCFA8987-C516-40B1-83D4-23AE6FA4C69B}" presName="composite" presStyleCnt="0"/>
      <dgm:spPr/>
    </dgm:pt>
    <dgm:pt modelId="{4BD3286A-579F-429E-A2BB-72C04E7A4A4C}" type="pres">
      <dgm:prSet presAssocID="{DCFA8987-C516-40B1-83D4-23AE6FA4C69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8CD456D-DEE9-444C-92C1-EF7F633B6A4B}" type="pres">
      <dgm:prSet presAssocID="{DCFA8987-C516-40B1-83D4-23AE6FA4C69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2679F9F-150A-4C24-8832-CC4725FEA33A}" srcId="{2387EB16-C266-4424-ADA1-ACDAF731466D}" destId="{BC46DAFA-D4DD-4A41-83DE-B20980A89056}" srcOrd="1" destOrd="0" parTransId="{82422814-6995-48DD-A0F9-955AD1419D80}" sibTransId="{0F736C6D-A6A1-4F99-A062-2DAF6FB688E4}"/>
    <dgm:cxn modelId="{D89F2C85-16A7-423D-AF97-EA400B1A28DE}" srcId="{BA7017A6-2FAE-44A6-ABE4-03931059122C}" destId="{5E4E7EB9-6E14-4A49-AD39-65D1CEC19874}" srcOrd="0" destOrd="0" parTransId="{E34BA13F-2DC5-450B-94E4-17BF79623856}" sibTransId="{A4F62529-28A5-462B-ABEC-2F3F4CE9E72F}"/>
    <dgm:cxn modelId="{C91B0EDF-34A4-46AC-BAD8-B8B751EB23EC}" srcId="{D0BD361C-8B01-4D9F-A02D-7964A4F3CBCA}" destId="{2387EB16-C266-4424-ADA1-ACDAF731466D}" srcOrd="1" destOrd="0" parTransId="{937F2A6C-D12E-42F1-8186-BCB30AC84B36}" sibTransId="{D4CB2A87-FBFB-4B02-B60E-E091CA29147E}"/>
    <dgm:cxn modelId="{6BAAFBBC-A138-44EB-9C6E-447732087C2D}" type="presOf" srcId="{BC46DAFA-D4DD-4A41-83DE-B20980A89056}" destId="{4407F9E1-7737-437F-9DB0-026566E2C031}" srcOrd="0" destOrd="1" presId="urn:microsoft.com/office/officeart/2005/8/layout/hList1"/>
    <dgm:cxn modelId="{4A94E566-64E0-4190-80F7-EDE5A0A239CB}" type="presOf" srcId="{C630A987-750B-4537-8994-89DBBF96D7E9}" destId="{58CD456D-DEE9-444C-92C1-EF7F633B6A4B}" srcOrd="0" destOrd="1" presId="urn:microsoft.com/office/officeart/2005/8/layout/hList1"/>
    <dgm:cxn modelId="{B87A8324-AB97-438B-ACAA-D2BF72C6BA65}" srcId="{D0BD361C-8B01-4D9F-A02D-7964A4F3CBCA}" destId="{BA7017A6-2FAE-44A6-ABE4-03931059122C}" srcOrd="0" destOrd="0" parTransId="{59684C4F-9FF7-415B-A80B-C98741571ED9}" sibTransId="{AE070A9A-FE6B-426E-B78F-B3B66F5BDC8C}"/>
    <dgm:cxn modelId="{2B68ED2A-69F1-4D94-9D23-FB88A00B033A}" srcId="{BA7017A6-2FAE-44A6-ABE4-03931059122C}" destId="{7F3693A6-DC06-4742-B94C-6CB42965C2C2}" srcOrd="1" destOrd="0" parTransId="{EEC9A89C-4A09-41E5-8AF0-54938ACA80D1}" sibTransId="{55F94C29-12C5-4644-AA46-9E13A276D944}"/>
    <dgm:cxn modelId="{2AF23B88-8FBB-451F-8703-A4C633FE3410}" type="presOf" srcId="{BA7017A6-2FAE-44A6-ABE4-03931059122C}" destId="{4A0ECEFA-3958-45FD-9E11-5597D11F219E}" srcOrd="0" destOrd="0" presId="urn:microsoft.com/office/officeart/2005/8/layout/hList1"/>
    <dgm:cxn modelId="{ACEA575D-0AB0-45F0-916F-3C2A40CE6708}" srcId="{BA7017A6-2FAE-44A6-ABE4-03931059122C}" destId="{6BF1BE4D-E018-49C0-9691-E4B630DBD09C}" srcOrd="2" destOrd="0" parTransId="{D544D5BE-2EF6-4D35-A5BE-6E781B6A714F}" sibTransId="{62B50D3F-B54E-4483-9167-E6D11A4E198B}"/>
    <dgm:cxn modelId="{A2A24C16-E2B0-4CF7-8D62-02A98C646284}" type="presOf" srcId="{DCFA8987-C516-40B1-83D4-23AE6FA4C69B}" destId="{4BD3286A-579F-429E-A2BB-72C04E7A4A4C}" srcOrd="0" destOrd="0" presId="urn:microsoft.com/office/officeart/2005/8/layout/hList1"/>
    <dgm:cxn modelId="{24F441B6-44C7-4147-9788-9A19C993EBFF}" srcId="{DCFA8987-C516-40B1-83D4-23AE6FA4C69B}" destId="{3782E6DF-EFC5-47E5-B113-7D2AF2DED33C}" srcOrd="2" destOrd="0" parTransId="{7B5BA658-BF80-43C5-AF54-B6A8FBE10563}" sibTransId="{F38C7A46-67C4-49E9-95A6-CAED29742D2A}"/>
    <dgm:cxn modelId="{5CFAAF82-7CE9-41B2-A201-9D134059EA85}" srcId="{2387EB16-C266-4424-ADA1-ACDAF731466D}" destId="{1B47B1D1-A646-42AF-8656-A76C5333E5C0}" srcOrd="2" destOrd="0" parTransId="{8C69BD44-D35A-40F6-9B98-FF4387374710}" sibTransId="{8290F398-712D-46C5-8535-D71D94A2961F}"/>
    <dgm:cxn modelId="{1DEC5A44-4D6E-4CE4-94E6-DDCE33BE9132}" srcId="{2387EB16-C266-4424-ADA1-ACDAF731466D}" destId="{50861C49-338D-4D14-AC8C-35BCFE576905}" srcOrd="0" destOrd="0" parTransId="{B7D047CC-76BB-41C0-855E-E5D49F09390F}" sibTransId="{AB8550C8-CA70-4BF3-9920-AF514B7E780E}"/>
    <dgm:cxn modelId="{82FB5408-A915-4EDC-AC47-ABABA3F044EA}" type="presOf" srcId="{7F3693A6-DC06-4742-B94C-6CB42965C2C2}" destId="{3123883D-A6C6-49C2-9489-949536A4F7D4}" srcOrd="0" destOrd="1" presId="urn:microsoft.com/office/officeart/2005/8/layout/hList1"/>
    <dgm:cxn modelId="{FC3DD37C-D242-4E93-93AE-61AAF4C22FB8}" type="presOf" srcId="{6BF1BE4D-E018-49C0-9691-E4B630DBD09C}" destId="{3123883D-A6C6-49C2-9489-949536A4F7D4}" srcOrd="0" destOrd="2" presId="urn:microsoft.com/office/officeart/2005/8/layout/hList1"/>
    <dgm:cxn modelId="{791FEA99-1179-4B44-AD2A-FE5EB3498632}" type="presOf" srcId="{2387EB16-C266-4424-ADA1-ACDAF731466D}" destId="{25B0C683-EEC7-4E84-B2AB-D8D29DDC87BA}" srcOrd="0" destOrd="0" presId="urn:microsoft.com/office/officeart/2005/8/layout/hList1"/>
    <dgm:cxn modelId="{E602522B-16FA-446A-AA3F-B66ED139AC4B}" type="presOf" srcId="{1B47B1D1-A646-42AF-8656-A76C5333E5C0}" destId="{4407F9E1-7737-437F-9DB0-026566E2C031}" srcOrd="0" destOrd="2" presId="urn:microsoft.com/office/officeart/2005/8/layout/hList1"/>
    <dgm:cxn modelId="{27CDEB0B-D9DC-44B9-93A5-A82CE4B8FE10}" type="presOf" srcId="{50861C49-338D-4D14-AC8C-35BCFE576905}" destId="{4407F9E1-7737-437F-9DB0-026566E2C031}" srcOrd="0" destOrd="0" presId="urn:microsoft.com/office/officeart/2005/8/layout/hList1"/>
    <dgm:cxn modelId="{498CAE63-D14C-4505-8F45-7BC108FF341F}" srcId="{DCFA8987-C516-40B1-83D4-23AE6FA4C69B}" destId="{C630A987-750B-4537-8994-89DBBF96D7E9}" srcOrd="1" destOrd="0" parTransId="{DBFBF128-5AEB-47F5-8753-6E3AC42D7B9B}" sibTransId="{92A664CA-AB3A-436A-A560-34F2E1E0B9CD}"/>
    <dgm:cxn modelId="{282780F0-CD58-4C9E-9392-939A5A352F1C}" type="presOf" srcId="{3782E6DF-EFC5-47E5-B113-7D2AF2DED33C}" destId="{58CD456D-DEE9-444C-92C1-EF7F633B6A4B}" srcOrd="0" destOrd="2" presId="urn:microsoft.com/office/officeart/2005/8/layout/hList1"/>
    <dgm:cxn modelId="{0A1551F4-817B-4314-AF59-E50D3B94C309}" type="presOf" srcId="{5E4E7EB9-6E14-4A49-AD39-65D1CEC19874}" destId="{3123883D-A6C6-49C2-9489-949536A4F7D4}" srcOrd="0" destOrd="0" presId="urn:microsoft.com/office/officeart/2005/8/layout/hList1"/>
    <dgm:cxn modelId="{2B0C5DFB-DADF-4BAD-A125-5ACBAC958BD0}" srcId="{D0BD361C-8B01-4D9F-A02D-7964A4F3CBCA}" destId="{DCFA8987-C516-40B1-83D4-23AE6FA4C69B}" srcOrd="2" destOrd="0" parTransId="{8C775A72-A920-4A3F-BA14-998D746F6AA2}" sibTransId="{8BBA9128-C9E9-40AA-8443-E7D312453288}"/>
    <dgm:cxn modelId="{633CAF08-659F-4920-A3B3-8493696DCC48}" type="presOf" srcId="{AE19AF29-710A-49BD-BD1B-EAE5D91FC0A5}" destId="{58CD456D-DEE9-444C-92C1-EF7F633B6A4B}" srcOrd="0" destOrd="0" presId="urn:microsoft.com/office/officeart/2005/8/layout/hList1"/>
    <dgm:cxn modelId="{E2243FE2-FB63-4069-B784-3F349B43543C}" type="presOf" srcId="{D0BD361C-8B01-4D9F-A02D-7964A4F3CBCA}" destId="{CA6E83B0-88E5-489D-91A7-234DC2F016C5}" srcOrd="0" destOrd="0" presId="urn:microsoft.com/office/officeart/2005/8/layout/hList1"/>
    <dgm:cxn modelId="{107F4EA1-2806-4D00-B0B0-4CDFECD52EA3}" srcId="{DCFA8987-C516-40B1-83D4-23AE6FA4C69B}" destId="{AE19AF29-710A-49BD-BD1B-EAE5D91FC0A5}" srcOrd="0" destOrd="0" parTransId="{69B6F65A-1C1C-4E96-87BE-DDA54598F40A}" sibTransId="{D24E915A-9A6C-4041-A460-5D6A47889822}"/>
    <dgm:cxn modelId="{C7F14308-C158-401F-B8EA-740920482253}" type="presParOf" srcId="{CA6E83B0-88E5-489D-91A7-234DC2F016C5}" destId="{CB6AAB48-4EDA-4FE1-8413-021E4767C947}" srcOrd="0" destOrd="0" presId="urn:microsoft.com/office/officeart/2005/8/layout/hList1"/>
    <dgm:cxn modelId="{052CA02B-C3CA-42D9-9C30-E11B95E45EAF}" type="presParOf" srcId="{CB6AAB48-4EDA-4FE1-8413-021E4767C947}" destId="{4A0ECEFA-3958-45FD-9E11-5597D11F219E}" srcOrd="0" destOrd="0" presId="urn:microsoft.com/office/officeart/2005/8/layout/hList1"/>
    <dgm:cxn modelId="{84DA1AF4-18A8-4FAA-AC8F-9691050185A1}" type="presParOf" srcId="{CB6AAB48-4EDA-4FE1-8413-021E4767C947}" destId="{3123883D-A6C6-49C2-9489-949536A4F7D4}" srcOrd="1" destOrd="0" presId="urn:microsoft.com/office/officeart/2005/8/layout/hList1"/>
    <dgm:cxn modelId="{99818BE6-4D3C-41CA-B72D-651445E5A7D2}" type="presParOf" srcId="{CA6E83B0-88E5-489D-91A7-234DC2F016C5}" destId="{478FDA48-9899-4E9A-979F-087284183BD3}" srcOrd="1" destOrd="0" presId="urn:microsoft.com/office/officeart/2005/8/layout/hList1"/>
    <dgm:cxn modelId="{18478D9E-432C-4A3D-A753-030F4247FAD5}" type="presParOf" srcId="{CA6E83B0-88E5-489D-91A7-234DC2F016C5}" destId="{C85B3FB8-8369-41FA-B504-9D3423A233FA}" srcOrd="2" destOrd="0" presId="urn:microsoft.com/office/officeart/2005/8/layout/hList1"/>
    <dgm:cxn modelId="{44C69427-96EA-4877-AC67-5AF4F6AD8047}" type="presParOf" srcId="{C85B3FB8-8369-41FA-B504-9D3423A233FA}" destId="{25B0C683-EEC7-4E84-B2AB-D8D29DDC87BA}" srcOrd="0" destOrd="0" presId="urn:microsoft.com/office/officeart/2005/8/layout/hList1"/>
    <dgm:cxn modelId="{A4311D3F-9827-4F79-A880-8A80620F1F40}" type="presParOf" srcId="{C85B3FB8-8369-41FA-B504-9D3423A233FA}" destId="{4407F9E1-7737-437F-9DB0-026566E2C031}" srcOrd="1" destOrd="0" presId="urn:microsoft.com/office/officeart/2005/8/layout/hList1"/>
    <dgm:cxn modelId="{97E8B6DF-1234-4A9D-B042-B8B804CE9F7D}" type="presParOf" srcId="{CA6E83B0-88E5-489D-91A7-234DC2F016C5}" destId="{F5814061-B45A-4599-B122-5656A288CE58}" srcOrd="3" destOrd="0" presId="urn:microsoft.com/office/officeart/2005/8/layout/hList1"/>
    <dgm:cxn modelId="{ECA84C13-673F-4445-81E5-4412B1EB00C2}" type="presParOf" srcId="{CA6E83B0-88E5-489D-91A7-234DC2F016C5}" destId="{C7743F11-EADE-4D60-A380-3CE524A26C24}" srcOrd="4" destOrd="0" presId="urn:microsoft.com/office/officeart/2005/8/layout/hList1"/>
    <dgm:cxn modelId="{7B42BE2D-D87B-4276-AB58-C0ACB3E3B5C1}" type="presParOf" srcId="{C7743F11-EADE-4D60-A380-3CE524A26C24}" destId="{4BD3286A-579F-429E-A2BB-72C04E7A4A4C}" srcOrd="0" destOrd="0" presId="urn:microsoft.com/office/officeart/2005/8/layout/hList1"/>
    <dgm:cxn modelId="{B943A6AA-3993-47E4-A2AD-6A7BFC45196D}" type="presParOf" srcId="{C7743F11-EADE-4D60-A380-3CE524A26C24}" destId="{58CD456D-DEE9-444C-92C1-EF7F633B6A4B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Pain</a:t>
            </a:r>
            <a:endParaRPr lang="en-IN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Kumar, Assistant Professor</a:t>
            </a:r>
          </a:p>
          <a:p>
            <a:pPr algn="ctr"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Patna)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distressing sensation arising from stimulation of specific end organs in particular part of body and perceived in thalamus and cerebral cortex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basically  a protective  mechanism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Pain is measured by physiological parameters such as HR,BP,PR etc. 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Pain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Physiological responses;</a:t>
            </a:r>
          </a:p>
          <a:p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Tachycardia,polypnea,hyperthermia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,sweating etc.</a:t>
            </a: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Behavioural responses;</a:t>
            </a:r>
          </a:p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Abnormal posture and gait.</a:t>
            </a:r>
          </a:p>
          <a:p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Anorexia,moaning,grunting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teeth grinding(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bruxism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signs 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Ensuring the pain in reason of signs.</a:t>
            </a:r>
          </a:p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Locate the site</a:t>
            </a:r>
          </a:p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Nature and lesion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Analgesics;</a:t>
            </a:r>
          </a:p>
          <a:p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Neurectomy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produced by injecting C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H5OH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drugs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eg.Salicylates,Phenylbutazone,Xylazine</a:t>
            </a:r>
            <a:endParaRPr lang="en-IN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Flunixin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meglumine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Narcotic analgesics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Meperidine,Pentazocine,Butorphanol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Choral hydrate etc.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Supportive therapy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; Moist heat, soft bedding etc.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Diagnosis/Treatment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lvl="7">
              <a:buNone/>
            </a:pPr>
            <a:r>
              <a:rPr lang="en-IN" sz="9600" dirty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19059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157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Pain</vt:lpstr>
      <vt:lpstr>Types</vt:lpstr>
      <vt:lpstr>Clinical signs </vt:lpstr>
      <vt:lpstr>Diagnosis/Treatment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Septicemia/Viremia</dc:title>
  <dc:creator>Dr. Bipin Kumar</dc:creator>
  <cp:lastModifiedBy>Dr. Bipin Kumar</cp:lastModifiedBy>
  <cp:revision>7</cp:revision>
  <dcterms:created xsi:type="dcterms:W3CDTF">2006-08-16T00:00:00Z</dcterms:created>
  <dcterms:modified xsi:type="dcterms:W3CDTF">2020-10-26T04:57:36Z</dcterms:modified>
</cp:coreProperties>
</file>