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7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6528E-D0F4-40FD-AA0F-BB948F0A2132}" type="doc">
      <dgm:prSet loTypeId="urn:microsoft.com/office/officeart/2005/8/layout/hProcess3" loCatId="process" qsTypeId="urn:microsoft.com/office/officeart/2005/8/quickstyle/simple1" qsCatId="simple" csTypeId="urn:microsoft.com/office/officeart/2005/8/colors/accent0_3" csCatId="mainScheme" phldr="0"/>
      <dgm:spPr/>
    </dgm:pt>
    <dgm:pt modelId="{1DA517E1-AE59-4DC5-B06E-D393F26223FE}" type="pres">
      <dgm:prSet presAssocID="{CCB6528E-D0F4-40FD-AA0F-BB948F0A2132}" presName="Name0" presStyleCnt="0">
        <dgm:presLayoutVars>
          <dgm:dir/>
          <dgm:animLvl val="lvl"/>
          <dgm:resizeHandles val="exact"/>
        </dgm:presLayoutVars>
      </dgm:prSet>
      <dgm:spPr/>
    </dgm:pt>
    <dgm:pt modelId="{8AEC6CF2-F4EF-4318-B3F1-8A2593E11C6F}" type="pres">
      <dgm:prSet presAssocID="{CCB6528E-D0F4-40FD-AA0F-BB948F0A2132}" presName="dummy" presStyleCnt="0"/>
      <dgm:spPr/>
    </dgm:pt>
    <dgm:pt modelId="{57B15D58-A61E-4D3B-9FD9-B81CCB6FE561}" type="pres">
      <dgm:prSet presAssocID="{CCB6528E-D0F4-40FD-AA0F-BB948F0A2132}" presName="linH" presStyleCnt="0"/>
      <dgm:spPr/>
    </dgm:pt>
    <dgm:pt modelId="{32B603A7-EDCA-4704-A52C-982131160DF9}" type="pres">
      <dgm:prSet presAssocID="{CCB6528E-D0F4-40FD-AA0F-BB948F0A2132}" presName="padding1" presStyleCnt="0"/>
      <dgm:spPr/>
    </dgm:pt>
    <dgm:pt modelId="{8EE99479-2F0A-45F7-8661-EA0CC154085E}" type="pres">
      <dgm:prSet presAssocID="{CCB6528E-D0F4-40FD-AA0F-BB948F0A2132}" presName="padding2" presStyleCnt="0"/>
      <dgm:spPr/>
    </dgm:pt>
    <dgm:pt modelId="{CA112BE4-2565-44CD-BE10-8546CA16CAFB}" type="pres">
      <dgm:prSet presAssocID="{CCB6528E-D0F4-40FD-AA0F-BB948F0A2132}" presName="negArrow" presStyleCnt="0"/>
      <dgm:spPr/>
    </dgm:pt>
    <dgm:pt modelId="{EB7677DE-9EA9-474B-A716-66527E7CC0FA}" type="pres">
      <dgm:prSet presAssocID="{CCB6528E-D0F4-40FD-AA0F-BB948F0A2132}" presName="backgroundArrow" presStyleLbl="node1" presStyleIdx="0" presStyleCnt="1"/>
      <dgm:spPr/>
    </dgm:pt>
  </dgm:ptLst>
  <dgm:cxnLst>
    <dgm:cxn modelId="{B4D9421B-EE6E-483B-BB19-B3180DC3DA85}" type="presOf" srcId="{CCB6528E-D0F4-40FD-AA0F-BB948F0A2132}" destId="{1DA517E1-AE59-4DC5-B06E-D393F26223FE}" srcOrd="0" destOrd="0" presId="urn:microsoft.com/office/officeart/2005/8/layout/hProcess3"/>
    <dgm:cxn modelId="{37E30C93-2E2D-445E-86DB-80185742865F}" type="presParOf" srcId="{1DA517E1-AE59-4DC5-B06E-D393F26223FE}" destId="{8AEC6CF2-F4EF-4318-B3F1-8A2593E11C6F}" srcOrd="0" destOrd="0" presId="urn:microsoft.com/office/officeart/2005/8/layout/hProcess3"/>
    <dgm:cxn modelId="{EEC18483-9148-4592-8B2A-41DF59C2623B}" type="presParOf" srcId="{1DA517E1-AE59-4DC5-B06E-D393F26223FE}" destId="{57B15D58-A61E-4D3B-9FD9-B81CCB6FE561}" srcOrd="1" destOrd="0" presId="urn:microsoft.com/office/officeart/2005/8/layout/hProcess3"/>
    <dgm:cxn modelId="{8CB7072B-0CFD-4A41-A77F-465E3E2DD6BA}" type="presParOf" srcId="{57B15D58-A61E-4D3B-9FD9-B81CCB6FE561}" destId="{32B603A7-EDCA-4704-A52C-982131160DF9}" srcOrd="0" destOrd="0" presId="urn:microsoft.com/office/officeart/2005/8/layout/hProcess3"/>
    <dgm:cxn modelId="{8530FD61-AF59-40F0-96F7-EB239A7E3D24}" type="presParOf" srcId="{57B15D58-A61E-4D3B-9FD9-B81CCB6FE561}" destId="{8EE99479-2F0A-45F7-8661-EA0CC154085E}" srcOrd="1" destOrd="0" presId="urn:microsoft.com/office/officeart/2005/8/layout/hProcess3"/>
    <dgm:cxn modelId="{BEDF97FA-8361-41A4-86F7-416D0FD87039}" type="presParOf" srcId="{57B15D58-A61E-4D3B-9FD9-B81CCB6FE561}" destId="{CA112BE4-2565-44CD-BE10-8546CA16CAFB}" srcOrd="2" destOrd="0" presId="urn:microsoft.com/office/officeart/2005/8/layout/hProcess3"/>
    <dgm:cxn modelId="{1060D46B-F5B3-499C-AF01-AE4DD5BA47E2}" type="presParOf" srcId="{57B15D58-A61E-4D3B-9FD9-B81CCB6FE561}" destId="{EB7677DE-9EA9-474B-A716-66527E7CC0F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15280B-BA7B-4F0F-9E65-80F50A9355CB}" type="doc">
      <dgm:prSet loTypeId="urn:microsoft.com/office/officeart/2005/8/layout/arrow5" loCatId="process" qsTypeId="urn:microsoft.com/office/officeart/2005/8/quickstyle/simple1" qsCatId="simple" csTypeId="urn:microsoft.com/office/officeart/2005/8/colors/accent0_2" csCatId="mainScheme" phldr="0"/>
      <dgm:spPr/>
      <dgm:t>
        <a:bodyPr/>
        <a:lstStyle/>
        <a:p>
          <a:endParaRPr lang="en-IN"/>
        </a:p>
      </dgm:t>
    </dgm:pt>
    <dgm:pt modelId="{0346AA25-B2C1-48AF-A1CD-19C2AA7BDBB5}">
      <dgm:prSet phldrT="[Text]" phldr="1"/>
      <dgm:spPr/>
      <dgm:t>
        <a:bodyPr/>
        <a:lstStyle/>
        <a:p>
          <a:endParaRPr lang="en-IN" dirty="0"/>
        </a:p>
      </dgm:t>
    </dgm:pt>
    <dgm:pt modelId="{2331DD70-E3E5-4154-8CC9-2ECCB615DE5C}" type="parTrans" cxnId="{CF20873E-99B1-42BF-B4F5-CDC7B5E2839F}">
      <dgm:prSet/>
      <dgm:spPr/>
      <dgm:t>
        <a:bodyPr/>
        <a:lstStyle/>
        <a:p>
          <a:endParaRPr lang="en-IN"/>
        </a:p>
      </dgm:t>
    </dgm:pt>
    <dgm:pt modelId="{299DD02A-BCC6-4456-88A4-BFF26121FC7C}" type="sibTrans" cxnId="{CF20873E-99B1-42BF-B4F5-CDC7B5E2839F}">
      <dgm:prSet/>
      <dgm:spPr/>
      <dgm:t>
        <a:bodyPr/>
        <a:lstStyle/>
        <a:p>
          <a:endParaRPr lang="en-IN"/>
        </a:p>
      </dgm:t>
    </dgm:pt>
    <dgm:pt modelId="{BADF92FD-C267-481F-A779-6A9FE11EEDBD}">
      <dgm:prSet phldrT="[Text]" phldr="1"/>
      <dgm:spPr/>
      <dgm:t>
        <a:bodyPr/>
        <a:lstStyle/>
        <a:p>
          <a:endParaRPr lang="en-IN" dirty="0"/>
        </a:p>
      </dgm:t>
    </dgm:pt>
    <dgm:pt modelId="{F9CC864E-75E8-4EF8-AB95-8E2833034B36}" type="parTrans" cxnId="{E5865954-CEB4-4CBF-9C91-226DFC96C25F}">
      <dgm:prSet/>
      <dgm:spPr/>
      <dgm:t>
        <a:bodyPr/>
        <a:lstStyle/>
        <a:p>
          <a:endParaRPr lang="en-IN"/>
        </a:p>
      </dgm:t>
    </dgm:pt>
    <dgm:pt modelId="{DFCB0C8A-4F75-44C5-902F-0131C8F9F715}" type="sibTrans" cxnId="{E5865954-CEB4-4CBF-9C91-226DFC96C25F}">
      <dgm:prSet/>
      <dgm:spPr/>
      <dgm:t>
        <a:bodyPr/>
        <a:lstStyle/>
        <a:p>
          <a:endParaRPr lang="en-IN"/>
        </a:p>
      </dgm:t>
    </dgm:pt>
    <dgm:pt modelId="{F2D8D2AB-F538-45E3-9C31-977BCAAD8FFD}" type="pres">
      <dgm:prSet presAssocID="{5E15280B-BA7B-4F0F-9E65-80F50A9355CB}" presName="diagram" presStyleCnt="0">
        <dgm:presLayoutVars>
          <dgm:dir/>
          <dgm:resizeHandles val="exact"/>
        </dgm:presLayoutVars>
      </dgm:prSet>
      <dgm:spPr/>
    </dgm:pt>
    <dgm:pt modelId="{3E5A558A-521F-44C4-9184-89C94170CC11}" type="pres">
      <dgm:prSet presAssocID="{0346AA25-B2C1-48AF-A1CD-19C2AA7BDBB5}" presName="arrow" presStyleLbl="node1" presStyleIdx="0" presStyleCnt="2" custRadScaleRad="33358" custRadScaleInc="15">
        <dgm:presLayoutVars>
          <dgm:bulletEnabled val="1"/>
        </dgm:presLayoutVars>
      </dgm:prSet>
      <dgm:spPr/>
    </dgm:pt>
    <dgm:pt modelId="{F35A9591-4FAE-4839-8D95-F34F6D3ECE9D}" type="pres">
      <dgm:prSet presAssocID="{BADF92FD-C267-481F-A779-6A9FE11EEDBD}" presName="arrow" presStyleLbl="node1" presStyleIdx="1" presStyleCnt="2" custRadScaleRad="100073" custRadScaleInc="-3">
        <dgm:presLayoutVars>
          <dgm:bulletEnabled val="1"/>
        </dgm:presLayoutVars>
      </dgm:prSet>
      <dgm:spPr/>
    </dgm:pt>
  </dgm:ptLst>
  <dgm:cxnLst>
    <dgm:cxn modelId="{CF20873E-99B1-42BF-B4F5-CDC7B5E2839F}" srcId="{5E15280B-BA7B-4F0F-9E65-80F50A9355CB}" destId="{0346AA25-B2C1-48AF-A1CD-19C2AA7BDBB5}" srcOrd="0" destOrd="0" parTransId="{2331DD70-E3E5-4154-8CC9-2ECCB615DE5C}" sibTransId="{299DD02A-BCC6-4456-88A4-BFF26121FC7C}"/>
    <dgm:cxn modelId="{E5865954-CEB4-4CBF-9C91-226DFC96C25F}" srcId="{5E15280B-BA7B-4F0F-9E65-80F50A9355CB}" destId="{BADF92FD-C267-481F-A779-6A9FE11EEDBD}" srcOrd="1" destOrd="0" parTransId="{F9CC864E-75E8-4EF8-AB95-8E2833034B36}" sibTransId="{DFCB0C8A-4F75-44C5-902F-0131C8F9F715}"/>
    <dgm:cxn modelId="{D89BD1BC-670E-4F3B-8351-492B67CEF4AF}" type="presOf" srcId="{5E15280B-BA7B-4F0F-9E65-80F50A9355CB}" destId="{F2D8D2AB-F538-45E3-9C31-977BCAAD8FFD}" srcOrd="0" destOrd="0" presId="urn:microsoft.com/office/officeart/2005/8/layout/arrow5"/>
    <dgm:cxn modelId="{9390E3C7-793E-4150-B68C-1061CEDFB0F9}" type="presOf" srcId="{0346AA25-B2C1-48AF-A1CD-19C2AA7BDBB5}" destId="{3E5A558A-521F-44C4-9184-89C94170CC11}" srcOrd="0" destOrd="0" presId="urn:microsoft.com/office/officeart/2005/8/layout/arrow5"/>
    <dgm:cxn modelId="{F228D0D7-7E00-4809-9A96-3A12B5E4655F}" type="presOf" srcId="{BADF92FD-C267-481F-A779-6A9FE11EEDBD}" destId="{F35A9591-4FAE-4839-8D95-F34F6D3ECE9D}" srcOrd="0" destOrd="0" presId="urn:microsoft.com/office/officeart/2005/8/layout/arrow5"/>
    <dgm:cxn modelId="{D8D1B4E1-805D-43B5-A6B3-6442E39E0FC0}" type="presParOf" srcId="{F2D8D2AB-F538-45E3-9C31-977BCAAD8FFD}" destId="{3E5A558A-521F-44C4-9184-89C94170CC11}" srcOrd="0" destOrd="0" presId="urn:microsoft.com/office/officeart/2005/8/layout/arrow5"/>
    <dgm:cxn modelId="{F2FC8A24-B2E1-4264-8F61-23D7013300C9}" type="presParOf" srcId="{F2D8D2AB-F538-45E3-9C31-977BCAAD8FFD}" destId="{F35A9591-4FAE-4839-8D95-F34F6D3ECE9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DF5F9-961A-4EEC-8408-FE3D82408CC4}" type="doc">
      <dgm:prSet loTypeId="urn:microsoft.com/office/officeart/2005/8/layout/hProcess3" loCatId="process" qsTypeId="urn:microsoft.com/office/officeart/2005/8/quickstyle/simple1" qsCatId="simple" csTypeId="urn:microsoft.com/office/officeart/2005/8/colors/colorful4" csCatId="colorful" phldr="1"/>
      <dgm:spPr/>
    </dgm:pt>
    <dgm:pt modelId="{37987C13-DAEA-4098-8B65-61FB2B0854AB}" type="pres">
      <dgm:prSet presAssocID="{662DF5F9-961A-4EEC-8408-FE3D82408CC4}" presName="Name0" presStyleCnt="0">
        <dgm:presLayoutVars>
          <dgm:dir/>
          <dgm:animLvl val="lvl"/>
          <dgm:resizeHandles val="exact"/>
        </dgm:presLayoutVars>
      </dgm:prSet>
      <dgm:spPr/>
    </dgm:pt>
    <dgm:pt modelId="{A4AF16C9-BDB1-4E88-A074-17AD09EB369D}" type="pres">
      <dgm:prSet presAssocID="{662DF5F9-961A-4EEC-8408-FE3D82408CC4}" presName="dummy" presStyleCnt="0"/>
      <dgm:spPr/>
    </dgm:pt>
    <dgm:pt modelId="{923EA8DC-DB09-457D-85BB-227B88514AFF}" type="pres">
      <dgm:prSet presAssocID="{662DF5F9-961A-4EEC-8408-FE3D82408CC4}" presName="linH" presStyleCnt="0"/>
      <dgm:spPr/>
    </dgm:pt>
    <dgm:pt modelId="{0A8898AB-9BA2-484F-8A34-3DAA3FCBB34C}" type="pres">
      <dgm:prSet presAssocID="{662DF5F9-961A-4EEC-8408-FE3D82408CC4}" presName="padding1" presStyleCnt="0"/>
      <dgm:spPr/>
    </dgm:pt>
    <dgm:pt modelId="{D76DB048-2C9A-4BA5-B351-E7D516E3CDFB}" type="pres">
      <dgm:prSet presAssocID="{662DF5F9-961A-4EEC-8408-FE3D82408CC4}" presName="padding2" presStyleCnt="0"/>
      <dgm:spPr/>
    </dgm:pt>
    <dgm:pt modelId="{65D8C9ED-F2BC-4ADB-A59B-E7A1A3641897}" type="pres">
      <dgm:prSet presAssocID="{662DF5F9-961A-4EEC-8408-FE3D82408CC4}" presName="negArrow" presStyleCnt="0"/>
      <dgm:spPr/>
    </dgm:pt>
    <dgm:pt modelId="{E487DD2C-3A54-4E84-84D7-91482C20419E}" type="pres">
      <dgm:prSet presAssocID="{662DF5F9-961A-4EEC-8408-FE3D82408CC4}" presName="backgroundArrow" presStyleLbl="node1" presStyleIdx="0" presStyleCnt="1" custScaleY="92222" custLinFactY="200000" custLinFactNeighborX="8293" custLinFactNeighborY="225000"/>
      <dgm:spPr/>
    </dgm:pt>
  </dgm:ptLst>
  <dgm:cxnLst>
    <dgm:cxn modelId="{96CD5A52-2CB3-48EB-82B4-1AEC31897EF5}" type="presOf" srcId="{662DF5F9-961A-4EEC-8408-FE3D82408CC4}" destId="{37987C13-DAEA-4098-8B65-61FB2B0854AB}" srcOrd="0" destOrd="0" presId="urn:microsoft.com/office/officeart/2005/8/layout/hProcess3"/>
    <dgm:cxn modelId="{6535B037-D374-46BE-90A1-CC178B175C5A}" type="presParOf" srcId="{37987C13-DAEA-4098-8B65-61FB2B0854AB}" destId="{A4AF16C9-BDB1-4E88-A074-17AD09EB369D}" srcOrd="0" destOrd="0" presId="urn:microsoft.com/office/officeart/2005/8/layout/hProcess3"/>
    <dgm:cxn modelId="{EE09371D-DD52-4166-8111-98257918E8DF}" type="presParOf" srcId="{37987C13-DAEA-4098-8B65-61FB2B0854AB}" destId="{923EA8DC-DB09-457D-85BB-227B88514AFF}" srcOrd="1" destOrd="0" presId="urn:microsoft.com/office/officeart/2005/8/layout/hProcess3"/>
    <dgm:cxn modelId="{6666D29A-16AE-4D4A-981E-B5FAF169C3A5}" type="presParOf" srcId="{923EA8DC-DB09-457D-85BB-227B88514AFF}" destId="{0A8898AB-9BA2-484F-8A34-3DAA3FCBB34C}" srcOrd="0" destOrd="0" presId="urn:microsoft.com/office/officeart/2005/8/layout/hProcess3"/>
    <dgm:cxn modelId="{9C10A2F8-3030-450E-8E8D-5AF9049E38E8}" type="presParOf" srcId="{923EA8DC-DB09-457D-85BB-227B88514AFF}" destId="{D76DB048-2C9A-4BA5-B351-E7D516E3CDFB}" srcOrd="1" destOrd="0" presId="urn:microsoft.com/office/officeart/2005/8/layout/hProcess3"/>
    <dgm:cxn modelId="{95679D34-B57A-462E-BA49-C288057F2FE0}" type="presParOf" srcId="{923EA8DC-DB09-457D-85BB-227B88514AFF}" destId="{65D8C9ED-F2BC-4ADB-A59B-E7A1A3641897}" srcOrd="2" destOrd="0" presId="urn:microsoft.com/office/officeart/2005/8/layout/hProcess3"/>
    <dgm:cxn modelId="{6F120C4A-C60C-4878-AED7-FA07DA9B3812}" type="presParOf" srcId="{923EA8DC-DB09-457D-85BB-227B88514AFF}" destId="{E487DD2C-3A54-4E84-84D7-91482C20419E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6244A4-2EE6-4648-8FFC-508B5CD8D21A}" type="doc">
      <dgm:prSet loTypeId="urn:microsoft.com/office/officeart/2005/8/layout/hProcess3" loCatId="process" qsTypeId="urn:microsoft.com/office/officeart/2005/8/quickstyle/simple1" qsCatId="simple" csTypeId="urn:microsoft.com/office/officeart/2005/8/colors/accent0_3" csCatId="mainScheme" phldr="1"/>
      <dgm:spPr/>
    </dgm:pt>
    <dgm:pt modelId="{D929B426-4B46-4DE4-9802-2703652B206C}" type="pres">
      <dgm:prSet presAssocID="{336244A4-2EE6-4648-8FFC-508B5CD8D21A}" presName="Name0" presStyleCnt="0">
        <dgm:presLayoutVars>
          <dgm:dir/>
          <dgm:animLvl val="lvl"/>
          <dgm:resizeHandles val="exact"/>
        </dgm:presLayoutVars>
      </dgm:prSet>
      <dgm:spPr/>
    </dgm:pt>
    <dgm:pt modelId="{1C1F7FC6-39E1-4FD3-A8CE-CC8F366B684F}" type="pres">
      <dgm:prSet presAssocID="{336244A4-2EE6-4648-8FFC-508B5CD8D21A}" presName="dummy" presStyleCnt="0"/>
      <dgm:spPr/>
    </dgm:pt>
    <dgm:pt modelId="{EB3749BB-77AF-480F-8988-C08F88FECB5C}" type="pres">
      <dgm:prSet presAssocID="{336244A4-2EE6-4648-8FFC-508B5CD8D21A}" presName="linH" presStyleCnt="0"/>
      <dgm:spPr/>
    </dgm:pt>
    <dgm:pt modelId="{3ED515F6-500D-4368-9A10-5090B50C2930}" type="pres">
      <dgm:prSet presAssocID="{336244A4-2EE6-4648-8FFC-508B5CD8D21A}" presName="padding1" presStyleCnt="0"/>
      <dgm:spPr/>
    </dgm:pt>
    <dgm:pt modelId="{31680241-FD14-45D2-AE95-BD08EE84664D}" type="pres">
      <dgm:prSet presAssocID="{336244A4-2EE6-4648-8FFC-508B5CD8D21A}" presName="padding2" presStyleCnt="0"/>
      <dgm:spPr/>
    </dgm:pt>
    <dgm:pt modelId="{DD5CB55D-226B-4B6A-AE84-DC77E19B2D6D}" type="pres">
      <dgm:prSet presAssocID="{336244A4-2EE6-4648-8FFC-508B5CD8D21A}" presName="negArrow" presStyleCnt="0"/>
      <dgm:spPr/>
    </dgm:pt>
    <dgm:pt modelId="{9055A0EA-4144-4C71-8E7B-2AA0FE78F64A}" type="pres">
      <dgm:prSet presAssocID="{336244A4-2EE6-4648-8FFC-508B5CD8D21A}" presName="backgroundArrow" presStyleLbl="node1" presStyleIdx="0" presStyleCnt="1" custScaleY="105833" custLinFactNeighborX="-19048" custLinFactNeighborY="43386"/>
      <dgm:spPr/>
    </dgm:pt>
  </dgm:ptLst>
  <dgm:cxnLst>
    <dgm:cxn modelId="{D2038A6C-F113-4393-AD02-F1CBA71C6169}" type="presOf" srcId="{336244A4-2EE6-4648-8FFC-508B5CD8D21A}" destId="{D929B426-4B46-4DE4-9802-2703652B206C}" srcOrd="0" destOrd="0" presId="urn:microsoft.com/office/officeart/2005/8/layout/hProcess3"/>
    <dgm:cxn modelId="{FA836993-4156-44F8-AE7C-51F154A2C9A2}" type="presParOf" srcId="{D929B426-4B46-4DE4-9802-2703652B206C}" destId="{1C1F7FC6-39E1-4FD3-A8CE-CC8F366B684F}" srcOrd="0" destOrd="0" presId="urn:microsoft.com/office/officeart/2005/8/layout/hProcess3"/>
    <dgm:cxn modelId="{9359AFA7-A133-4538-AC93-EB8633E6C40A}" type="presParOf" srcId="{D929B426-4B46-4DE4-9802-2703652B206C}" destId="{EB3749BB-77AF-480F-8988-C08F88FECB5C}" srcOrd="1" destOrd="0" presId="urn:microsoft.com/office/officeart/2005/8/layout/hProcess3"/>
    <dgm:cxn modelId="{558A227B-2EDE-48C1-9268-899C8F5F5DD8}" type="presParOf" srcId="{EB3749BB-77AF-480F-8988-C08F88FECB5C}" destId="{3ED515F6-500D-4368-9A10-5090B50C2930}" srcOrd="0" destOrd="0" presId="urn:microsoft.com/office/officeart/2005/8/layout/hProcess3"/>
    <dgm:cxn modelId="{19F3A4AF-3306-4BBD-9BD5-16D7729442AA}" type="presParOf" srcId="{EB3749BB-77AF-480F-8988-C08F88FECB5C}" destId="{31680241-FD14-45D2-AE95-BD08EE84664D}" srcOrd="1" destOrd="0" presId="urn:microsoft.com/office/officeart/2005/8/layout/hProcess3"/>
    <dgm:cxn modelId="{CB5AF60D-3E2B-4850-9EAD-AB35E950165E}" type="presParOf" srcId="{EB3749BB-77AF-480F-8988-C08F88FECB5C}" destId="{DD5CB55D-226B-4B6A-AE84-DC77E19B2D6D}" srcOrd="2" destOrd="0" presId="urn:microsoft.com/office/officeart/2005/8/layout/hProcess3"/>
    <dgm:cxn modelId="{0578622C-E9AD-4319-AFB1-1520C6AC0029}" type="presParOf" srcId="{EB3749BB-77AF-480F-8988-C08F88FECB5C}" destId="{9055A0EA-4144-4C71-8E7B-2AA0FE78F64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2316E4-73DA-4BA5-BA2D-955BE8C4B2F6}" type="doc">
      <dgm:prSet loTypeId="urn:microsoft.com/office/officeart/2005/8/layout/hProcess3" loCatId="process" qsTypeId="urn:microsoft.com/office/officeart/2005/8/quickstyle/simple1" qsCatId="simple" csTypeId="urn:microsoft.com/office/officeart/2005/8/colors/colorful4" csCatId="colorful" phldr="0"/>
      <dgm:spPr/>
    </dgm:pt>
    <dgm:pt modelId="{98DA24B8-D63E-424C-8663-19031FC2F568}" type="pres">
      <dgm:prSet presAssocID="{B92316E4-73DA-4BA5-BA2D-955BE8C4B2F6}" presName="Name0" presStyleCnt="0">
        <dgm:presLayoutVars>
          <dgm:dir/>
          <dgm:animLvl val="lvl"/>
          <dgm:resizeHandles val="exact"/>
        </dgm:presLayoutVars>
      </dgm:prSet>
      <dgm:spPr/>
    </dgm:pt>
    <dgm:pt modelId="{87142C73-DAB4-4FD6-910F-537CFA589E70}" type="pres">
      <dgm:prSet presAssocID="{B92316E4-73DA-4BA5-BA2D-955BE8C4B2F6}" presName="dummy" presStyleCnt="0"/>
      <dgm:spPr/>
    </dgm:pt>
    <dgm:pt modelId="{E9D7BE13-8440-4C92-A9CB-0EED4BB987D3}" type="pres">
      <dgm:prSet presAssocID="{B92316E4-73DA-4BA5-BA2D-955BE8C4B2F6}" presName="linH" presStyleCnt="0"/>
      <dgm:spPr/>
    </dgm:pt>
    <dgm:pt modelId="{4CE87511-8D9C-4F56-86FC-4E9A0177F1E0}" type="pres">
      <dgm:prSet presAssocID="{B92316E4-73DA-4BA5-BA2D-955BE8C4B2F6}" presName="padding1" presStyleCnt="0"/>
      <dgm:spPr/>
    </dgm:pt>
    <dgm:pt modelId="{CB8F302D-D26A-4BEE-A391-65EE6A61ECE9}" type="pres">
      <dgm:prSet presAssocID="{B92316E4-73DA-4BA5-BA2D-955BE8C4B2F6}" presName="padding2" presStyleCnt="0"/>
      <dgm:spPr/>
    </dgm:pt>
    <dgm:pt modelId="{CAEA1FEA-F9A0-4F2F-931A-BC242506B511}" type="pres">
      <dgm:prSet presAssocID="{B92316E4-73DA-4BA5-BA2D-955BE8C4B2F6}" presName="negArrow" presStyleCnt="0"/>
      <dgm:spPr/>
    </dgm:pt>
    <dgm:pt modelId="{87899648-0411-4D24-BAEC-DA441E25830A}" type="pres">
      <dgm:prSet presAssocID="{B92316E4-73DA-4BA5-BA2D-955BE8C4B2F6}" presName="backgroundArrow" presStyleLbl="node1" presStyleIdx="0" presStyleCnt="1" custLinFactNeighborX="-20833" custLinFactNeighborY="24644"/>
      <dgm:spPr/>
    </dgm:pt>
  </dgm:ptLst>
  <dgm:cxnLst>
    <dgm:cxn modelId="{F26D1994-A579-4C91-99E0-034B39FBF84C}" type="presOf" srcId="{B92316E4-73DA-4BA5-BA2D-955BE8C4B2F6}" destId="{98DA24B8-D63E-424C-8663-19031FC2F568}" srcOrd="0" destOrd="0" presId="urn:microsoft.com/office/officeart/2005/8/layout/hProcess3"/>
    <dgm:cxn modelId="{C79302D7-8696-4036-87DF-DB1D73065FE3}" type="presParOf" srcId="{98DA24B8-D63E-424C-8663-19031FC2F568}" destId="{87142C73-DAB4-4FD6-910F-537CFA589E70}" srcOrd="0" destOrd="0" presId="urn:microsoft.com/office/officeart/2005/8/layout/hProcess3"/>
    <dgm:cxn modelId="{91DB83A4-77EF-4851-AFE2-5B3DDFF8CE1A}" type="presParOf" srcId="{98DA24B8-D63E-424C-8663-19031FC2F568}" destId="{E9D7BE13-8440-4C92-A9CB-0EED4BB987D3}" srcOrd="1" destOrd="0" presId="urn:microsoft.com/office/officeart/2005/8/layout/hProcess3"/>
    <dgm:cxn modelId="{14D140FD-B6A8-47E6-A575-3CBD048CE38F}" type="presParOf" srcId="{E9D7BE13-8440-4C92-A9CB-0EED4BB987D3}" destId="{4CE87511-8D9C-4F56-86FC-4E9A0177F1E0}" srcOrd="0" destOrd="0" presId="urn:microsoft.com/office/officeart/2005/8/layout/hProcess3"/>
    <dgm:cxn modelId="{EED11250-7287-46B1-8DB6-A52654D62E59}" type="presParOf" srcId="{E9D7BE13-8440-4C92-A9CB-0EED4BB987D3}" destId="{CB8F302D-D26A-4BEE-A391-65EE6A61ECE9}" srcOrd="1" destOrd="0" presId="urn:microsoft.com/office/officeart/2005/8/layout/hProcess3"/>
    <dgm:cxn modelId="{D60C5C32-3D15-43F7-9B48-AFE026BED009}" type="presParOf" srcId="{E9D7BE13-8440-4C92-A9CB-0EED4BB987D3}" destId="{CAEA1FEA-F9A0-4F2F-931A-BC242506B511}" srcOrd="2" destOrd="0" presId="urn:microsoft.com/office/officeart/2005/8/layout/hProcess3"/>
    <dgm:cxn modelId="{38241588-4D92-4C06-8876-23C4BB094C1A}" type="presParOf" srcId="{E9D7BE13-8440-4C92-A9CB-0EED4BB987D3}" destId="{87899648-0411-4D24-BAEC-DA441E25830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CC215C-D823-41CB-B66C-93CC9C25F392}" type="doc">
      <dgm:prSet loTypeId="urn:microsoft.com/office/officeart/2005/8/layout/hProcess3" loCatId="process" qsTypeId="urn:microsoft.com/office/officeart/2005/8/quickstyle/simple1" qsCatId="simple" csTypeId="urn:microsoft.com/office/officeart/2005/8/colors/accent0_3" csCatId="mainScheme" phldr="0"/>
      <dgm:spPr/>
    </dgm:pt>
    <dgm:pt modelId="{1A74712C-8DC7-4A46-BE86-0D48F75481B8}" type="pres">
      <dgm:prSet presAssocID="{25CC215C-D823-41CB-B66C-93CC9C25F392}" presName="Name0" presStyleCnt="0">
        <dgm:presLayoutVars>
          <dgm:dir/>
          <dgm:animLvl val="lvl"/>
          <dgm:resizeHandles val="exact"/>
        </dgm:presLayoutVars>
      </dgm:prSet>
      <dgm:spPr/>
    </dgm:pt>
    <dgm:pt modelId="{91CFA921-7FD5-4603-9EDA-32FD264CC96A}" type="pres">
      <dgm:prSet presAssocID="{25CC215C-D823-41CB-B66C-93CC9C25F392}" presName="dummy" presStyleCnt="0"/>
      <dgm:spPr/>
    </dgm:pt>
    <dgm:pt modelId="{27E907BE-2F4D-4A88-A8FD-B8ED46F7B01F}" type="pres">
      <dgm:prSet presAssocID="{25CC215C-D823-41CB-B66C-93CC9C25F392}" presName="linH" presStyleCnt="0"/>
      <dgm:spPr/>
    </dgm:pt>
    <dgm:pt modelId="{050CD990-984C-42FC-A8CC-7B626EC8EA49}" type="pres">
      <dgm:prSet presAssocID="{25CC215C-D823-41CB-B66C-93CC9C25F392}" presName="padding1" presStyleCnt="0"/>
      <dgm:spPr/>
    </dgm:pt>
    <dgm:pt modelId="{FD893575-0659-4438-9D32-6E39AADD9D47}" type="pres">
      <dgm:prSet presAssocID="{25CC215C-D823-41CB-B66C-93CC9C25F392}" presName="padding2" presStyleCnt="0"/>
      <dgm:spPr/>
    </dgm:pt>
    <dgm:pt modelId="{11BA9C6D-010C-4558-AA87-2AEB4B44A851}" type="pres">
      <dgm:prSet presAssocID="{25CC215C-D823-41CB-B66C-93CC9C25F392}" presName="negArrow" presStyleCnt="0"/>
      <dgm:spPr/>
    </dgm:pt>
    <dgm:pt modelId="{F4F05C34-97DF-4252-93FF-893E2C82141A}" type="pres">
      <dgm:prSet presAssocID="{25CC215C-D823-41CB-B66C-93CC9C25F392}" presName="backgroundArrow" presStyleLbl="node1" presStyleIdx="0" presStyleCnt="1" custLinFactNeighborY="2917"/>
      <dgm:spPr/>
    </dgm:pt>
  </dgm:ptLst>
  <dgm:cxnLst>
    <dgm:cxn modelId="{28AEE60A-BEF1-45FB-A2B6-68D21DC73B0D}" type="presOf" srcId="{25CC215C-D823-41CB-B66C-93CC9C25F392}" destId="{1A74712C-8DC7-4A46-BE86-0D48F75481B8}" srcOrd="0" destOrd="0" presId="urn:microsoft.com/office/officeart/2005/8/layout/hProcess3"/>
    <dgm:cxn modelId="{D9682D8C-2D31-4F80-A7C4-18FBA724D6C7}" type="presParOf" srcId="{1A74712C-8DC7-4A46-BE86-0D48F75481B8}" destId="{91CFA921-7FD5-4603-9EDA-32FD264CC96A}" srcOrd="0" destOrd="0" presId="urn:microsoft.com/office/officeart/2005/8/layout/hProcess3"/>
    <dgm:cxn modelId="{CFBF275B-2915-4380-98B0-1342E3CE8E54}" type="presParOf" srcId="{1A74712C-8DC7-4A46-BE86-0D48F75481B8}" destId="{27E907BE-2F4D-4A88-A8FD-B8ED46F7B01F}" srcOrd="1" destOrd="0" presId="urn:microsoft.com/office/officeart/2005/8/layout/hProcess3"/>
    <dgm:cxn modelId="{887F7448-FD64-4DAB-B0E5-2E45D087C96A}" type="presParOf" srcId="{27E907BE-2F4D-4A88-A8FD-B8ED46F7B01F}" destId="{050CD990-984C-42FC-A8CC-7B626EC8EA49}" srcOrd="0" destOrd="0" presId="urn:microsoft.com/office/officeart/2005/8/layout/hProcess3"/>
    <dgm:cxn modelId="{4D2A3E04-75C7-47DB-BE47-8604DF313369}" type="presParOf" srcId="{27E907BE-2F4D-4A88-A8FD-B8ED46F7B01F}" destId="{FD893575-0659-4438-9D32-6E39AADD9D47}" srcOrd="1" destOrd="0" presId="urn:microsoft.com/office/officeart/2005/8/layout/hProcess3"/>
    <dgm:cxn modelId="{BEF0C620-8AFC-4BBF-9CE1-0FB09685781D}" type="presParOf" srcId="{27E907BE-2F4D-4A88-A8FD-B8ED46F7B01F}" destId="{11BA9C6D-010C-4558-AA87-2AEB4B44A851}" srcOrd="2" destOrd="0" presId="urn:microsoft.com/office/officeart/2005/8/layout/hProcess3"/>
    <dgm:cxn modelId="{A8D5B675-5C4E-4DB4-B893-379D211D30E5}" type="presParOf" srcId="{27E907BE-2F4D-4A88-A8FD-B8ED46F7B01F}" destId="{F4F05C34-97DF-4252-93FF-893E2C82141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15280B-BA7B-4F0F-9E65-80F50A9355CB}" type="doc">
      <dgm:prSet loTypeId="urn:microsoft.com/office/officeart/2005/8/layout/arrow5" loCatId="process" qsTypeId="urn:microsoft.com/office/officeart/2005/8/quickstyle/simple1" qsCatId="simple" csTypeId="urn:microsoft.com/office/officeart/2005/8/colors/accent0_2" csCatId="mainScheme" phldr="0"/>
      <dgm:spPr/>
      <dgm:t>
        <a:bodyPr/>
        <a:lstStyle/>
        <a:p>
          <a:endParaRPr lang="en-IN"/>
        </a:p>
      </dgm:t>
    </dgm:pt>
    <dgm:pt modelId="{0346AA25-B2C1-48AF-A1CD-19C2AA7BDBB5}">
      <dgm:prSet phldrT="[Text]" phldr="1"/>
      <dgm:spPr/>
      <dgm:t>
        <a:bodyPr/>
        <a:lstStyle/>
        <a:p>
          <a:endParaRPr lang="en-IN" dirty="0"/>
        </a:p>
      </dgm:t>
    </dgm:pt>
    <dgm:pt modelId="{2331DD70-E3E5-4154-8CC9-2ECCB615DE5C}" type="parTrans" cxnId="{CF20873E-99B1-42BF-B4F5-CDC7B5E2839F}">
      <dgm:prSet/>
      <dgm:spPr/>
      <dgm:t>
        <a:bodyPr/>
        <a:lstStyle/>
        <a:p>
          <a:endParaRPr lang="en-IN"/>
        </a:p>
      </dgm:t>
    </dgm:pt>
    <dgm:pt modelId="{299DD02A-BCC6-4456-88A4-BFF26121FC7C}" type="sibTrans" cxnId="{CF20873E-99B1-42BF-B4F5-CDC7B5E2839F}">
      <dgm:prSet/>
      <dgm:spPr/>
      <dgm:t>
        <a:bodyPr/>
        <a:lstStyle/>
        <a:p>
          <a:endParaRPr lang="en-IN"/>
        </a:p>
      </dgm:t>
    </dgm:pt>
    <dgm:pt modelId="{BADF92FD-C267-481F-A779-6A9FE11EEDBD}">
      <dgm:prSet phldrT="[Text]" phldr="1"/>
      <dgm:spPr/>
      <dgm:t>
        <a:bodyPr/>
        <a:lstStyle/>
        <a:p>
          <a:endParaRPr lang="en-IN" dirty="0"/>
        </a:p>
      </dgm:t>
    </dgm:pt>
    <dgm:pt modelId="{DFCB0C8A-4F75-44C5-902F-0131C8F9F715}" type="sibTrans" cxnId="{E5865954-CEB4-4CBF-9C91-226DFC96C25F}">
      <dgm:prSet/>
      <dgm:spPr/>
      <dgm:t>
        <a:bodyPr/>
        <a:lstStyle/>
        <a:p>
          <a:endParaRPr lang="en-IN"/>
        </a:p>
      </dgm:t>
    </dgm:pt>
    <dgm:pt modelId="{F9CC864E-75E8-4EF8-AB95-8E2833034B36}" type="parTrans" cxnId="{E5865954-CEB4-4CBF-9C91-226DFC96C25F}">
      <dgm:prSet/>
      <dgm:spPr/>
      <dgm:t>
        <a:bodyPr/>
        <a:lstStyle/>
        <a:p>
          <a:endParaRPr lang="en-IN"/>
        </a:p>
      </dgm:t>
    </dgm:pt>
    <dgm:pt modelId="{F2D8D2AB-F538-45E3-9C31-977BCAAD8FFD}" type="pres">
      <dgm:prSet presAssocID="{5E15280B-BA7B-4F0F-9E65-80F50A9355CB}" presName="diagram" presStyleCnt="0">
        <dgm:presLayoutVars>
          <dgm:dir/>
          <dgm:resizeHandles val="exact"/>
        </dgm:presLayoutVars>
      </dgm:prSet>
      <dgm:spPr/>
    </dgm:pt>
    <dgm:pt modelId="{3E5A558A-521F-44C4-9184-89C94170CC11}" type="pres">
      <dgm:prSet presAssocID="{0346AA25-B2C1-48AF-A1CD-19C2AA7BDBB5}" presName="arrow" presStyleLbl="node1" presStyleIdx="0" presStyleCnt="2" custRadScaleRad="33358" custRadScaleInc="15">
        <dgm:presLayoutVars>
          <dgm:bulletEnabled val="1"/>
        </dgm:presLayoutVars>
      </dgm:prSet>
      <dgm:spPr/>
    </dgm:pt>
    <dgm:pt modelId="{F35A9591-4FAE-4839-8D95-F34F6D3ECE9D}" type="pres">
      <dgm:prSet presAssocID="{BADF92FD-C267-481F-A779-6A9FE11EEDBD}" presName="arrow" presStyleLbl="node1" presStyleIdx="1" presStyleCnt="2" custRadScaleRad="100073" custRadScaleInc="-3">
        <dgm:presLayoutVars>
          <dgm:bulletEnabled val="1"/>
        </dgm:presLayoutVars>
      </dgm:prSet>
      <dgm:spPr/>
    </dgm:pt>
  </dgm:ptLst>
  <dgm:cxnLst>
    <dgm:cxn modelId="{CF20873E-99B1-42BF-B4F5-CDC7B5E2839F}" srcId="{5E15280B-BA7B-4F0F-9E65-80F50A9355CB}" destId="{0346AA25-B2C1-48AF-A1CD-19C2AA7BDBB5}" srcOrd="0" destOrd="0" parTransId="{2331DD70-E3E5-4154-8CC9-2ECCB615DE5C}" sibTransId="{299DD02A-BCC6-4456-88A4-BFF26121FC7C}"/>
    <dgm:cxn modelId="{E5865954-CEB4-4CBF-9C91-226DFC96C25F}" srcId="{5E15280B-BA7B-4F0F-9E65-80F50A9355CB}" destId="{BADF92FD-C267-481F-A779-6A9FE11EEDBD}" srcOrd="1" destOrd="0" parTransId="{F9CC864E-75E8-4EF8-AB95-8E2833034B36}" sibTransId="{DFCB0C8A-4F75-44C5-902F-0131C8F9F715}"/>
    <dgm:cxn modelId="{54113F90-CFB1-48F6-A675-2DD558D61420}" type="presOf" srcId="{5E15280B-BA7B-4F0F-9E65-80F50A9355CB}" destId="{F2D8D2AB-F538-45E3-9C31-977BCAAD8FFD}" srcOrd="0" destOrd="0" presId="urn:microsoft.com/office/officeart/2005/8/layout/arrow5"/>
    <dgm:cxn modelId="{F59EDEA5-26F3-4538-9340-C0900ECCBA76}" type="presOf" srcId="{BADF92FD-C267-481F-A779-6A9FE11EEDBD}" destId="{F35A9591-4FAE-4839-8D95-F34F6D3ECE9D}" srcOrd="0" destOrd="0" presId="urn:microsoft.com/office/officeart/2005/8/layout/arrow5"/>
    <dgm:cxn modelId="{087CADBC-2528-440A-8192-16D192222793}" type="presOf" srcId="{0346AA25-B2C1-48AF-A1CD-19C2AA7BDBB5}" destId="{3E5A558A-521F-44C4-9184-89C94170CC11}" srcOrd="0" destOrd="0" presId="urn:microsoft.com/office/officeart/2005/8/layout/arrow5"/>
    <dgm:cxn modelId="{5DDFC910-0141-4FA7-B504-C965EC1EB5D7}" type="presParOf" srcId="{F2D8D2AB-F538-45E3-9C31-977BCAAD8FFD}" destId="{3E5A558A-521F-44C4-9184-89C94170CC11}" srcOrd="0" destOrd="0" presId="urn:microsoft.com/office/officeart/2005/8/layout/arrow5"/>
    <dgm:cxn modelId="{E5704974-AA17-41F6-AF9D-EAE7D8563320}" type="presParOf" srcId="{F2D8D2AB-F538-45E3-9C31-977BCAAD8FFD}" destId="{F35A9591-4FAE-4839-8D95-F34F6D3ECE9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15280B-BA7B-4F0F-9E65-80F50A9355CB}" type="doc">
      <dgm:prSet loTypeId="urn:microsoft.com/office/officeart/2005/8/layout/arrow5" loCatId="process" qsTypeId="urn:microsoft.com/office/officeart/2005/8/quickstyle/simple1" qsCatId="simple" csTypeId="urn:microsoft.com/office/officeart/2005/8/colors/accent0_2" csCatId="mainScheme" phldr="0"/>
      <dgm:spPr/>
      <dgm:t>
        <a:bodyPr/>
        <a:lstStyle/>
        <a:p>
          <a:endParaRPr lang="en-IN"/>
        </a:p>
      </dgm:t>
    </dgm:pt>
    <dgm:pt modelId="{0346AA25-B2C1-48AF-A1CD-19C2AA7BDBB5}">
      <dgm:prSet phldrT="[Text]" phldr="1"/>
      <dgm:spPr/>
      <dgm:t>
        <a:bodyPr/>
        <a:lstStyle/>
        <a:p>
          <a:endParaRPr lang="en-IN" dirty="0"/>
        </a:p>
      </dgm:t>
    </dgm:pt>
    <dgm:pt modelId="{2331DD70-E3E5-4154-8CC9-2ECCB615DE5C}" type="parTrans" cxnId="{CF20873E-99B1-42BF-B4F5-CDC7B5E2839F}">
      <dgm:prSet/>
      <dgm:spPr/>
      <dgm:t>
        <a:bodyPr/>
        <a:lstStyle/>
        <a:p>
          <a:endParaRPr lang="en-IN"/>
        </a:p>
      </dgm:t>
    </dgm:pt>
    <dgm:pt modelId="{299DD02A-BCC6-4456-88A4-BFF26121FC7C}" type="sibTrans" cxnId="{CF20873E-99B1-42BF-B4F5-CDC7B5E2839F}">
      <dgm:prSet/>
      <dgm:spPr/>
      <dgm:t>
        <a:bodyPr/>
        <a:lstStyle/>
        <a:p>
          <a:endParaRPr lang="en-IN"/>
        </a:p>
      </dgm:t>
    </dgm:pt>
    <dgm:pt modelId="{BADF92FD-C267-481F-A779-6A9FE11EEDBD}">
      <dgm:prSet phldrT="[Text]" phldr="1"/>
      <dgm:spPr/>
      <dgm:t>
        <a:bodyPr/>
        <a:lstStyle/>
        <a:p>
          <a:endParaRPr lang="en-IN" dirty="0"/>
        </a:p>
      </dgm:t>
    </dgm:pt>
    <dgm:pt modelId="{F9CC864E-75E8-4EF8-AB95-8E2833034B36}" type="parTrans" cxnId="{E5865954-CEB4-4CBF-9C91-226DFC96C25F}">
      <dgm:prSet/>
      <dgm:spPr/>
      <dgm:t>
        <a:bodyPr/>
        <a:lstStyle/>
        <a:p>
          <a:endParaRPr lang="en-IN"/>
        </a:p>
      </dgm:t>
    </dgm:pt>
    <dgm:pt modelId="{DFCB0C8A-4F75-44C5-902F-0131C8F9F715}" type="sibTrans" cxnId="{E5865954-CEB4-4CBF-9C91-226DFC96C25F}">
      <dgm:prSet/>
      <dgm:spPr/>
      <dgm:t>
        <a:bodyPr/>
        <a:lstStyle/>
        <a:p>
          <a:endParaRPr lang="en-IN"/>
        </a:p>
      </dgm:t>
    </dgm:pt>
    <dgm:pt modelId="{F2D8D2AB-F538-45E3-9C31-977BCAAD8FFD}" type="pres">
      <dgm:prSet presAssocID="{5E15280B-BA7B-4F0F-9E65-80F50A9355CB}" presName="diagram" presStyleCnt="0">
        <dgm:presLayoutVars>
          <dgm:dir/>
          <dgm:resizeHandles val="exact"/>
        </dgm:presLayoutVars>
      </dgm:prSet>
      <dgm:spPr/>
    </dgm:pt>
    <dgm:pt modelId="{3E5A558A-521F-44C4-9184-89C94170CC11}" type="pres">
      <dgm:prSet presAssocID="{0346AA25-B2C1-48AF-A1CD-19C2AA7BDBB5}" presName="arrow" presStyleLbl="node1" presStyleIdx="0" presStyleCnt="2" custRadScaleRad="33358" custRadScaleInc="15">
        <dgm:presLayoutVars>
          <dgm:bulletEnabled val="1"/>
        </dgm:presLayoutVars>
      </dgm:prSet>
      <dgm:spPr/>
    </dgm:pt>
    <dgm:pt modelId="{F35A9591-4FAE-4839-8D95-F34F6D3ECE9D}" type="pres">
      <dgm:prSet presAssocID="{BADF92FD-C267-481F-A779-6A9FE11EEDBD}" presName="arrow" presStyleLbl="node1" presStyleIdx="1" presStyleCnt="2" custRadScaleRad="100073" custRadScaleInc="-3">
        <dgm:presLayoutVars>
          <dgm:bulletEnabled val="1"/>
        </dgm:presLayoutVars>
      </dgm:prSet>
      <dgm:spPr/>
    </dgm:pt>
  </dgm:ptLst>
  <dgm:cxnLst>
    <dgm:cxn modelId="{D35E182B-F79C-428F-A39B-B8BE4CA9CA57}" type="presOf" srcId="{0346AA25-B2C1-48AF-A1CD-19C2AA7BDBB5}" destId="{3E5A558A-521F-44C4-9184-89C94170CC11}" srcOrd="0" destOrd="0" presId="urn:microsoft.com/office/officeart/2005/8/layout/arrow5"/>
    <dgm:cxn modelId="{CF20873E-99B1-42BF-B4F5-CDC7B5E2839F}" srcId="{5E15280B-BA7B-4F0F-9E65-80F50A9355CB}" destId="{0346AA25-B2C1-48AF-A1CD-19C2AA7BDBB5}" srcOrd="0" destOrd="0" parTransId="{2331DD70-E3E5-4154-8CC9-2ECCB615DE5C}" sibTransId="{299DD02A-BCC6-4456-88A4-BFF26121FC7C}"/>
    <dgm:cxn modelId="{E5865954-CEB4-4CBF-9C91-226DFC96C25F}" srcId="{5E15280B-BA7B-4F0F-9E65-80F50A9355CB}" destId="{BADF92FD-C267-481F-A779-6A9FE11EEDBD}" srcOrd="1" destOrd="0" parTransId="{F9CC864E-75E8-4EF8-AB95-8E2833034B36}" sibTransId="{DFCB0C8A-4F75-44C5-902F-0131C8F9F715}"/>
    <dgm:cxn modelId="{64CC96A2-E74B-4DB4-9755-7BC4EC8C5426}" type="presOf" srcId="{BADF92FD-C267-481F-A779-6A9FE11EEDBD}" destId="{F35A9591-4FAE-4839-8D95-F34F6D3ECE9D}" srcOrd="0" destOrd="0" presId="urn:microsoft.com/office/officeart/2005/8/layout/arrow5"/>
    <dgm:cxn modelId="{5B34B2C0-6DA1-4201-BBDF-4BE3EBF7AD09}" type="presOf" srcId="{5E15280B-BA7B-4F0F-9E65-80F50A9355CB}" destId="{F2D8D2AB-F538-45E3-9C31-977BCAAD8FFD}" srcOrd="0" destOrd="0" presId="urn:microsoft.com/office/officeart/2005/8/layout/arrow5"/>
    <dgm:cxn modelId="{36B875C2-5351-49F9-86E9-55B5C700003A}" type="presParOf" srcId="{F2D8D2AB-F538-45E3-9C31-977BCAAD8FFD}" destId="{3E5A558A-521F-44C4-9184-89C94170CC11}" srcOrd="0" destOrd="0" presId="urn:microsoft.com/office/officeart/2005/8/layout/arrow5"/>
    <dgm:cxn modelId="{88DB303F-A45F-4DEA-9737-955CE233E64A}" type="presParOf" srcId="{F2D8D2AB-F538-45E3-9C31-977BCAAD8FFD}" destId="{F35A9591-4FAE-4839-8D95-F34F6D3ECE9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15280B-BA7B-4F0F-9E65-80F50A9355CB}" type="doc">
      <dgm:prSet loTypeId="urn:microsoft.com/office/officeart/2005/8/layout/arrow5" loCatId="process" qsTypeId="urn:microsoft.com/office/officeart/2005/8/quickstyle/simple1" qsCatId="simple" csTypeId="urn:microsoft.com/office/officeart/2005/8/colors/accent0_2" csCatId="mainScheme" phldr="0"/>
      <dgm:spPr/>
      <dgm:t>
        <a:bodyPr/>
        <a:lstStyle/>
        <a:p>
          <a:endParaRPr lang="en-IN"/>
        </a:p>
      </dgm:t>
    </dgm:pt>
    <dgm:pt modelId="{0346AA25-B2C1-48AF-A1CD-19C2AA7BDBB5}">
      <dgm:prSet phldrT="[Text]" phldr="1"/>
      <dgm:spPr/>
      <dgm:t>
        <a:bodyPr/>
        <a:lstStyle/>
        <a:p>
          <a:endParaRPr lang="en-IN" dirty="0"/>
        </a:p>
      </dgm:t>
    </dgm:pt>
    <dgm:pt modelId="{2331DD70-E3E5-4154-8CC9-2ECCB615DE5C}" type="parTrans" cxnId="{CF20873E-99B1-42BF-B4F5-CDC7B5E2839F}">
      <dgm:prSet/>
      <dgm:spPr/>
      <dgm:t>
        <a:bodyPr/>
        <a:lstStyle/>
        <a:p>
          <a:endParaRPr lang="en-IN"/>
        </a:p>
      </dgm:t>
    </dgm:pt>
    <dgm:pt modelId="{299DD02A-BCC6-4456-88A4-BFF26121FC7C}" type="sibTrans" cxnId="{CF20873E-99B1-42BF-B4F5-CDC7B5E2839F}">
      <dgm:prSet/>
      <dgm:spPr/>
      <dgm:t>
        <a:bodyPr/>
        <a:lstStyle/>
        <a:p>
          <a:endParaRPr lang="en-IN"/>
        </a:p>
      </dgm:t>
    </dgm:pt>
    <dgm:pt modelId="{BADF92FD-C267-481F-A779-6A9FE11EEDBD}">
      <dgm:prSet phldrT="[Text]" phldr="1"/>
      <dgm:spPr/>
      <dgm:t>
        <a:bodyPr/>
        <a:lstStyle/>
        <a:p>
          <a:endParaRPr lang="en-IN" dirty="0"/>
        </a:p>
      </dgm:t>
    </dgm:pt>
    <dgm:pt modelId="{F9CC864E-75E8-4EF8-AB95-8E2833034B36}" type="parTrans" cxnId="{E5865954-CEB4-4CBF-9C91-226DFC96C25F}">
      <dgm:prSet/>
      <dgm:spPr/>
      <dgm:t>
        <a:bodyPr/>
        <a:lstStyle/>
        <a:p>
          <a:endParaRPr lang="en-IN"/>
        </a:p>
      </dgm:t>
    </dgm:pt>
    <dgm:pt modelId="{DFCB0C8A-4F75-44C5-902F-0131C8F9F715}" type="sibTrans" cxnId="{E5865954-CEB4-4CBF-9C91-226DFC96C25F}">
      <dgm:prSet/>
      <dgm:spPr/>
      <dgm:t>
        <a:bodyPr/>
        <a:lstStyle/>
        <a:p>
          <a:endParaRPr lang="en-IN"/>
        </a:p>
      </dgm:t>
    </dgm:pt>
    <dgm:pt modelId="{F2D8D2AB-F538-45E3-9C31-977BCAAD8FFD}" type="pres">
      <dgm:prSet presAssocID="{5E15280B-BA7B-4F0F-9E65-80F50A9355CB}" presName="diagram" presStyleCnt="0">
        <dgm:presLayoutVars>
          <dgm:dir/>
          <dgm:resizeHandles val="exact"/>
        </dgm:presLayoutVars>
      </dgm:prSet>
      <dgm:spPr/>
    </dgm:pt>
    <dgm:pt modelId="{3E5A558A-521F-44C4-9184-89C94170CC11}" type="pres">
      <dgm:prSet presAssocID="{0346AA25-B2C1-48AF-A1CD-19C2AA7BDBB5}" presName="arrow" presStyleLbl="node1" presStyleIdx="0" presStyleCnt="2" custRadScaleRad="33358" custRadScaleInc="15">
        <dgm:presLayoutVars>
          <dgm:bulletEnabled val="1"/>
        </dgm:presLayoutVars>
      </dgm:prSet>
      <dgm:spPr/>
    </dgm:pt>
    <dgm:pt modelId="{F35A9591-4FAE-4839-8D95-F34F6D3ECE9D}" type="pres">
      <dgm:prSet presAssocID="{BADF92FD-C267-481F-A779-6A9FE11EEDBD}" presName="arrow" presStyleLbl="node1" presStyleIdx="1" presStyleCnt="2" custRadScaleRad="100073" custRadScaleInc="-3">
        <dgm:presLayoutVars>
          <dgm:bulletEnabled val="1"/>
        </dgm:presLayoutVars>
      </dgm:prSet>
      <dgm:spPr/>
    </dgm:pt>
  </dgm:ptLst>
  <dgm:cxnLst>
    <dgm:cxn modelId="{CF20873E-99B1-42BF-B4F5-CDC7B5E2839F}" srcId="{5E15280B-BA7B-4F0F-9E65-80F50A9355CB}" destId="{0346AA25-B2C1-48AF-A1CD-19C2AA7BDBB5}" srcOrd="0" destOrd="0" parTransId="{2331DD70-E3E5-4154-8CC9-2ECCB615DE5C}" sibTransId="{299DD02A-BCC6-4456-88A4-BFF26121FC7C}"/>
    <dgm:cxn modelId="{C3441049-AB3C-4264-8C9B-0AA1861219C5}" type="presOf" srcId="{0346AA25-B2C1-48AF-A1CD-19C2AA7BDBB5}" destId="{3E5A558A-521F-44C4-9184-89C94170CC11}" srcOrd="0" destOrd="0" presId="urn:microsoft.com/office/officeart/2005/8/layout/arrow5"/>
    <dgm:cxn modelId="{26232750-019F-408F-A768-0FA0B36CA6BC}" type="presOf" srcId="{BADF92FD-C267-481F-A779-6A9FE11EEDBD}" destId="{F35A9591-4FAE-4839-8D95-F34F6D3ECE9D}" srcOrd="0" destOrd="0" presId="urn:microsoft.com/office/officeart/2005/8/layout/arrow5"/>
    <dgm:cxn modelId="{E5865954-CEB4-4CBF-9C91-226DFC96C25F}" srcId="{5E15280B-BA7B-4F0F-9E65-80F50A9355CB}" destId="{BADF92FD-C267-481F-A779-6A9FE11EEDBD}" srcOrd="1" destOrd="0" parTransId="{F9CC864E-75E8-4EF8-AB95-8E2833034B36}" sibTransId="{DFCB0C8A-4F75-44C5-902F-0131C8F9F715}"/>
    <dgm:cxn modelId="{2E1A7977-FB21-43DF-9D01-D0207474BBD5}" type="presOf" srcId="{5E15280B-BA7B-4F0F-9E65-80F50A9355CB}" destId="{F2D8D2AB-F538-45E3-9C31-977BCAAD8FFD}" srcOrd="0" destOrd="0" presId="urn:microsoft.com/office/officeart/2005/8/layout/arrow5"/>
    <dgm:cxn modelId="{3C483680-B811-47CC-AD1B-E3614298CE56}" type="presParOf" srcId="{F2D8D2AB-F538-45E3-9C31-977BCAAD8FFD}" destId="{3E5A558A-521F-44C4-9184-89C94170CC11}" srcOrd="0" destOrd="0" presId="urn:microsoft.com/office/officeart/2005/8/layout/arrow5"/>
    <dgm:cxn modelId="{A5117715-D088-4E71-8E3B-C19A5A4149BE}" type="presParOf" srcId="{F2D8D2AB-F538-45E3-9C31-977BCAAD8FFD}" destId="{F35A9591-4FAE-4839-8D95-F34F6D3ECE9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15280B-BA7B-4F0F-9E65-80F50A9355CB}" type="doc">
      <dgm:prSet loTypeId="urn:microsoft.com/office/officeart/2005/8/layout/arrow5" loCatId="process" qsTypeId="urn:microsoft.com/office/officeart/2005/8/quickstyle/simple1" qsCatId="simple" csTypeId="urn:microsoft.com/office/officeart/2005/8/colors/accent0_2" csCatId="mainScheme" phldr="0"/>
      <dgm:spPr/>
      <dgm:t>
        <a:bodyPr/>
        <a:lstStyle/>
        <a:p>
          <a:endParaRPr lang="en-IN"/>
        </a:p>
      </dgm:t>
    </dgm:pt>
    <dgm:pt modelId="{0346AA25-B2C1-48AF-A1CD-19C2AA7BDBB5}">
      <dgm:prSet phldrT="[Text]" phldr="1"/>
      <dgm:spPr/>
      <dgm:t>
        <a:bodyPr/>
        <a:lstStyle/>
        <a:p>
          <a:endParaRPr lang="en-IN" dirty="0"/>
        </a:p>
      </dgm:t>
    </dgm:pt>
    <dgm:pt modelId="{2331DD70-E3E5-4154-8CC9-2ECCB615DE5C}" type="parTrans" cxnId="{CF20873E-99B1-42BF-B4F5-CDC7B5E2839F}">
      <dgm:prSet/>
      <dgm:spPr/>
      <dgm:t>
        <a:bodyPr/>
        <a:lstStyle/>
        <a:p>
          <a:endParaRPr lang="en-IN"/>
        </a:p>
      </dgm:t>
    </dgm:pt>
    <dgm:pt modelId="{299DD02A-BCC6-4456-88A4-BFF26121FC7C}" type="sibTrans" cxnId="{CF20873E-99B1-42BF-B4F5-CDC7B5E2839F}">
      <dgm:prSet/>
      <dgm:spPr/>
      <dgm:t>
        <a:bodyPr/>
        <a:lstStyle/>
        <a:p>
          <a:endParaRPr lang="en-IN"/>
        </a:p>
      </dgm:t>
    </dgm:pt>
    <dgm:pt modelId="{BADF92FD-C267-481F-A779-6A9FE11EEDBD}">
      <dgm:prSet phldrT="[Text]" phldr="1"/>
      <dgm:spPr/>
      <dgm:t>
        <a:bodyPr/>
        <a:lstStyle/>
        <a:p>
          <a:endParaRPr lang="en-IN" dirty="0"/>
        </a:p>
      </dgm:t>
    </dgm:pt>
    <dgm:pt modelId="{F9CC864E-75E8-4EF8-AB95-8E2833034B36}" type="parTrans" cxnId="{E5865954-CEB4-4CBF-9C91-226DFC96C25F}">
      <dgm:prSet/>
      <dgm:spPr/>
      <dgm:t>
        <a:bodyPr/>
        <a:lstStyle/>
        <a:p>
          <a:endParaRPr lang="en-IN"/>
        </a:p>
      </dgm:t>
    </dgm:pt>
    <dgm:pt modelId="{DFCB0C8A-4F75-44C5-902F-0131C8F9F715}" type="sibTrans" cxnId="{E5865954-CEB4-4CBF-9C91-226DFC96C25F}">
      <dgm:prSet/>
      <dgm:spPr/>
      <dgm:t>
        <a:bodyPr/>
        <a:lstStyle/>
        <a:p>
          <a:endParaRPr lang="en-IN"/>
        </a:p>
      </dgm:t>
    </dgm:pt>
    <dgm:pt modelId="{F2D8D2AB-F538-45E3-9C31-977BCAAD8FFD}" type="pres">
      <dgm:prSet presAssocID="{5E15280B-BA7B-4F0F-9E65-80F50A9355CB}" presName="diagram" presStyleCnt="0">
        <dgm:presLayoutVars>
          <dgm:dir/>
          <dgm:resizeHandles val="exact"/>
        </dgm:presLayoutVars>
      </dgm:prSet>
      <dgm:spPr/>
    </dgm:pt>
    <dgm:pt modelId="{3E5A558A-521F-44C4-9184-89C94170CC11}" type="pres">
      <dgm:prSet presAssocID="{0346AA25-B2C1-48AF-A1CD-19C2AA7BDBB5}" presName="arrow" presStyleLbl="node1" presStyleIdx="0" presStyleCnt="2" custRadScaleRad="33358" custRadScaleInc="15">
        <dgm:presLayoutVars>
          <dgm:bulletEnabled val="1"/>
        </dgm:presLayoutVars>
      </dgm:prSet>
      <dgm:spPr/>
    </dgm:pt>
    <dgm:pt modelId="{F35A9591-4FAE-4839-8D95-F34F6D3ECE9D}" type="pres">
      <dgm:prSet presAssocID="{BADF92FD-C267-481F-A779-6A9FE11EEDBD}" presName="arrow" presStyleLbl="node1" presStyleIdx="1" presStyleCnt="2" custRadScaleRad="100073" custRadScaleInc="-3">
        <dgm:presLayoutVars>
          <dgm:bulletEnabled val="1"/>
        </dgm:presLayoutVars>
      </dgm:prSet>
      <dgm:spPr/>
    </dgm:pt>
  </dgm:ptLst>
  <dgm:cxnLst>
    <dgm:cxn modelId="{CF20873E-99B1-42BF-B4F5-CDC7B5E2839F}" srcId="{5E15280B-BA7B-4F0F-9E65-80F50A9355CB}" destId="{0346AA25-B2C1-48AF-A1CD-19C2AA7BDBB5}" srcOrd="0" destOrd="0" parTransId="{2331DD70-E3E5-4154-8CC9-2ECCB615DE5C}" sibTransId="{299DD02A-BCC6-4456-88A4-BFF26121FC7C}"/>
    <dgm:cxn modelId="{E5865954-CEB4-4CBF-9C91-226DFC96C25F}" srcId="{5E15280B-BA7B-4F0F-9E65-80F50A9355CB}" destId="{BADF92FD-C267-481F-A779-6A9FE11EEDBD}" srcOrd="1" destOrd="0" parTransId="{F9CC864E-75E8-4EF8-AB95-8E2833034B36}" sibTransId="{DFCB0C8A-4F75-44C5-902F-0131C8F9F715}"/>
    <dgm:cxn modelId="{F86B6C87-351A-4C86-AAC3-21B18D6C4716}" type="presOf" srcId="{BADF92FD-C267-481F-A779-6A9FE11EEDBD}" destId="{F35A9591-4FAE-4839-8D95-F34F6D3ECE9D}" srcOrd="0" destOrd="0" presId="urn:microsoft.com/office/officeart/2005/8/layout/arrow5"/>
    <dgm:cxn modelId="{6864AB9C-E3D6-4251-B29E-CF1DCF2E5B25}" type="presOf" srcId="{0346AA25-B2C1-48AF-A1CD-19C2AA7BDBB5}" destId="{3E5A558A-521F-44C4-9184-89C94170CC11}" srcOrd="0" destOrd="0" presId="urn:microsoft.com/office/officeart/2005/8/layout/arrow5"/>
    <dgm:cxn modelId="{6E0470C3-60C7-41EB-9D3F-1548B3B7A380}" type="presOf" srcId="{5E15280B-BA7B-4F0F-9E65-80F50A9355CB}" destId="{F2D8D2AB-F538-45E3-9C31-977BCAAD8FFD}" srcOrd="0" destOrd="0" presId="urn:microsoft.com/office/officeart/2005/8/layout/arrow5"/>
    <dgm:cxn modelId="{76F0BE2E-5A41-43D9-8A1E-2BA19B326A74}" type="presParOf" srcId="{F2D8D2AB-F538-45E3-9C31-977BCAAD8FFD}" destId="{3E5A558A-521F-44C4-9184-89C94170CC11}" srcOrd="0" destOrd="0" presId="urn:microsoft.com/office/officeart/2005/8/layout/arrow5"/>
    <dgm:cxn modelId="{FD1003F6-D19E-4449-A1AC-1905B9C67396}" type="presParOf" srcId="{F2D8D2AB-F538-45E3-9C31-977BCAAD8FFD}" destId="{F35A9591-4FAE-4839-8D95-F34F6D3ECE9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677DE-9EA9-474B-A716-66527E7CC0FA}">
      <dsp:nvSpPr>
        <dsp:cNvPr id="0" name=""/>
        <dsp:cNvSpPr/>
      </dsp:nvSpPr>
      <dsp:spPr>
        <a:xfrm>
          <a:off x="0" y="14699"/>
          <a:ext cx="533400" cy="504000"/>
        </a:xfrm>
        <a:prstGeom prst="right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A558A-521F-44C4-9184-89C94170CC11}">
      <dsp:nvSpPr>
        <dsp:cNvPr id="0" name=""/>
        <dsp:cNvSpPr/>
      </dsp:nvSpPr>
      <dsp:spPr>
        <a:xfrm rot="16200000">
          <a:off x="152401" y="1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5400000">
        <a:off x="152402" y="76181"/>
        <a:ext cx="251398" cy="152363"/>
      </dsp:txXfrm>
    </dsp:sp>
    <dsp:sp modelId="{F35A9591-4FAE-4839-8D95-F34F6D3ECE9D}">
      <dsp:nvSpPr>
        <dsp:cNvPr id="0" name=""/>
        <dsp:cNvSpPr/>
      </dsp:nvSpPr>
      <dsp:spPr>
        <a:xfrm rot="5400000">
          <a:off x="457274" y="15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-5400000">
        <a:off x="510602" y="76196"/>
        <a:ext cx="251398" cy="152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7DD2C-3A54-4E84-84D7-91482C20419E}">
      <dsp:nvSpPr>
        <dsp:cNvPr id="0" name=""/>
        <dsp:cNvSpPr/>
      </dsp:nvSpPr>
      <dsp:spPr>
        <a:xfrm>
          <a:off x="0" y="47414"/>
          <a:ext cx="609600" cy="562185"/>
        </a:xfrm>
        <a:prstGeom prst="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5A0EA-4144-4C71-8E7B-2AA0FE78F64A}">
      <dsp:nvSpPr>
        <dsp:cNvPr id="0" name=""/>
        <dsp:cNvSpPr/>
      </dsp:nvSpPr>
      <dsp:spPr>
        <a:xfrm>
          <a:off x="0" y="1"/>
          <a:ext cx="609600" cy="533398"/>
        </a:xfrm>
        <a:prstGeom prst="right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99648-0411-4D24-BAEC-DA441E25830A}">
      <dsp:nvSpPr>
        <dsp:cNvPr id="0" name=""/>
        <dsp:cNvSpPr/>
      </dsp:nvSpPr>
      <dsp:spPr>
        <a:xfrm>
          <a:off x="0" y="8200"/>
          <a:ext cx="609600" cy="576000"/>
        </a:xfrm>
        <a:prstGeom prst="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F05C34-97DF-4252-93FF-893E2C82141A}">
      <dsp:nvSpPr>
        <dsp:cNvPr id="0" name=""/>
        <dsp:cNvSpPr/>
      </dsp:nvSpPr>
      <dsp:spPr>
        <a:xfrm>
          <a:off x="0" y="33599"/>
          <a:ext cx="685800" cy="576000"/>
        </a:xfrm>
        <a:prstGeom prst="right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A558A-521F-44C4-9184-89C94170CC11}">
      <dsp:nvSpPr>
        <dsp:cNvPr id="0" name=""/>
        <dsp:cNvSpPr/>
      </dsp:nvSpPr>
      <dsp:spPr>
        <a:xfrm rot="16200000">
          <a:off x="152401" y="1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5400000">
        <a:off x="152402" y="76181"/>
        <a:ext cx="251398" cy="152363"/>
      </dsp:txXfrm>
    </dsp:sp>
    <dsp:sp modelId="{F35A9591-4FAE-4839-8D95-F34F6D3ECE9D}">
      <dsp:nvSpPr>
        <dsp:cNvPr id="0" name=""/>
        <dsp:cNvSpPr/>
      </dsp:nvSpPr>
      <dsp:spPr>
        <a:xfrm rot="5400000">
          <a:off x="457274" y="15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-5400000">
        <a:off x="510602" y="76196"/>
        <a:ext cx="251398" cy="1523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A558A-521F-44C4-9184-89C94170CC11}">
      <dsp:nvSpPr>
        <dsp:cNvPr id="0" name=""/>
        <dsp:cNvSpPr/>
      </dsp:nvSpPr>
      <dsp:spPr>
        <a:xfrm rot="16200000">
          <a:off x="152401" y="1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5400000">
        <a:off x="152402" y="76181"/>
        <a:ext cx="251398" cy="152363"/>
      </dsp:txXfrm>
    </dsp:sp>
    <dsp:sp modelId="{F35A9591-4FAE-4839-8D95-F34F6D3ECE9D}">
      <dsp:nvSpPr>
        <dsp:cNvPr id="0" name=""/>
        <dsp:cNvSpPr/>
      </dsp:nvSpPr>
      <dsp:spPr>
        <a:xfrm rot="5400000">
          <a:off x="457274" y="15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-5400000">
        <a:off x="510602" y="76196"/>
        <a:ext cx="251398" cy="1523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A558A-521F-44C4-9184-89C94170CC11}">
      <dsp:nvSpPr>
        <dsp:cNvPr id="0" name=""/>
        <dsp:cNvSpPr/>
      </dsp:nvSpPr>
      <dsp:spPr>
        <a:xfrm rot="16200000">
          <a:off x="152401" y="1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5400000">
        <a:off x="152402" y="76181"/>
        <a:ext cx="251398" cy="152363"/>
      </dsp:txXfrm>
    </dsp:sp>
    <dsp:sp modelId="{F35A9591-4FAE-4839-8D95-F34F6D3ECE9D}">
      <dsp:nvSpPr>
        <dsp:cNvPr id="0" name=""/>
        <dsp:cNvSpPr/>
      </dsp:nvSpPr>
      <dsp:spPr>
        <a:xfrm rot="5400000">
          <a:off x="457274" y="15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-5400000">
        <a:off x="510602" y="76196"/>
        <a:ext cx="251398" cy="1523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A558A-521F-44C4-9184-89C94170CC11}">
      <dsp:nvSpPr>
        <dsp:cNvPr id="0" name=""/>
        <dsp:cNvSpPr/>
      </dsp:nvSpPr>
      <dsp:spPr>
        <a:xfrm rot="16200000">
          <a:off x="152401" y="1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5400000">
        <a:off x="152402" y="76181"/>
        <a:ext cx="251398" cy="152363"/>
      </dsp:txXfrm>
    </dsp:sp>
    <dsp:sp modelId="{F35A9591-4FAE-4839-8D95-F34F6D3ECE9D}">
      <dsp:nvSpPr>
        <dsp:cNvPr id="0" name=""/>
        <dsp:cNvSpPr/>
      </dsp:nvSpPr>
      <dsp:spPr>
        <a:xfrm rot="5400000">
          <a:off x="457274" y="15"/>
          <a:ext cx="304725" cy="30472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500" kern="1200" dirty="0"/>
        </a:p>
      </dsp:txBody>
      <dsp:txXfrm rot="-5400000">
        <a:off x="510602" y="76196"/>
        <a:ext cx="251398" cy="152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EAEE099-74EF-4DF1-BF30-0F0E261EA91D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47" Type="http://schemas.microsoft.com/office/2007/relationships/diagramDrawing" Target="../diagrams/drawing9.xml"/><Relationship Id="rId50" Type="http://schemas.openxmlformats.org/officeDocument/2006/relationships/diagramQuickStyle" Target="../diagrams/quickStyle10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9" Type="http://schemas.openxmlformats.org/officeDocument/2006/relationships/diagramLayout" Target="../diagrams/layout6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45" Type="http://schemas.openxmlformats.org/officeDocument/2006/relationships/diagramQuickStyle" Target="../diagrams/quickStyle9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49" Type="http://schemas.openxmlformats.org/officeDocument/2006/relationships/diagramLayout" Target="../diagrams/layout10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4" Type="http://schemas.openxmlformats.org/officeDocument/2006/relationships/diagramLayout" Target="../diagrams/layout9.xml"/><Relationship Id="rId52" Type="http://schemas.microsoft.com/office/2007/relationships/diagramDrawing" Target="../diagrams/drawing10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43" Type="http://schemas.openxmlformats.org/officeDocument/2006/relationships/diagramData" Target="../diagrams/data9.xml"/><Relationship Id="rId48" Type="http://schemas.openxmlformats.org/officeDocument/2006/relationships/diagramData" Target="../diagrams/data10.xml"/><Relationship Id="rId8" Type="http://schemas.openxmlformats.org/officeDocument/2006/relationships/diagramData" Target="../diagrams/data2.xml"/><Relationship Id="rId51" Type="http://schemas.openxmlformats.org/officeDocument/2006/relationships/diagramColors" Target="../diagrams/colors10.xml"/><Relationship Id="rId3" Type="http://schemas.openxmlformats.org/officeDocument/2006/relationships/diagramData" Target="../diagrams/data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46" Type="http://schemas.openxmlformats.org/officeDocument/2006/relationships/diagramColors" Target="../diagrams/colors9.xml"/><Relationship Id="rId20" Type="http://schemas.openxmlformats.org/officeDocument/2006/relationships/diagramQuickStyle" Target="../diagrams/quickStyle4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UNIT-02 (EXTENSION EDUCATION AND DEVELOPMENT</a:t>
            </a:r>
            <a:r>
              <a:rPr lang="en-I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 bwMode="auto">
          <a:xfrm>
            <a:off x="685800" y="3657600"/>
            <a:ext cx="7620000" cy="1524000"/>
          </a:xfrm>
          <a:prstGeom prst="round2Same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However, success will depend on the extent transfer of rural development functions &amp; devolution of financial &amp; administrative powers</a:t>
            </a:r>
          </a:p>
        </p:txBody>
      </p:sp>
      <p:sp>
        <p:nvSpPr>
          <p:cNvPr id="11267" name="Rounded Rectangle 8"/>
          <p:cNvSpPr>
            <a:spLocks noChangeArrowheads="1"/>
          </p:cNvSpPr>
          <p:nvPr/>
        </p:nvSpPr>
        <p:spPr bwMode="auto">
          <a:xfrm>
            <a:off x="762000" y="1219200"/>
            <a:ext cx="7467600" cy="1371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enforcement of 73</a:t>
            </a:r>
            <a:r>
              <a:rPr lang="en-US" sz="2400" b="1" baseline="30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amendment, it is hoped that PRI will emerge more strong &amp; dynamic</a:t>
            </a:r>
            <a:endParaRPr lang="en-IN" sz="2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471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112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Three tier system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13716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Village level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grassroot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– Village/Gram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Block level (middle)	    –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Samitis</a:t>
            </a:r>
            <a:endParaRPr lang="en-US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District level (apex)       – </a:t>
            </a:r>
            <a:r>
              <a:rPr lang="en-US" sz="2400" dirty="0" err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Zila</a:t>
            </a:r>
            <a:r>
              <a:rPr lang="en-US" sz="24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Parishad</a:t>
            </a:r>
            <a:endParaRPr lang="en-US" sz="24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762000" y="2895600"/>
            <a:ext cx="815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Recommendation of Committee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New bodies were to have wide power &amp; adequate finance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endParaRPr lang="en-US" sz="24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Administrative decentralization for effective execution</a:t>
            </a: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endParaRPr lang="en-US" sz="24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Administrative system under control of elected bodies</a:t>
            </a:r>
          </a:p>
        </p:txBody>
      </p:sp>
    </p:spTree>
    <p:extLst>
      <p:ext uri="{BB962C8B-B14F-4D97-AF65-F5344CB8AC3E}">
        <p14:creationId xmlns:p14="http://schemas.microsoft.com/office/powerpoint/2010/main" val="304189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Election to PRI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Under the supervision of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Raj Election Commission of the state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Members of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Panchayats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elected indirectly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President of Village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has to be decided by direct election.</a:t>
            </a:r>
            <a:endParaRPr lang="en-I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15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Reservation of seats</a:t>
            </a:r>
            <a:endParaRPr lang="en-IN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Reservation for the weaker sections (SC &amp; ST) in proportion to their population &amp; area to ensure participation in decision making process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1/3 seats reserved for women (including SC, ST women’s reserved seats)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less than 1/3 of the total number of chairpersons reserved for women likewise SC &amp; ST categories.  </a:t>
            </a:r>
            <a:endParaRPr lang="en-I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9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90550"/>
            <a:ext cx="8243887" cy="1314450"/>
          </a:xfrm>
        </p:spPr>
        <p:txBody>
          <a:bodyPr/>
          <a:lstStyle/>
          <a:p>
            <a:pPr>
              <a:defRPr/>
            </a:pPr>
            <a:r>
              <a:rPr lang="en-US" dirty="0"/>
              <a:t>Tenure</a:t>
            </a:r>
            <a:endParaRPr lang="en-IN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Five years for every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unless dissolved earlier</a:t>
            </a:r>
            <a:endParaRPr lang="en-I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30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Resources</a:t>
            </a:r>
            <a:endParaRPr lang="en-IN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Authorized to levy, collect and appropriate suitable local taxes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State grants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State Finance Commission appointed to review, to assess financial position of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and to recommend to the states the pattern of distribution of funds between the state and PRIs.</a:t>
            </a:r>
          </a:p>
          <a:p>
            <a:pPr>
              <a:lnSpc>
                <a:spcPct val="150000"/>
              </a:lnSpc>
            </a:pPr>
            <a:endParaRPr lang="en-I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7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408637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Extension Organization in PRI</a:t>
            </a:r>
            <a:endParaRPr lang="en-IN" b="1" dirty="0"/>
          </a:p>
        </p:txBody>
      </p:sp>
      <p:sp>
        <p:nvSpPr>
          <p:cNvPr id="3" name="Rectangle 2"/>
          <p:cNvSpPr/>
          <p:nvPr/>
        </p:nvSpPr>
        <p:spPr>
          <a:xfrm>
            <a:off x="3124200" y="990600"/>
            <a:ext cx="1905000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Non - Official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1840468"/>
            <a:ext cx="2057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8046B"/>
            </a:solidFill>
          </a:ln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National Level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667000" y="1524000"/>
            <a:ext cx="3200400" cy="73818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Parliament</a:t>
            </a:r>
          </a:p>
          <a:p>
            <a:pPr algn="ctr"/>
            <a:r>
              <a:rPr lang="en-US" sz="1400" b="1"/>
              <a:t>National Development Council</a:t>
            </a:r>
          </a:p>
          <a:p>
            <a:pPr algn="ctr"/>
            <a:r>
              <a:rPr lang="en-US" sz="1400" b="1"/>
              <a:t>Prime Minister (Chairman)</a:t>
            </a:r>
            <a:endParaRPr lang="en-IN" sz="1400" b="1"/>
          </a:p>
        </p:txBody>
      </p:sp>
      <p:sp>
        <p:nvSpPr>
          <p:cNvPr id="8" name="Rectangle 7"/>
          <p:cNvSpPr/>
          <p:nvPr/>
        </p:nvSpPr>
        <p:spPr>
          <a:xfrm>
            <a:off x="7239000" y="990600"/>
            <a:ext cx="1143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Official</a:t>
            </a:r>
            <a:endParaRPr lang="en-IN" b="1" dirty="0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6400800" y="1524000"/>
            <a:ext cx="2667000" cy="738188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Secretary</a:t>
            </a:r>
          </a:p>
          <a:p>
            <a:pPr algn="ctr"/>
            <a:r>
              <a:rPr lang="en-US" sz="1400" b="1"/>
              <a:t>Ministry of Panchayat Raj</a:t>
            </a:r>
            <a:endParaRPr lang="en-IN" sz="1400" b="1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2667000" y="2590800"/>
            <a:ext cx="3200400" cy="954088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State Legislative Development Committee</a:t>
            </a:r>
          </a:p>
          <a:p>
            <a:pPr algn="ctr"/>
            <a:r>
              <a:rPr lang="en-US" sz="1400" b="1"/>
              <a:t>Chief Minister (Chairman)</a:t>
            </a:r>
          </a:p>
          <a:p>
            <a:pPr algn="ctr"/>
            <a:r>
              <a:rPr lang="en-US" sz="1400" b="1"/>
              <a:t>State chamber of PR</a:t>
            </a:r>
            <a:endParaRPr lang="en-IN" sz="1400" b="1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6400800" y="2690813"/>
            <a:ext cx="2667000" cy="738187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400" b="1"/>
              <a:t>State Dev.Commissioner</a:t>
            </a:r>
          </a:p>
          <a:p>
            <a:pPr algn="just"/>
            <a:r>
              <a:rPr lang="en-US" sz="1400" b="1"/>
              <a:t>Additional ..,,..  ..,,.. </a:t>
            </a:r>
          </a:p>
          <a:p>
            <a:pPr algn="just"/>
            <a:r>
              <a:rPr lang="en-US" sz="1400" b="1"/>
              <a:t>Panchayat Raj ..,,.. ..,,..</a:t>
            </a:r>
            <a:endParaRPr lang="en-IN" sz="1400" b="1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6400800" y="3810000"/>
            <a:ext cx="2667000" cy="738188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Secretary, CEO/Collector/Dy.Commissioner</a:t>
            </a:r>
            <a:endParaRPr lang="en-IN" sz="1400" b="1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6400800" y="4876800"/>
            <a:ext cx="2667000" cy="523875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Panchayat Union Commissioner/BDO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6324600" y="5867400"/>
            <a:ext cx="2667000" cy="523875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Village Development Officer</a:t>
            </a:r>
            <a:endParaRPr lang="en-IN" sz="1400" b="1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2667000" y="3962400"/>
            <a:ext cx="3200400" cy="3079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Chairman, Zilla Parishad</a:t>
            </a:r>
            <a:endParaRPr lang="en-IN" sz="1400" b="1"/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2667000" y="4949825"/>
            <a:ext cx="3200400" cy="3079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Chairman, Panchayat Samiti</a:t>
            </a:r>
            <a:endParaRPr lang="en-IN" sz="1400" b="1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2667000" y="5940425"/>
            <a:ext cx="3200400" cy="307975"/>
          </a:xfrm>
          <a:prstGeom prst="rect">
            <a:avLst/>
          </a:prstGeom>
          <a:noFill/>
          <a:ln w="28575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/>
              <a:t>President, Village Panchayat</a:t>
            </a:r>
            <a:endParaRPr lang="en-IN" sz="1400" b="1"/>
          </a:p>
        </p:txBody>
      </p:sp>
      <p:sp>
        <p:nvSpPr>
          <p:cNvPr id="18" name="Rectangle 17"/>
          <p:cNvSpPr/>
          <p:nvPr/>
        </p:nvSpPr>
        <p:spPr>
          <a:xfrm>
            <a:off x="76200" y="2907268"/>
            <a:ext cx="2057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8046B"/>
            </a:solidFill>
          </a:ln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State Level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3897868"/>
            <a:ext cx="2057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8046B"/>
            </a:solidFill>
          </a:ln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District Level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" y="4964668"/>
            <a:ext cx="2057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8046B"/>
            </a:solidFill>
          </a:ln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Block Level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" y="5955268"/>
            <a:ext cx="2057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8046B"/>
            </a:solidFill>
          </a:ln>
          <a:scene3d>
            <a:camera prst="perspectiveRelaxedModerately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Village Level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2133600" y="1752600"/>
          <a:ext cx="5334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" name="Diagram 28"/>
          <p:cNvGraphicFramePr/>
          <p:nvPr/>
        </p:nvGraphicFramePr>
        <p:xfrm>
          <a:off x="2133600" y="2743200"/>
          <a:ext cx="609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1" name="Diagram 30"/>
          <p:cNvGraphicFramePr/>
          <p:nvPr/>
        </p:nvGraphicFramePr>
        <p:xfrm>
          <a:off x="2133600" y="3810000"/>
          <a:ext cx="6096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2" name="Diagram 31"/>
          <p:cNvGraphicFramePr/>
          <p:nvPr/>
        </p:nvGraphicFramePr>
        <p:xfrm>
          <a:off x="2133600" y="4876800"/>
          <a:ext cx="609600" cy="58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2057400" y="5791200"/>
          <a:ext cx="6858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36" name="Down Arrow 35"/>
          <p:cNvSpPr/>
          <p:nvPr/>
        </p:nvSpPr>
        <p:spPr>
          <a:xfrm>
            <a:off x="7620000" y="2209800"/>
            <a:ext cx="457200" cy="4572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Down Arrow 36"/>
          <p:cNvSpPr/>
          <p:nvPr/>
        </p:nvSpPr>
        <p:spPr>
          <a:xfrm>
            <a:off x="3962400" y="2209800"/>
            <a:ext cx="457200" cy="5334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Down Arrow 37"/>
          <p:cNvSpPr/>
          <p:nvPr/>
        </p:nvSpPr>
        <p:spPr>
          <a:xfrm>
            <a:off x="7620000" y="3429000"/>
            <a:ext cx="457200" cy="4572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Down Arrow 38"/>
          <p:cNvSpPr/>
          <p:nvPr/>
        </p:nvSpPr>
        <p:spPr>
          <a:xfrm>
            <a:off x="7620000" y="4419600"/>
            <a:ext cx="457200" cy="4572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Down Arrow 39"/>
          <p:cNvSpPr/>
          <p:nvPr/>
        </p:nvSpPr>
        <p:spPr>
          <a:xfrm>
            <a:off x="7620000" y="5410200"/>
            <a:ext cx="457200" cy="5334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Down Arrow 40"/>
          <p:cNvSpPr/>
          <p:nvPr/>
        </p:nvSpPr>
        <p:spPr>
          <a:xfrm>
            <a:off x="3962400" y="3429000"/>
            <a:ext cx="457200" cy="5334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Down Arrow 41"/>
          <p:cNvSpPr/>
          <p:nvPr/>
        </p:nvSpPr>
        <p:spPr>
          <a:xfrm>
            <a:off x="3962400" y="4267200"/>
            <a:ext cx="457200" cy="6858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Down Arrow 42"/>
          <p:cNvSpPr/>
          <p:nvPr/>
        </p:nvSpPr>
        <p:spPr>
          <a:xfrm>
            <a:off x="3962400" y="5257800"/>
            <a:ext cx="457200" cy="685800"/>
          </a:xfrm>
          <a:prstGeom prst="downArrow">
            <a:avLst/>
          </a:prstGeom>
          <a:ln>
            <a:solidFill>
              <a:srgbClr val="C8046B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45" name="Diagram 44"/>
          <p:cNvGraphicFramePr/>
          <p:nvPr/>
        </p:nvGraphicFramePr>
        <p:xfrm>
          <a:off x="5715000" y="175260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46" name="Diagram 45"/>
          <p:cNvGraphicFramePr/>
          <p:nvPr/>
        </p:nvGraphicFramePr>
        <p:xfrm>
          <a:off x="5638800" y="289560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47" name="Diagram 46"/>
          <p:cNvGraphicFramePr/>
          <p:nvPr/>
        </p:nvGraphicFramePr>
        <p:xfrm>
          <a:off x="5638800" y="396240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48" name="Diagram 47"/>
          <p:cNvGraphicFramePr/>
          <p:nvPr/>
        </p:nvGraphicFramePr>
        <p:xfrm>
          <a:off x="5638800" y="495300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  <p:graphicFrame>
        <p:nvGraphicFramePr>
          <p:cNvPr id="49" name="Diagram 48"/>
          <p:cNvGraphicFramePr/>
          <p:nvPr/>
        </p:nvGraphicFramePr>
        <p:xfrm>
          <a:off x="5638800" y="5943600"/>
          <a:ext cx="7620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8" r:lo="rId49" r:qs="rId50" r:cs="rId51"/>
          </a:graphicData>
        </a:graphic>
      </p:graphicFrame>
      <p:sp>
        <p:nvSpPr>
          <p:cNvPr id="52" name="Bent-Up Arrow 51"/>
          <p:cNvSpPr/>
          <p:nvPr/>
        </p:nvSpPr>
        <p:spPr>
          <a:xfrm rot="16200000" flipH="1">
            <a:off x="7048500" y="6057900"/>
            <a:ext cx="457200" cy="990600"/>
          </a:xfrm>
          <a:prstGeom prst="bentUpArrow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Rectangle 52"/>
          <p:cNvSpPr/>
          <p:nvPr/>
        </p:nvSpPr>
        <p:spPr>
          <a:xfrm>
            <a:off x="5534025" y="6400800"/>
            <a:ext cx="1171575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Villagers</a:t>
            </a:r>
            <a:endParaRPr lang="en-IN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4" name="Bent-Up Arrow 43"/>
          <p:cNvSpPr/>
          <p:nvPr/>
        </p:nvSpPr>
        <p:spPr>
          <a:xfrm rot="16200000" flipH="1" flipV="1">
            <a:off x="4648200" y="5943600"/>
            <a:ext cx="457200" cy="1066800"/>
          </a:xfrm>
          <a:prstGeom prst="bentUpArrow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16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kabir.org.in/images/campiagn_images/DSC05115.JPG"/>
          <p:cNvPicPr>
            <a:picLocks noChangeAspect="1" noChangeArrowheads="1"/>
          </p:cNvPicPr>
          <p:nvPr/>
        </p:nvPicPr>
        <p:blipFill>
          <a:blip r:embed="rId2">
            <a:lum brigh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0" b="17395"/>
          <a:stretch>
            <a:fillRect/>
          </a:stretch>
        </p:blipFill>
        <p:spPr bwMode="auto">
          <a:xfrm>
            <a:off x="120650" y="381000"/>
            <a:ext cx="879475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603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C0099"/>
                </a:solidFill>
              </a:rPr>
              <a:t>Gram/Village </a:t>
            </a:r>
            <a:r>
              <a:rPr lang="en-US" sz="3600" b="1" dirty="0" err="1">
                <a:solidFill>
                  <a:srgbClr val="CC0099"/>
                </a:solidFill>
              </a:rPr>
              <a:t>Panchayat</a:t>
            </a:r>
            <a:r>
              <a:rPr lang="en-US" sz="3600" b="1" dirty="0">
                <a:solidFill>
                  <a:srgbClr val="CC0099"/>
                </a:solidFill>
              </a:rPr>
              <a:t> </a:t>
            </a:r>
            <a:endParaRPr lang="en-IN" sz="3600" b="1" dirty="0">
              <a:solidFill>
                <a:srgbClr val="CC0099"/>
              </a:solidFill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1716088"/>
            <a:ext cx="8229600" cy="4456112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Gram Sabha consists of all adult members registered as voters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It provides effective peoples’ participation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It considered as the only means of direct democracy where all important decisions have to be arrived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Also, serve the purpose of training ground especially the younger generation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Gram Sabha has to meet atleast thrice in a year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Quorum shall be 1/3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Presided over by President</a:t>
            </a:r>
          </a:p>
        </p:txBody>
      </p:sp>
    </p:spTree>
    <p:extLst>
      <p:ext uri="{BB962C8B-B14F-4D97-AF65-F5344CB8AC3E}">
        <p14:creationId xmlns:p14="http://schemas.microsoft.com/office/powerpoint/2010/main" val="3293601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nkreative.com/musings/uploaded_images/vil07-737458.jpg"/>
          <p:cNvPicPr>
            <a:picLocks noChangeAspect="1" noChangeArrowheads="1"/>
          </p:cNvPicPr>
          <p:nvPr/>
        </p:nvPicPr>
        <p:blipFill>
          <a:blip r:embed="rId2">
            <a:lum brigh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457200"/>
            <a:ext cx="8126412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603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accent6">
                    <a:lumMod val="10000"/>
                  </a:schemeClr>
                </a:solidFill>
              </a:rPr>
              <a:t>Functions of Gram Panchayat </a:t>
            </a:r>
            <a:endParaRPr lang="en-IN" sz="3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5611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Constitution, repair and maintenance of ward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Lighting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Construction of drains &amp; disposal of sewage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Cleaning of streets &amp; improvement of sanitary condition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Provisions for public latrines &amp; its cleanliness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Opening and maintaining burial grounds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b="1">
                <a:solidFill>
                  <a:srgbClr val="0000FF"/>
                </a:solidFill>
              </a:rPr>
              <a:t>Sinking &amp; repairing of wells, repair and maintenance of ponds, tanks, construction and maintenance of water works.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sz="2400" b="1">
              <a:solidFill>
                <a:srgbClr val="993300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sz="2400" b="1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2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603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C0099"/>
                </a:solidFill>
              </a:rPr>
              <a:t>Powers of Gram Panchayat </a:t>
            </a:r>
            <a:endParaRPr lang="en-IN" sz="3200" b="1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5611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00FF"/>
                </a:solidFill>
              </a:rPr>
              <a:t>Planting and preservation of trees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00FF"/>
                </a:solidFill>
              </a:rPr>
              <a:t>Lighting of public roads &amp; places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00FF"/>
                </a:solidFill>
              </a:rPr>
              <a:t>Control of fairs and festivals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00FF"/>
                </a:solidFill>
              </a:rPr>
              <a:t>Construction of works of public utility, provision of facilities for safety, health, comfort, conveyance, culture or recreation.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en-US" sz="2400" b="1" dirty="0">
                <a:solidFill>
                  <a:srgbClr val="0000FF"/>
                </a:solidFill>
              </a:rPr>
              <a:t>Opening and maintenance </a:t>
            </a:r>
          </a:p>
          <a:p>
            <a:pPr indent="9525" eaLnBrk="1" hangingPunct="1">
              <a:buFontTx/>
              <a:buNone/>
              <a:defRPr/>
            </a:pPr>
            <a:r>
              <a:rPr lang="en-US" sz="2400" b="1" dirty="0">
                <a:solidFill>
                  <a:srgbClr val="993300"/>
                </a:solidFill>
              </a:rPr>
              <a:t>Public markets, Cart stands, Halting places, Public cattle sheds, Public slaughter house, Reading home, Community TV sets, Playgrounds, Parks, Sports clubs, Literacy </a:t>
            </a:r>
            <a:r>
              <a:rPr lang="en-US" sz="2400" b="1" dirty="0" err="1">
                <a:solidFill>
                  <a:srgbClr val="993300"/>
                </a:solidFill>
              </a:rPr>
              <a:t>centres</a:t>
            </a:r>
            <a:r>
              <a:rPr lang="en-US" sz="2400" b="1" dirty="0">
                <a:solidFill>
                  <a:srgbClr val="993300"/>
                </a:solidFill>
              </a:rPr>
              <a:t> for imparting social education.</a:t>
            </a:r>
            <a:endParaRPr lang="en-US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9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0999"/>
            <a:ext cx="6324600" cy="11334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4800" b="0" dirty="0">
                <a:solidFill>
                  <a:srgbClr val="FF0000"/>
                </a:solidFill>
                <a:latin typeface="Times New Roman" pitchFamily="18" charset="0"/>
              </a:rPr>
              <a:t>Panchayat Raj </a:t>
            </a:r>
          </a:p>
          <a:p>
            <a:pPr eaLnBrk="1" hangingPunct="1">
              <a:defRPr/>
            </a:pP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sz="3600" b="0" dirty="0">
                <a:solidFill>
                  <a:srgbClr val="0000FF"/>
                </a:solidFill>
                <a:latin typeface="Times New Roman" pitchFamily="18" charset="0"/>
              </a:rPr>
              <a:t>Democratic Decentralization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r>
              <a:rPr lang="en-US" sz="4800" b="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57150"/>
            <a:ext cx="241776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3276600"/>
            <a:ext cx="883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Democracy Greek roots</a:t>
            </a:r>
            <a:r>
              <a:rPr 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4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demos</a:t>
            </a: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’ – the people  ‘</a:t>
            </a:r>
            <a:r>
              <a:rPr lang="en-US" sz="2400" i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cracy</a:t>
            </a:r>
            <a:r>
              <a:rPr lang="en-US" sz="2400" kern="0" dirty="0">
                <a:latin typeface="Times New Roman" pitchFamily="18" charset="0"/>
                <a:cs typeface="Times New Roman" pitchFamily="18" charset="0"/>
              </a:rPr>
              <a:t>’  - rule of</a:t>
            </a:r>
          </a:p>
          <a:p>
            <a:pPr>
              <a:spcBef>
                <a:spcPct val="20000"/>
              </a:spcBef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Decentralization –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kern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Devolution of central authority among local units close to the area served.</a:t>
            </a:r>
            <a:endParaRPr lang="en-IN" sz="2800" kern="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2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603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C0099"/>
                </a:solidFill>
              </a:rPr>
              <a:t>Taxation and finance of Gram Panchayat </a:t>
            </a:r>
            <a:endParaRPr lang="en-IN" sz="3200" b="1" dirty="0">
              <a:solidFill>
                <a:srgbClr val="CC00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1941512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400" b="1">
                <a:solidFill>
                  <a:srgbClr val="0000FF"/>
                </a:solidFill>
              </a:rPr>
              <a:t>Shares of local cess, house tax, vehicle tax, stamp duty surcharge, house tax matching grants, tolls, fee for markets, income from endowment, share of entertainment tax, fine and penalties.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42913" y="3913188"/>
            <a:ext cx="824388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Economic development and social justice</a:t>
            </a:r>
            <a:endParaRPr lang="en-IN" sz="3200" b="1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800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Each village </a:t>
            </a:r>
            <a:r>
              <a:rPr lang="en-US" sz="2400" b="1" kern="0" dirty="0" err="1">
                <a:solidFill>
                  <a:srgbClr val="0000FF"/>
                </a:solidFill>
                <a:latin typeface="+mn-lt"/>
              </a:rPr>
              <a:t>panchayat</a:t>
            </a:r>
            <a:r>
              <a:rPr lang="en-US" sz="2400" b="1" kern="0" dirty="0">
                <a:solidFill>
                  <a:srgbClr val="0000FF"/>
                </a:solidFill>
                <a:latin typeface="+mn-lt"/>
              </a:rPr>
              <a:t> will prepare a plan for economic development and social justice including implementation of programmes and schemes of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2547348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-76200"/>
            <a:ext cx="8243887" cy="7350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CC0099"/>
                </a:solidFill>
              </a:rPr>
              <a:t>Functions Panchayat </a:t>
            </a:r>
            <a:r>
              <a:rPr lang="en-US" sz="2800" b="1" dirty="0" err="1">
                <a:solidFill>
                  <a:srgbClr val="CC0099"/>
                </a:solidFill>
              </a:rPr>
              <a:t>Samiti</a:t>
            </a:r>
            <a:endParaRPr lang="en-IN" sz="2800" b="1" dirty="0">
              <a:solidFill>
                <a:srgbClr val="CC0099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60960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Construction&amp; maintenance of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Public roads, house for the poor, shops and stalls, elementary schools.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Maintenance of dispensaries, maternity &amp; child welfare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centres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Preventive &amp; remedial measures of epidemics or malaria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 of notified fairs and festivals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Veterinary relief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Regulation of buildings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Opening &amp; maintenance of public market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Maintenance of statistics of birth and deaths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Promotion of agriculture, cottage industries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Other duties mentioned by the govt. relating to agri., AH, village industries and schemes for economic development and also reviews of schemes,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&amp; other activities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Blip>
                <a:blip r:embed="rId2"/>
              </a:buBlip>
            </a:pP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5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5603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C0099"/>
                </a:solidFill>
              </a:rPr>
              <a:t>Taxation and finance of Panchayat </a:t>
            </a:r>
            <a:r>
              <a:rPr lang="en-US" sz="3200" b="1" dirty="0" err="1">
                <a:solidFill>
                  <a:srgbClr val="CC0099"/>
                </a:solidFill>
              </a:rPr>
              <a:t>Samiti</a:t>
            </a:r>
            <a:r>
              <a:rPr lang="en-US" sz="3200" b="1" dirty="0">
                <a:solidFill>
                  <a:srgbClr val="CC0099"/>
                </a:solidFill>
              </a:rPr>
              <a:t> </a:t>
            </a:r>
            <a:endParaRPr lang="en-IN" sz="3200" b="1" dirty="0">
              <a:solidFill>
                <a:srgbClr val="CC009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3236912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Shares of local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cess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house tax, matching grants, rental of common property resources, local educational grants, local road grants, fee 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licences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fees levied by public market, fees for temporary occupation, receipts from dispensaries and income from endowments, entry/parking fee for vehicles. </a:t>
            </a:r>
          </a:p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Proportionate share from tax, income from ferries, interest on investments, fines and penalties. </a:t>
            </a:r>
          </a:p>
          <a:p>
            <a:pPr algn="just" eaLnBrk="1" hangingPunct="1">
              <a:lnSpc>
                <a:spcPct val="160000"/>
              </a:lnSpc>
              <a:buFontTx/>
              <a:buBlip>
                <a:blip r:embed="rId2"/>
              </a:buBlip>
            </a:pP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56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CC0099"/>
                </a:solidFill>
              </a:rPr>
              <a:t>Economic development and social justice</a:t>
            </a:r>
            <a:endParaRPr lang="en-IN" sz="3200" b="1" dirty="0">
              <a:solidFill>
                <a:srgbClr val="CC0099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union/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samiti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will prepare a plan for economic development and social justice including implementation of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and schemes of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3266648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CC0099"/>
                </a:solidFill>
              </a:rPr>
              <a:t>Zilla</a:t>
            </a:r>
            <a:r>
              <a:rPr lang="en-US" sz="3600" b="1" dirty="0">
                <a:solidFill>
                  <a:srgbClr val="CC0099"/>
                </a:solidFill>
              </a:rPr>
              <a:t> </a:t>
            </a:r>
            <a:r>
              <a:rPr lang="en-US" sz="3600" b="1" dirty="0" err="1">
                <a:solidFill>
                  <a:srgbClr val="CC0099"/>
                </a:solidFill>
              </a:rPr>
              <a:t>Parishad</a:t>
            </a:r>
            <a:endParaRPr lang="en-IN" sz="3600" b="1" dirty="0">
              <a:solidFill>
                <a:srgbClr val="CC0099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56113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800" b="1">
                <a:solidFill>
                  <a:srgbClr val="993300"/>
                </a:solidFill>
              </a:rPr>
              <a:t>Functions</a:t>
            </a:r>
            <a:r>
              <a:rPr lang="en-US" sz="2800" b="1">
                <a:solidFill>
                  <a:srgbClr val="003300"/>
                </a:solidFill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Blip>
                <a:blip r:embed="rId3"/>
              </a:buBlip>
            </a:pPr>
            <a:r>
              <a:rPr lang="en-US" sz="2400" b="1">
                <a:solidFill>
                  <a:srgbClr val="003300"/>
                </a:solidFill>
              </a:rPr>
              <a:t>Advise on all matters of development undertaken by panchayats and panchayat unions to the Government</a:t>
            </a:r>
          </a:p>
          <a:p>
            <a:pPr algn="just" eaLnBrk="1" hangingPunct="1">
              <a:spcBef>
                <a:spcPct val="0"/>
              </a:spcBef>
              <a:buFontTx/>
              <a:buBlip>
                <a:blip r:embed="rId3"/>
              </a:buBlip>
            </a:pPr>
            <a:endParaRPr lang="en-US" sz="2400" b="1">
              <a:solidFill>
                <a:srgbClr val="003300"/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Blip>
                <a:blip r:embed="rId3"/>
              </a:buBlip>
            </a:pPr>
            <a:r>
              <a:rPr lang="en-US" sz="2400" b="1">
                <a:solidFill>
                  <a:srgbClr val="003300"/>
                </a:solidFill>
              </a:rPr>
              <a:t>Watching and reviewing the progress of the programme</a:t>
            </a:r>
            <a:endParaRPr lang="en-IN" sz="2400" b="1">
              <a:solidFill>
                <a:srgbClr val="003300"/>
              </a:solidFill>
            </a:endParaRPr>
          </a:p>
          <a:p>
            <a:pPr eaLnBrk="1" hangingPunct="1">
              <a:spcBef>
                <a:spcPct val="0"/>
              </a:spcBef>
              <a:buFontTx/>
              <a:buBlip>
                <a:blip r:embed="rId3"/>
              </a:buBlip>
            </a:pPr>
            <a:endParaRPr lang="en-US" sz="2400" b="1">
              <a:solidFill>
                <a:srgbClr val="0033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42913" y="3810000"/>
            <a:ext cx="8243887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Taxation and finance</a:t>
            </a:r>
            <a:endParaRPr lang="en-IN" sz="3200" b="1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4495800"/>
            <a:ext cx="82296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b="1" kern="0" dirty="0">
                <a:solidFill>
                  <a:srgbClr val="003300"/>
                </a:solidFill>
                <a:latin typeface="+mn-lt"/>
              </a:rPr>
              <a:t>All grants, all rents from lands or other property, interest on securities and penalties</a:t>
            </a:r>
            <a:endParaRPr lang="en-IN" sz="2400" b="1" kern="0" dirty="0">
              <a:solidFill>
                <a:srgbClr val="003300"/>
              </a:solidFill>
              <a:latin typeface="+mn-lt"/>
            </a:endParaRPr>
          </a:p>
          <a:p>
            <a:pPr marL="342900" indent="-342900" eaLnBrk="1" hangingPunct="1">
              <a:buFontTx/>
              <a:buBlip>
                <a:blip r:embed="rId3"/>
              </a:buBlip>
              <a:defRPr/>
            </a:pPr>
            <a:endParaRPr lang="en-US" sz="2400" b="1" kern="0" dirty="0">
              <a:solidFill>
                <a:srgbClr val="0033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9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95313" y="255588"/>
            <a:ext cx="82438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Economic development and social justice</a:t>
            </a:r>
            <a:endParaRPr lang="en-IN" sz="3200" b="1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15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Each  District </a:t>
            </a:r>
            <a:r>
              <a:rPr lang="en-US" sz="2400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will prepare a plan for economic development and social justice including implementation of programmes and schemes of the government.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3276600"/>
            <a:ext cx="8243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District planning committee</a:t>
            </a:r>
            <a:endParaRPr lang="en-IN" sz="3200" b="1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4114800"/>
            <a:ext cx="8243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MP, MLAs, Chairman of the district </a:t>
            </a:r>
            <a:r>
              <a:rPr lang="en-US" sz="2400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panchayat</a:t>
            </a:r>
            <a:endParaRPr lang="en-US" sz="2400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Functions: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Consolidate the plans ZP, PS, GP, Municipal Councils &amp; Municipal Corporations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Prepare a draft of development plan for the whole district</a:t>
            </a:r>
            <a:endParaRPr lang="en-IN" sz="2400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Meaning of Democratic Decentralization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 governance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people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the people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the people.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 of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horizontally it is a network of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&amp; vertically an organized growth of </a:t>
            </a:r>
            <a:r>
              <a:rPr lang="en-US" sz="28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Rule by majority and consultation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Pooling the intelligence and experience  </a:t>
            </a:r>
            <a:endParaRPr lang="en-I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6553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Gandhiji</a:t>
            </a:r>
            <a:r>
              <a:rPr lang="en-US" sz="24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asserted that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“Unless </a:t>
            </a:r>
            <a:r>
              <a:rPr lang="en-US" sz="2400" b="1" i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panchayats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were invested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with adequate powers, villagers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cannot have real </a:t>
            </a:r>
            <a:r>
              <a:rPr lang="en-US" sz="2400" b="1" i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Swaraj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pic>
        <p:nvPicPr>
          <p:cNvPr id="5123" name="Picture 6" descr="gandhi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990600"/>
            <a:ext cx="16367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52400" y="3387725"/>
            <a:ext cx="8763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January 1957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GOI appointed a committee under the chairmanship of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Balwantray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Mehta 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to review the CD </a:t>
            </a:r>
            <a:r>
              <a:rPr lang="en-US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Committee recommended a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three-tier system 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of local government.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Launched “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Raj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” by Jawaharlal Nehru.</a:t>
            </a:r>
          </a:p>
        </p:txBody>
      </p:sp>
    </p:spTree>
    <p:extLst>
      <p:ext uri="{BB962C8B-B14F-4D97-AF65-F5344CB8AC3E}">
        <p14:creationId xmlns:p14="http://schemas.microsoft.com/office/powerpoint/2010/main" val="156532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endParaRPr lang="en-US" sz="1800" b="0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Difference between </a:t>
            </a:r>
            <a:r>
              <a:rPr lang="en-US" dirty="0">
                <a:solidFill>
                  <a:srgbClr val="660033"/>
                </a:solidFill>
                <a:latin typeface="Times New Roman" pitchFamily="18" charset="0"/>
              </a:rPr>
              <a:t>CD PROGRAMME &amp; PRI 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228600" y="1905000"/>
            <a:ext cx="632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CDP relies entirely on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persuasion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works with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ad-hoc groups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through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natural leaders 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1981200" y="4147016"/>
            <a:ext cx="6781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While, PRI functions on the basis of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legal compulsion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works with entire community through its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chosen leaders</a:t>
            </a:r>
            <a:r>
              <a:rPr lang="en-US" sz="2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according to some laid down procedure, discharge functions as the state or central govt. agent </a:t>
            </a:r>
          </a:p>
        </p:txBody>
      </p:sp>
    </p:spTree>
    <p:extLst>
      <p:ext uri="{BB962C8B-B14F-4D97-AF65-F5344CB8AC3E}">
        <p14:creationId xmlns:p14="http://schemas.microsoft.com/office/powerpoint/2010/main" val="105352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Need for democratic decentralization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After independence Indian administration was described as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democracy at the top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dictatorship at the bottom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People were not associated with the administration in lower tiers, from the district downwards.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CDP review committee recommended in their report that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time had arrived for India to have greater faith and trust in the people for their own welfare.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IN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3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715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Approved by NDC in 1958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Pilot blocks :  Madras state – 1957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  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Andra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Pradesh – July 1958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Rajasthan –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pioneer state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2 Oct.1959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Andhra Pradesh – 1 Nov. 1959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Maharashtra –1962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Inter state variation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 grant constitutional status &amp; uniformity,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73rd Amendment Act, 1992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w.e.f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24th April 1993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Ministry of </a:t>
            </a:r>
            <a:r>
              <a:rPr lang="en-IN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Panchayati</a:t>
            </a:r>
            <a:r>
              <a:rPr lang="en-IN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Raj- 27th May 2004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1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Constitution (73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Amendment) Act, 1992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172200"/>
          </a:xfrm>
        </p:spPr>
        <p:txBody>
          <a:bodyPr>
            <a:noAutofit/>
          </a:bodyPr>
          <a:lstStyle/>
          <a:p>
            <a:pPr marL="506412">
              <a:spcBef>
                <a:spcPct val="0"/>
              </a:spcBef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Establishment of Gram </a:t>
            </a:r>
            <a:r>
              <a:rPr lang="en-US" sz="2400" b="1" dirty="0" err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Sabha</a:t>
            </a: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Establishment of three tier 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Middle level not in the states having population less than 20 lakh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Member selection by indirect election, whereas president decided by direct election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Ex-officio member at every level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1/3 reservation for women 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Reservation to SC, ST in proportion to their population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 of five years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State finance commission governing financial authority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State election commission to conduct election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Representatives &amp; officials training</a:t>
            </a:r>
          </a:p>
        </p:txBody>
      </p:sp>
    </p:spTree>
    <p:extLst>
      <p:ext uri="{BB962C8B-B14F-4D97-AF65-F5344CB8AC3E}">
        <p14:creationId xmlns:p14="http://schemas.microsoft.com/office/powerpoint/2010/main" val="249399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3188"/>
            <a:ext cx="8686800" cy="8112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/>
              <a:t>Finding of survey conducted before enforcement of 73</a:t>
            </a:r>
            <a:r>
              <a:rPr lang="en-US" sz="2800" b="1" baseline="30000" dirty="0"/>
              <a:t>rd</a:t>
            </a:r>
            <a:r>
              <a:rPr lang="en-US" sz="2800" b="1" dirty="0"/>
              <a:t> Amendment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5486400"/>
          </a:xfrm>
        </p:spPr>
        <p:txBody>
          <a:bodyPr>
            <a:normAutofit lnSpcReduction="10000"/>
          </a:bodyPr>
          <a:lstStyle/>
          <a:p>
            <a:pPr indent="-179388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FF"/>
                </a:solidFill>
              </a:rPr>
              <a:t>Findings: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00"/>
                </a:solidFill>
              </a:rPr>
              <a:t>  Out of the chairpersons of panchayat</a:t>
            </a:r>
          </a:p>
          <a:p>
            <a:pPr indent="-179388" eaLnBrk="1" hangingPunct="1"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rgbClr val="993300"/>
                </a:solidFill>
              </a:rPr>
              <a:t>  25% big farmers</a:t>
            </a:r>
          </a:p>
          <a:p>
            <a:pPr indent="-179388" eaLnBrk="1" hangingPunct="1"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rgbClr val="993300"/>
                </a:solidFill>
              </a:rPr>
              <a:t>  77% from upper class</a:t>
            </a:r>
          </a:p>
          <a:p>
            <a:pPr indent="-179388" eaLnBrk="1" hangingPunct="1"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rgbClr val="993300"/>
                </a:solidFill>
              </a:rPr>
              <a:t>  Only 7% SC &amp; 15% ST</a:t>
            </a:r>
          </a:p>
          <a:p>
            <a:pPr indent="-179388" eaLnBrk="1" hangingPunct="1"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rgbClr val="993300"/>
                </a:solidFill>
              </a:rPr>
              <a:t>  3% women (41% SC)</a:t>
            </a:r>
          </a:p>
          <a:p>
            <a:pPr indent="-179388" eaLnBrk="1" hangingPunct="1"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rgbClr val="993300"/>
                </a:solidFill>
              </a:rPr>
              <a:t>  13% graduates,24% primary level, 7% illiterate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00"/>
                </a:solidFill>
              </a:rPr>
              <a:t>  Extremely poor deliberations in panchayat level meeting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00"/>
                </a:solidFill>
              </a:rPr>
              <a:t>  During 12 month of survey, 39% sample panchayat did not conduct meeting even once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00"/>
                </a:solidFill>
              </a:rPr>
              <a:t>  Women entrance in panchayat due to persuasion of family, community or political parties</a:t>
            </a:r>
          </a:p>
          <a:p>
            <a:pPr indent="-179388" eaLnBrk="1" hangingPunct="1">
              <a:spcBef>
                <a:spcPts val="1200"/>
              </a:spcBef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00"/>
                </a:solidFill>
              </a:rPr>
              <a:t>  However, women show greater maturity in outlook,         enthusiasm, consciousness of their role &amp;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90429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5856</TotalTime>
  <Words>1491</Words>
  <Application>Microsoft Office PowerPoint</Application>
  <PresentationFormat>On-screen Show (4:3)</PresentationFormat>
  <Paragraphs>182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Meaning of Democratic Decentralization</vt:lpstr>
      <vt:lpstr>PowerPoint Presentation</vt:lpstr>
      <vt:lpstr>PowerPoint Presentation</vt:lpstr>
      <vt:lpstr>Need for democratic decentralization</vt:lpstr>
      <vt:lpstr>Implementation</vt:lpstr>
      <vt:lpstr>Constitution (73rd Amendment) Act, 1992</vt:lpstr>
      <vt:lpstr>Finding of survey conducted before enforcement of 73rd Amendment</vt:lpstr>
      <vt:lpstr>PowerPoint Presentation</vt:lpstr>
      <vt:lpstr>Three tier system</vt:lpstr>
      <vt:lpstr>Election to PRI</vt:lpstr>
      <vt:lpstr>Reservation of seats</vt:lpstr>
      <vt:lpstr>Tenure</vt:lpstr>
      <vt:lpstr>Resources</vt:lpstr>
      <vt:lpstr>PowerPoint Presentation</vt:lpstr>
      <vt:lpstr>Gram/Village Panchayat </vt:lpstr>
      <vt:lpstr>Functions of Gram Panchayat </vt:lpstr>
      <vt:lpstr>Powers of Gram Panchayat </vt:lpstr>
      <vt:lpstr>Taxation and finance of Gram Panchayat </vt:lpstr>
      <vt:lpstr>Functions Panchayat Samiti</vt:lpstr>
      <vt:lpstr>Taxation and finance of Panchayat Samiti </vt:lpstr>
      <vt:lpstr>Economic development and social justice</vt:lpstr>
      <vt:lpstr>Zilla Parishad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Nirbhay Kumar Mishra</cp:lastModifiedBy>
  <cp:revision>283</cp:revision>
  <dcterms:created xsi:type="dcterms:W3CDTF">2020-01-10T02:05:01Z</dcterms:created>
  <dcterms:modified xsi:type="dcterms:W3CDTF">2020-10-15T09:14:38Z</dcterms:modified>
</cp:coreProperties>
</file>