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1" r:id="rId2"/>
    <p:sldId id="298" r:id="rId3"/>
    <p:sldId id="300" r:id="rId4"/>
    <p:sldId id="299" r:id="rId5"/>
    <p:sldId id="277" r:id="rId6"/>
    <p:sldId id="280" r:id="rId7"/>
    <p:sldId id="278" r:id="rId8"/>
    <p:sldId id="303" r:id="rId9"/>
    <p:sldId id="258" r:id="rId10"/>
    <p:sldId id="259" r:id="rId11"/>
    <p:sldId id="260" r:id="rId12"/>
    <p:sldId id="273" r:id="rId13"/>
    <p:sldId id="261" r:id="rId14"/>
    <p:sldId id="267" r:id="rId15"/>
    <p:sldId id="268" r:id="rId16"/>
    <p:sldId id="269" r:id="rId17"/>
    <p:sldId id="272" r:id="rId18"/>
    <p:sldId id="262" r:id="rId19"/>
    <p:sldId id="276" r:id="rId20"/>
    <p:sldId id="274" r:id="rId21"/>
    <p:sldId id="275" r:id="rId22"/>
    <p:sldId id="271" r:id="rId23"/>
    <p:sldId id="288" r:id="rId24"/>
    <p:sldId id="287" r:id="rId25"/>
    <p:sldId id="270" r:id="rId26"/>
    <p:sldId id="295" r:id="rId27"/>
    <p:sldId id="296" r:id="rId28"/>
    <p:sldId id="291" r:id="rId29"/>
    <p:sldId id="293" r:id="rId30"/>
    <p:sldId id="294" r:id="rId31"/>
    <p:sldId id="292" r:id="rId32"/>
    <p:sldId id="263" r:id="rId33"/>
    <p:sldId id="264" r:id="rId34"/>
    <p:sldId id="265" r:id="rId35"/>
    <p:sldId id="266" r:id="rId36"/>
    <p:sldId id="297" r:id="rId37"/>
    <p:sldId id="279" r:id="rId38"/>
    <p:sldId id="289" r:id="rId39"/>
    <p:sldId id="281" r:id="rId40"/>
    <p:sldId id="282" r:id="rId41"/>
    <p:sldId id="283" r:id="rId42"/>
    <p:sldId id="284" r:id="rId43"/>
    <p:sldId id="285" r:id="rId44"/>
    <p:sldId id="286" r:id="rId45"/>
    <p:sldId id="290" r:id="rId46"/>
    <p:sldId id="30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D3222-2D49-4188-BCA6-BCDC02EC63D0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A3C94-A480-48DE-B024-215A7388AA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FD6C-679F-4938-970F-7B48E62B9EC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FD6C-679F-4938-970F-7B48E62B9EC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81200"/>
            <a:ext cx="8458200" cy="1447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sz="5100" dirty="0">
                <a:latin typeface="Times New Roman" pitchFamily="18" charset="0"/>
                <a:cs typeface="Times New Roman" pitchFamily="18" charset="0"/>
              </a:rPr>
            </a:b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>
                <a:latin typeface="Times New Roman" pitchFamily="18" charset="0"/>
                <a:cs typeface="Times New Roman" pitchFamily="18" charset="0"/>
              </a:rPr>
              <a:t>Routine Activities at </a:t>
            </a:r>
            <a:br>
              <a:rPr lang="en-US" sz="5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5100" b="1" dirty="0">
                <a:latin typeface="Times New Roman" pitchFamily="18" charset="0"/>
                <a:cs typeface="Times New Roman" pitchFamily="18" charset="0"/>
              </a:rPr>
              <a:t>Livestock Farm Complex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114800"/>
            <a:ext cx="8763000" cy="2362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Prepared by-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Dushyant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Yadav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Assistant Professor 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cum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Jr. Scientist</a:t>
            </a:r>
          </a:p>
          <a:p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Department of Livestock Farm Complex (VGO)</a:t>
            </a: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Bihar Veterinary College, BASU, Patna-800014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</a:t>
            </a: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ony\Desktop\BASU related\BASU S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1828800" cy="1715524"/>
          </a:xfrm>
          <a:prstGeom prst="rect">
            <a:avLst/>
          </a:prstGeom>
          <a:noFill/>
        </p:spPr>
      </p:pic>
      <p:pic>
        <p:nvPicPr>
          <p:cNvPr id="2051" name="Picture 3" descr="C:\Users\sony\Desktop\BASU related\Bihar_Veterinary_College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76200"/>
            <a:ext cx="1371600" cy="13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/>
              <a:t>Sahiwal</a:t>
            </a:r>
            <a:r>
              <a:rPr lang="en-US" dirty="0"/>
              <a:t> Cattle</a:t>
            </a:r>
          </a:p>
        </p:txBody>
      </p:sp>
      <p:pic>
        <p:nvPicPr>
          <p:cNvPr id="4099" name="Picture 3" descr="D:\From Camera upto 02.10.2020\DCIM 02.10.2020\100CANON\IMG_2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Jersey Cross</a:t>
            </a:r>
          </a:p>
        </p:txBody>
      </p:sp>
      <p:pic>
        <p:nvPicPr>
          <p:cNvPr id="5122" name="Picture 2" descr="D:\From Camera upto 02.10.2020\DCIM 02.10.2020\100CANON\IMG_2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H.F. Cross</a:t>
            </a:r>
          </a:p>
        </p:txBody>
      </p:sp>
      <p:pic>
        <p:nvPicPr>
          <p:cNvPr id="17410" name="Picture 2" descr="D:\From Camera upto 02.10.2020\DCIM 02.10.2020\100CANON\IMG_2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Upgraded </a:t>
            </a:r>
            <a:r>
              <a:rPr lang="en-US" dirty="0" err="1"/>
              <a:t>Murrah</a:t>
            </a:r>
            <a:r>
              <a:rPr lang="en-US" dirty="0"/>
              <a:t> and </a:t>
            </a:r>
            <a:r>
              <a:rPr lang="en-US" dirty="0" err="1"/>
              <a:t>Nili</a:t>
            </a:r>
            <a:r>
              <a:rPr lang="en-US" dirty="0"/>
              <a:t> Ravi Buffalo</a:t>
            </a:r>
          </a:p>
        </p:txBody>
      </p:sp>
      <p:pic>
        <p:nvPicPr>
          <p:cNvPr id="6146" name="Picture 2" descr="D:\From Camera upto 02.10.2020\DCIM 02.10.2020\100CANON\IMG_2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Milk Collection Unit</a:t>
            </a:r>
          </a:p>
        </p:txBody>
      </p:sp>
      <p:pic>
        <p:nvPicPr>
          <p:cNvPr id="12290" name="Picture 2" descr="D:\From Camera upto 02.10.2020\DCIM 02.10.2020\100CANON\IMG_2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Sheds for Cattle and Buffalo</a:t>
            </a:r>
          </a:p>
        </p:txBody>
      </p:sp>
      <p:pic>
        <p:nvPicPr>
          <p:cNvPr id="13314" name="Picture 2" descr="D:\From Camera upto 02.10.2020\DCIM 02.10.2020\100CANON\IMG_2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Animal Mat </a:t>
            </a:r>
          </a:p>
        </p:txBody>
      </p:sp>
      <p:pic>
        <p:nvPicPr>
          <p:cNvPr id="14338" name="Picture 2" descr="D:\From Camera upto 02.10.2020\DCIM 02.10.2020\100CANON\IMG_2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Resting area-open paddock </a:t>
            </a:r>
          </a:p>
        </p:txBody>
      </p:sp>
      <p:pic>
        <p:nvPicPr>
          <p:cNvPr id="16387" name="Picture 3" descr="D:\From Camera upto 02.10.2020\DCIM 02.10.2020\100CANON\IMG_26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Calf Shed </a:t>
            </a:r>
          </a:p>
        </p:txBody>
      </p:sp>
      <p:pic>
        <p:nvPicPr>
          <p:cNvPr id="7170" name="Picture 2" descr="D:\From Camera upto 02.10.2020\DCIM 02.10.2020\100CANON\IMG_2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Heifers</a:t>
            </a:r>
            <a:br>
              <a:rPr lang="en-US" dirty="0"/>
            </a:br>
            <a:endParaRPr lang="en-US" dirty="0"/>
          </a:p>
        </p:txBody>
      </p:sp>
      <p:pic>
        <p:nvPicPr>
          <p:cNvPr id="20482" name="Picture 2" descr="D:\From Camera upto 02.10.2020\DCIM 02.10.2020\100CANON\IMG_2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Units of Livestock Farm Complex 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56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Cattle and Buffalo Unit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Sheep and Goat Unit 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Bull Centre 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Poultry Unit (Main Campus &amp; Central Poultry Farm)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Fodder Production Unit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Vermi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-compost Unit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Silage Making Unit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Urea Treatment Unit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Farm equipments </a:t>
            </a:r>
          </a:p>
          <a:p>
            <a:pPr algn="just">
              <a:buFont typeface="Wingdings" pitchFamily="2" charset="2"/>
              <a:buChar char="§"/>
            </a:pPr>
            <a:endParaRPr lang="en-US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sony\Desktop\BASU related\BASU S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609600" cy="571842"/>
          </a:xfrm>
          <a:prstGeom prst="rect">
            <a:avLst/>
          </a:prstGeom>
          <a:noFill/>
        </p:spPr>
      </p:pic>
      <p:pic>
        <p:nvPicPr>
          <p:cNvPr id="5" name="Picture 3" descr="C:\Users\sony\Desktop\BASU related\Bihar_Veterinary_College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Sick Animal Room</a:t>
            </a:r>
          </a:p>
        </p:txBody>
      </p:sp>
      <p:pic>
        <p:nvPicPr>
          <p:cNvPr id="18434" name="Picture 2" descr="D:\From Camera upto 02.10.2020\DCIM 02.10.2020\100CANON\IMG_2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From Camera upto 02.10.2020\DCIM 02.10.2020\100CANON\IMG_2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7653"/>
          <a:stretch>
            <a:fillRect/>
          </a:stretch>
        </p:blipFill>
        <p:spPr bwMode="auto">
          <a:xfrm>
            <a:off x="1177527" y="914400"/>
            <a:ext cx="6594873" cy="556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304800"/>
            <a:ext cx="4038600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Weighing</a:t>
            </a:r>
            <a:r>
              <a:rPr lang="en-US" sz="2200" dirty="0"/>
              <a:t> </a:t>
            </a:r>
            <a:r>
              <a:rPr lang="en-US" sz="2200" b="1" dirty="0"/>
              <a:t>Bridge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Concentrate storage</a:t>
            </a:r>
          </a:p>
        </p:txBody>
      </p:sp>
      <p:pic>
        <p:nvPicPr>
          <p:cNvPr id="21506" name="Picture 2" descr="D:\From Camera upto 02.10.2020\DCIM 02.10.2020\100CANON\IMG_2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Bull Unit</a:t>
            </a:r>
          </a:p>
        </p:txBody>
      </p:sp>
      <p:pic>
        <p:nvPicPr>
          <p:cNvPr id="31746" name="Picture 2" descr="D:\From Camera upto 02.10.2020\DCIM 02.10.2020\100CANON\IMG_2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Bachaur</a:t>
            </a:r>
            <a:r>
              <a:rPr lang="en-US" dirty="0"/>
              <a:t> Bull</a:t>
            </a:r>
          </a:p>
        </p:txBody>
      </p:sp>
      <p:pic>
        <p:nvPicPr>
          <p:cNvPr id="30722" name="Picture 2" descr="D:\From Camera upto 02.10.2020\DCIM 02.10.2020\100CANON\IMG_2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Murrah</a:t>
            </a:r>
            <a:r>
              <a:rPr lang="en-US" dirty="0"/>
              <a:t> and </a:t>
            </a:r>
            <a:r>
              <a:rPr lang="en-US" dirty="0" err="1"/>
              <a:t>Nili</a:t>
            </a:r>
            <a:r>
              <a:rPr lang="en-US" dirty="0"/>
              <a:t> Ravi Buffalo Bull</a:t>
            </a:r>
            <a:br>
              <a:rPr lang="en-US" dirty="0"/>
            </a:br>
            <a:endParaRPr lang="en-US" dirty="0"/>
          </a:p>
        </p:txBody>
      </p:sp>
      <p:pic>
        <p:nvPicPr>
          <p:cNvPr id="15362" name="Picture 2" descr="D:\From Camera upto 02.10.2020\DCIM 02.10.2020\100CANON\IMG_2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Sheep Unit</a:t>
            </a:r>
          </a:p>
        </p:txBody>
      </p:sp>
      <p:pic>
        <p:nvPicPr>
          <p:cNvPr id="40963" name="Picture 3" descr="D:\From Camera upto 02.10.2020\DCIM 02.10.2020\100CANON\IMG_2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Goat Unit</a:t>
            </a:r>
          </a:p>
        </p:txBody>
      </p:sp>
      <p:pic>
        <p:nvPicPr>
          <p:cNvPr id="41986" name="Picture 2" descr="D:\From Camera upto 02.10.2020\DCIM 02.10.2020\100CANON\IMG_2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5143500" cy="3429000"/>
          </a:xfrm>
          <a:prstGeom prst="rect">
            <a:avLst/>
          </a:prstGeom>
          <a:noFill/>
        </p:spPr>
      </p:pic>
      <p:pic>
        <p:nvPicPr>
          <p:cNvPr id="41987" name="Picture 3" descr="D:\From Camera upto 02.10.2020\DCIM 02.10.2020\100CANON\IMG_2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371600"/>
            <a:ext cx="48006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Poultry Unit</a:t>
            </a:r>
          </a:p>
        </p:txBody>
      </p:sp>
      <p:pic>
        <p:nvPicPr>
          <p:cNvPr id="36866" name="Picture 2" descr="D:\From Camera upto 02.10.2020\DCIM 02.10.2020\100CANON\IMG_28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D:\From Camera upto 02.10.2020\DCIM 02.10.2020\100CANON\IMG_2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Routine Activities at LFC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56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Feeding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Milking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Cleaning and Sanitation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Production of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Vermi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-compost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Production of Silage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Mineral mixture production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Recording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Health Management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Reproductive Management of adult and heifers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Research Activities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Extension Activities etc.</a:t>
            </a:r>
          </a:p>
          <a:p>
            <a:pPr algn="just">
              <a:buFont typeface="Wingdings" pitchFamily="2" charset="2"/>
              <a:buChar char="§"/>
            </a:pP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endParaRPr lang="en-US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sony\Desktop\BASU related\BASU S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609600" cy="571842"/>
          </a:xfrm>
          <a:prstGeom prst="rect">
            <a:avLst/>
          </a:prstGeom>
          <a:noFill/>
        </p:spPr>
      </p:pic>
      <p:pic>
        <p:nvPicPr>
          <p:cNvPr id="5" name="Picture 3" descr="C:\Users\sony\Desktop\BASU related\Bihar_Veterinary_College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D:\From Camera upto 02.10.2020\DCIM 02.10.2020\100CANON\IMG_2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Brooder House</a:t>
            </a:r>
          </a:p>
        </p:txBody>
      </p:sp>
      <p:pic>
        <p:nvPicPr>
          <p:cNvPr id="37890" name="Picture 2" descr="D:\From Camera upto 02.10.2020\DCIM 02.10.2020\100CANON\IMG_28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ETT  and IVF Lab</a:t>
            </a:r>
          </a:p>
        </p:txBody>
      </p:sp>
      <p:pic>
        <p:nvPicPr>
          <p:cNvPr id="8194" name="Picture 2" descr="D:\From Camera upto 02.10.2020\DCIM 02.10.2020\100CANON\IMG_2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A.I. Unit</a:t>
            </a:r>
          </a:p>
        </p:txBody>
      </p:sp>
      <p:pic>
        <p:nvPicPr>
          <p:cNvPr id="9218" name="Picture 2" descr="D:\From Camera upto 02.10.2020\DCIM 02.10.2020\100CANON\IMG_2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rom Camera upto 02.10.2020\DCIM 02.10.2020\100CANON\IMG_2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3810000"/>
            <a:ext cx="4000500" cy="2667000"/>
          </a:xfrm>
          <a:prstGeom prst="rect">
            <a:avLst/>
          </a:prstGeom>
          <a:noFill/>
        </p:spPr>
      </p:pic>
      <p:pic>
        <p:nvPicPr>
          <p:cNvPr id="10243" name="Picture 3" descr="D:\From Camera upto 02.10.2020\DCIM 02.10.2020\100CANON\IMG_2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863600"/>
            <a:ext cx="4648200" cy="3098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71600" y="76200"/>
            <a:ext cx="4572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Vermi</a:t>
            </a:r>
            <a:r>
              <a:rPr lang="en-US" sz="4000" b="1" dirty="0"/>
              <a:t>-compost Unit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Silage Production Unit</a:t>
            </a:r>
          </a:p>
        </p:txBody>
      </p:sp>
      <p:pic>
        <p:nvPicPr>
          <p:cNvPr id="11266" name="Picture 2" descr="D:\From Camera upto 02.10.2020\DCIM 02.10.2020\100CANON\IMG_2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081" r="32041" b="7401"/>
          <a:stretch>
            <a:fillRect/>
          </a:stretch>
        </p:blipFill>
        <p:spPr bwMode="auto">
          <a:xfrm>
            <a:off x="1143000" y="1524000"/>
            <a:ext cx="70104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Urea Treated Wheat Straw</a:t>
            </a:r>
          </a:p>
        </p:txBody>
      </p:sp>
      <p:pic>
        <p:nvPicPr>
          <p:cNvPr id="43010" name="Picture 2" descr="D:\From Camera upto 02.10.2020\DCIM 02.10.2020\100CANON\IMG_2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981200"/>
            <a:ext cx="5257800" cy="3505200"/>
          </a:xfrm>
          <a:prstGeom prst="rect">
            <a:avLst/>
          </a:prstGeom>
          <a:noFill/>
        </p:spPr>
      </p:pic>
      <p:pic>
        <p:nvPicPr>
          <p:cNvPr id="43011" name="Picture 3" descr="D:\From Camera upto 02.10.2020\DCIM 02.10.2020\100CANON\IMG_2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28552">
            <a:off x="4536134" y="2133600"/>
            <a:ext cx="4572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Farm Equipments</a:t>
            </a:r>
          </a:p>
        </p:txBody>
      </p:sp>
      <p:pic>
        <p:nvPicPr>
          <p:cNvPr id="24578" name="Picture 2" descr="D:\From Camera upto 02.10.2020\DCIM 02.10.2020\100CANON\IMG_2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D:\From Camera upto 02.10.2020\DCIM 02.10.2020\100CANON\IMG_2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D:\From Camera upto 02.10.2020\DCIM 02.10.2020\100CANON\IMG_28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Some Common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b="1" dirty="0"/>
              <a:t>Milking-</a:t>
            </a:r>
          </a:p>
          <a:p>
            <a:pPr lvl="1"/>
            <a:r>
              <a:rPr lang="en-US" dirty="0"/>
              <a:t> 04:30 AM and 03:30 PM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Feeding-</a:t>
            </a:r>
            <a:r>
              <a:rPr lang="en-US" dirty="0"/>
              <a:t> Before the milking 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Cleaning- </a:t>
            </a:r>
            <a:r>
              <a:rPr lang="en-US" dirty="0"/>
              <a:t>6 am and as per requirement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Health check up- </a:t>
            </a:r>
            <a:r>
              <a:rPr lang="en-US" dirty="0"/>
              <a:t>daily 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 lvl="1"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D:\From Camera upto 02.10.2020\DCIM 02.10.2020\100CANON\IMG_2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D:\From Camera upto 02.10.2020\DCIM 02.10.2020\100CANON\IMG_2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D:\From Camera upto 02.10.2020\DCIM 02.10.2020\100CANON\IMG_2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Fodder Production Unit</a:t>
            </a:r>
          </a:p>
        </p:txBody>
      </p:sp>
      <p:pic>
        <p:nvPicPr>
          <p:cNvPr id="33794" name="Picture 2" descr="D:\From Camera upto 02.10.2020\DCIM 02.10.2020\100CANON\IMG_2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D:\From Camera upto 02.10.2020\DCIM 02.10.2020\100CANON\IMG_2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From Camera upto 02.10.2020\DCIM 02.10.2020\100CANON\IMG_2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8915400" cy="6705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US" sz="9600" b="1" dirty="0">
                <a:solidFill>
                  <a:srgbClr val="0070C0"/>
                </a:solidFill>
              </a:rPr>
              <a:t>THANK YOU</a:t>
            </a:r>
          </a:p>
        </p:txBody>
      </p:sp>
      <p:pic>
        <p:nvPicPr>
          <p:cNvPr id="4" name="Picture 2" descr="C:\Users\sony\Desktop\BASU related\BASU S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6600"/>
            <a:ext cx="1524000" cy="1429603"/>
          </a:xfrm>
          <a:prstGeom prst="rect">
            <a:avLst/>
          </a:prstGeom>
          <a:noFill/>
        </p:spPr>
      </p:pic>
      <p:pic>
        <p:nvPicPr>
          <p:cNvPr id="5" name="Picture 3" descr="C:\Users\sony\Desktop\BASU related\Bihar_Veterinary_College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352801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D:\From Camera upto 02.10.2020\DCIM 02.10.2020\100CANON\IMG_2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D:\From Camera upto 02.10.2020\DCIM 02.10.2020\100CANON\IMG_2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7585473" cy="5056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D:\From Camera upto 02.10.2020\DCIM 02.10.2020\100CANON\IMG_2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From Camera upto 02.10.2020\DCIM 02.10.2020\100CANON\IMG_2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/>
              <a:t>Bachaur</a:t>
            </a:r>
            <a:r>
              <a:rPr lang="en-US" dirty="0"/>
              <a:t> Cattle</a:t>
            </a:r>
          </a:p>
        </p:txBody>
      </p:sp>
      <p:pic>
        <p:nvPicPr>
          <p:cNvPr id="3074" name="Picture 2" descr="D:\From Camera upto 02.10.2020\DCIM 02.10.2020\100CANON\IMG_2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231</Words>
  <Application>Microsoft Office PowerPoint</Application>
  <PresentationFormat>On-screen Show (4:3)</PresentationFormat>
  <Paragraphs>76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Office Theme</vt:lpstr>
      <vt:lpstr>   Routine Activities at  Livestock Farm Complex  </vt:lpstr>
      <vt:lpstr>  Units of Livestock Farm Complex  </vt:lpstr>
      <vt:lpstr>  Routine Activities at LFC </vt:lpstr>
      <vt:lpstr>Some Common Activities</vt:lpstr>
      <vt:lpstr>PowerPoint Presentation</vt:lpstr>
      <vt:lpstr>PowerPoint Presentation</vt:lpstr>
      <vt:lpstr>PowerPoint Presentation</vt:lpstr>
      <vt:lpstr>PowerPoint Presentation</vt:lpstr>
      <vt:lpstr>Bachaur Cattle</vt:lpstr>
      <vt:lpstr>Sahiwal Cattle</vt:lpstr>
      <vt:lpstr>Jersey Cross</vt:lpstr>
      <vt:lpstr>H.F. Cross</vt:lpstr>
      <vt:lpstr>Upgraded Murrah and Nili Ravi Buffalo</vt:lpstr>
      <vt:lpstr>Milk Collection Unit</vt:lpstr>
      <vt:lpstr>Sheds for Cattle and Buffalo</vt:lpstr>
      <vt:lpstr>Animal Mat </vt:lpstr>
      <vt:lpstr>Resting area-open paddock </vt:lpstr>
      <vt:lpstr>Calf Shed </vt:lpstr>
      <vt:lpstr> Heifers </vt:lpstr>
      <vt:lpstr>Sick Animal Room</vt:lpstr>
      <vt:lpstr>PowerPoint Presentation</vt:lpstr>
      <vt:lpstr>Concentrate storage</vt:lpstr>
      <vt:lpstr>Bull Unit</vt:lpstr>
      <vt:lpstr>Bachaur Bull</vt:lpstr>
      <vt:lpstr> Murrah and Nili Ravi Buffalo Bull </vt:lpstr>
      <vt:lpstr>Sheep Unit</vt:lpstr>
      <vt:lpstr>Goat Unit</vt:lpstr>
      <vt:lpstr>Poultry Unit</vt:lpstr>
      <vt:lpstr>PowerPoint Presentation</vt:lpstr>
      <vt:lpstr>PowerPoint Presentation</vt:lpstr>
      <vt:lpstr>Brooder House</vt:lpstr>
      <vt:lpstr>ETT  and IVF Lab</vt:lpstr>
      <vt:lpstr>A.I. Unit</vt:lpstr>
      <vt:lpstr>PowerPoint Presentation</vt:lpstr>
      <vt:lpstr>Silage Production Unit</vt:lpstr>
      <vt:lpstr>Urea Treated Wheat Straw</vt:lpstr>
      <vt:lpstr>Farm Equipments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Fodder Production Unit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Nirbhay Kumar Mishra</cp:lastModifiedBy>
  <cp:revision>62</cp:revision>
  <dcterms:created xsi:type="dcterms:W3CDTF">2006-08-16T00:00:00Z</dcterms:created>
  <dcterms:modified xsi:type="dcterms:W3CDTF">2020-10-13T10:29:05Z</dcterms:modified>
</cp:coreProperties>
</file>