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EE8EF-C063-4051-8642-7B90940B47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DD89CA-CEBB-4940-B3D9-6D7D1F9E72A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600" dirty="0" smtClean="0"/>
            <a:t>CAUSE</a:t>
          </a:r>
          <a:endParaRPr lang="en-IN" sz="1600" dirty="0"/>
        </a:p>
      </dgm:t>
    </dgm:pt>
    <dgm:pt modelId="{0742EE3D-E3D0-4077-A6A3-6B03D9E8B795}" type="parTrans" cxnId="{C2735D8D-02F1-4713-899D-ECD3B8CBF647}">
      <dgm:prSet/>
      <dgm:spPr/>
      <dgm:t>
        <a:bodyPr/>
        <a:lstStyle/>
        <a:p>
          <a:endParaRPr lang="en-IN"/>
        </a:p>
      </dgm:t>
    </dgm:pt>
    <dgm:pt modelId="{C915A7BB-99F2-4240-A355-0214462A2050}" type="sibTrans" cxnId="{C2735D8D-02F1-4713-899D-ECD3B8CBF647}">
      <dgm:prSet/>
      <dgm:spPr/>
      <dgm:t>
        <a:bodyPr/>
        <a:lstStyle/>
        <a:p>
          <a:endParaRPr lang="en-IN"/>
        </a:p>
      </dgm:t>
    </dgm:pt>
    <dgm:pt modelId="{93CED9D5-651D-40A0-BCD4-D780A7A252A1}">
      <dgm:prSet phldrT="[Text]" custT="1"/>
      <dgm:spPr/>
      <dgm:t>
        <a:bodyPr/>
        <a:lstStyle/>
        <a:p>
          <a:r>
            <a:rPr lang="en-IN" sz="1600" dirty="0" smtClean="0"/>
            <a:t>PRIMARY</a:t>
          </a:r>
          <a:endParaRPr lang="en-IN" sz="1600" dirty="0"/>
        </a:p>
      </dgm:t>
    </dgm:pt>
    <dgm:pt modelId="{5203F79C-93C7-4C6D-B611-5F3EEE2EF76A}" type="parTrans" cxnId="{B904F127-F7D7-454C-B709-1B1BB2DD3A8F}">
      <dgm:prSet/>
      <dgm:spPr/>
      <dgm:t>
        <a:bodyPr/>
        <a:lstStyle/>
        <a:p>
          <a:endParaRPr lang="en-IN"/>
        </a:p>
      </dgm:t>
    </dgm:pt>
    <dgm:pt modelId="{CE542DDD-717F-4926-91EA-8F3296BC1D73}" type="sibTrans" cxnId="{B904F127-F7D7-454C-B709-1B1BB2DD3A8F}">
      <dgm:prSet/>
      <dgm:spPr/>
      <dgm:t>
        <a:bodyPr/>
        <a:lstStyle/>
        <a:p>
          <a:endParaRPr lang="en-IN"/>
        </a:p>
      </dgm:t>
    </dgm:pt>
    <dgm:pt modelId="{4DC4AFE2-2213-4229-9175-2F516D361506}">
      <dgm:prSet phldrT="[Text]"/>
      <dgm:spPr/>
      <dgm:t>
        <a:bodyPr/>
        <a:lstStyle/>
        <a:p>
          <a:r>
            <a:rPr lang="en-IN" dirty="0" smtClean="0"/>
            <a:t>Chemical</a:t>
          </a:r>
        </a:p>
        <a:p>
          <a:r>
            <a:rPr lang="en-IN" dirty="0" err="1" smtClean="0"/>
            <a:t>Eg</a:t>
          </a:r>
          <a:r>
            <a:rPr lang="en-IN" dirty="0" smtClean="0"/>
            <a:t>: Irritant substances like acid , alkali etc.</a:t>
          </a:r>
          <a:endParaRPr lang="en-IN" dirty="0"/>
        </a:p>
      </dgm:t>
    </dgm:pt>
    <dgm:pt modelId="{7F32C974-E4F6-4408-86F6-38D34851EDC8}" type="parTrans" cxnId="{12D8F849-419C-43CA-A72C-FC2264641AC8}">
      <dgm:prSet/>
      <dgm:spPr/>
      <dgm:t>
        <a:bodyPr/>
        <a:lstStyle/>
        <a:p>
          <a:endParaRPr lang="en-IN"/>
        </a:p>
      </dgm:t>
    </dgm:pt>
    <dgm:pt modelId="{22624EA6-8B67-4E21-AFE8-A1C1EA5B461F}" type="sibTrans" cxnId="{12D8F849-419C-43CA-A72C-FC2264641AC8}">
      <dgm:prSet/>
      <dgm:spPr/>
      <dgm:t>
        <a:bodyPr/>
        <a:lstStyle/>
        <a:p>
          <a:endParaRPr lang="en-IN"/>
        </a:p>
      </dgm:t>
    </dgm:pt>
    <dgm:pt modelId="{0060F771-F981-43C0-9E82-B2153F0415BE}">
      <dgm:prSet phldrT="[Text]"/>
      <dgm:spPr/>
      <dgm:t>
        <a:bodyPr/>
        <a:lstStyle/>
        <a:p>
          <a:r>
            <a:rPr lang="en-IN" dirty="0" smtClean="0"/>
            <a:t>Infectious</a:t>
          </a:r>
        </a:p>
        <a:p>
          <a:r>
            <a:rPr lang="en-IN" dirty="0" smtClean="0"/>
            <a:t>Bacteria &amp; fungi invading oral</a:t>
          </a:r>
        </a:p>
        <a:p>
          <a:r>
            <a:rPr lang="en-IN" dirty="0" smtClean="0"/>
            <a:t>mucous.</a:t>
          </a:r>
          <a:endParaRPr lang="en-IN" dirty="0"/>
        </a:p>
      </dgm:t>
    </dgm:pt>
    <dgm:pt modelId="{D6C2FAFC-6A75-475B-85B7-5D0CA4DA2A11}" type="parTrans" cxnId="{D91E9F15-DF2F-4979-83EA-7488FE1E1348}">
      <dgm:prSet/>
      <dgm:spPr/>
      <dgm:t>
        <a:bodyPr/>
        <a:lstStyle/>
        <a:p>
          <a:endParaRPr lang="en-IN"/>
        </a:p>
      </dgm:t>
    </dgm:pt>
    <dgm:pt modelId="{1B7C1350-C089-4F9D-87F0-33B2BBEB023F}" type="sibTrans" cxnId="{D91E9F15-DF2F-4979-83EA-7488FE1E1348}">
      <dgm:prSet/>
      <dgm:spPr/>
      <dgm:t>
        <a:bodyPr/>
        <a:lstStyle/>
        <a:p>
          <a:endParaRPr lang="en-IN"/>
        </a:p>
      </dgm:t>
    </dgm:pt>
    <dgm:pt modelId="{9ADCC31B-B36F-456E-B8C8-F80E3179F1BB}">
      <dgm:prSet phldrT="[Text]" custT="1"/>
      <dgm:spPr/>
      <dgm:t>
        <a:bodyPr/>
        <a:lstStyle/>
        <a:p>
          <a:r>
            <a:rPr lang="en-IN" sz="1600" dirty="0" smtClean="0"/>
            <a:t>Secondary</a:t>
          </a:r>
          <a:endParaRPr lang="en-IN" sz="1600" dirty="0"/>
        </a:p>
      </dgm:t>
    </dgm:pt>
    <dgm:pt modelId="{FAB48850-02BA-4D3A-B984-5F17545D4D51}" type="parTrans" cxnId="{7C33E6D3-7B27-49F9-B36C-93425D3E5445}">
      <dgm:prSet/>
      <dgm:spPr/>
      <dgm:t>
        <a:bodyPr/>
        <a:lstStyle/>
        <a:p>
          <a:endParaRPr lang="en-IN"/>
        </a:p>
      </dgm:t>
    </dgm:pt>
    <dgm:pt modelId="{AAB220ED-B7DF-46AE-BBED-6B217635BF54}" type="sibTrans" cxnId="{7C33E6D3-7B27-49F9-B36C-93425D3E5445}">
      <dgm:prSet/>
      <dgm:spPr/>
      <dgm:t>
        <a:bodyPr/>
        <a:lstStyle/>
        <a:p>
          <a:endParaRPr lang="en-IN"/>
        </a:p>
      </dgm:t>
    </dgm:pt>
    <dgm:pt modelId="{B3B9773C-DC6B-4BA8-B020-CE1C6EEAB9D5}">
      <dgm:prSet/>
      <dgm:spPr/>
      <dgm:t>
        <a:bodyPr/>
        <a:lstStyle/>
        <a:p>
          <a:r>
            <a:rPr lang="en-IN" dirty="0" smtClean="0"/>
            <a:t>Physical</a:t>
          </a:r>
        </a:p>
        <a:p>
          <a:r>
            <a:rPr lang="en-IN" dirty="0" err="1" smtClean="0"/>
            <a:t>Eg</a:t>
          </a:r>
          <a:r>
            <a:rPr lang="en-IN" dirty="0" smtClean="0"/>
            <a:t>: Trauma, foreign body, coarse food etc.</a:t>
          </a:r>
          <a:endParaRPr lang="en-IN" dirty="0"/>
        </a:p>
      </dgm:t>
    </dgm:pt>
    <dgm:pt modelId="{B6FD96A0-769C-4DCB-95AF-FD22B095AB27}" type="parTrans" cxnId="{8CD8E7BC-D00A-45C5-BC2A-1451C7494201}">
      <dgm:prSet/>
      <dgm:spPr/>
      <dgm:t>
        <a:bodyPr/>
        <a:lstStyle/>
        <a:p>
          <a:endParaRPr lang="en-IN"/>
        </a:p>
      </dgm:t>
    </dgm:pt>
    <dgm:pt modelId="{631E54BE-DD8A-465A-97F4-ADD6BC2304DF}" type="sibTrans" cxnId="{8CD8E7BC-D00A-45C5-BC2A-1451C7494201}">
      <dgm:prSet/>
      <dgm:spPr/>
      <dgm:t>
        <a:bodyPr/>
        <a:lstStyle/>
        <a:p>
          <a:endParaRPr lang="en-IN"/>
        </a:p>
      </dgm:t>
    </dgm:pt>
    <dgm:pt modelId="{CBAA7D32-48C1-4A50-A758-E7283683E2E1}">
      <dgm:prSet/>
      <dgm:spPr/>
      <dgm:t>
        <a:bodyPr/>
        <a:lstStyle/>
        <a:p>
          <a:r>
            <a:rPr lang="en-IN" dirty="0" smtClean="0"/>
            <a:t>Virus, Bacteria, fungus, nutritional etc.</a:t>
          </a:r>
          <a:endParaRPr lang="en-IN" dirty="0"/>
        </a:p>
      </dgm:t>
    </dgm:pt>
    <dgm:pt modelId="{24BF543F-2C5C-4A8B-81FE-BA63274FFCDE}" type="parTrans" cxnId="{0FA2FD8C-670A-4C35-84C8-75854CFA2155}">
      <dgm:prSet/>
      <dgm:spPr/>
      <dgm:t>
        <a:bodyPr/>
        <a:lstStyle/>
        <a:p>
          <a:endParaRPr lang="en-IN"/>
        </a:p>
      </dgm:t>
    </dgm:pt>
    <dgm:pt modelId="{BAB8DD15-C880-4E8E-8615-19E8C9AF885A}" type="sibTrans" cxnId="{0FA2FD8C-670A-4C35-84C8-75854CFA2155}">
      <dgm:prSet/>
      <dgm:spPr/>
      <dgm:t>
        <a:bodyPr/>
        <a:lstStyle/>
        <a:p>
          <a:endParaRPr lang="en-IN"/>
        </a:p>
      </dgm:t>
    </dgm:pt>
    <dgm:pt modelId="{BAB32AD6-C38A-4E4B-AF22-6C66B2A35F22}" type="pres">
      <dgm:prSet presAssocID="{877EE8EF-C063-4051-8642-7B90940B47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1A98FF0-969A-454C-ADE8-B56021CFF398}" type="pres">
      <dgm:prSet presAssocID="{0BDD89CA-CEBB-4940-B3D9-6D7D1F9E72A1}" presName="hierRoot1" presStyleCnt="0"/>
      <dgm:spPr/>
    </dgm:pt>
    <dgm:pt modelId="{17EEE52E-525C-404A-8B71-26E70CB65425}" type="pres">
      <dgm:prSet presAssocID="{0BDD89CA-CEBB-4940-B3D9-6D7D1F9E72A1}" presName="composite" presStyleCnt="0"/>
      <dgm:spPr/>
    </dgm:pt>
    <dgm:pt modelId="{FB9616F5-2EBD-408C-92B8-0ABD7E5DFB2B}" type="pres">
      <dgm:prSet presAssocID="{0BDD89CA-CEBB-4940-B3D9-6D7D1F9E72A1}" presName="background" presStyleLbl="node0" presStyleIdx="0" presStyleCnt="1"/>
      <dgm:spPr/>
    </dgm:pt>
    <dgm:pt modelId="{5DE89421-E56A-4F10-82DA-8FA159DF7B79}" type="pres">
      <dgm:prSet presAssocID="{0BDD89CA-CEBB-4940-B3D9-6D7D1F9E72A1}" presName="text" presStyleLbl="fgAcc0" presStyleIdx="0" presStyleCnt="1" custScaleY="51190" custLinFactX="-4875" custLinFactNeighborX="-100000" custLinFactNeighborY="-7238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FE98289-E28C-4972-808F-937C02909788}" type="pres">
      <dgm:prSet presAssocID="{0BDD89CA-CEBB-4940-B3D9-6D7D1F9E72A1}" presName="hierChild2" presStyleCnt="0"/>
      <dgm:spPr/>
    </dgm:pt>
    <dgm:pt modelId="{06C5DD9D-54F6-44CA-B912-FDC9169135E9}" type="pres">
      <dgm:prSet presAssocID="{5203F79C-93C7-4C6D-B611-5F3EEE2EF76A}" presName="Name10" presStyleLbl="parChTrans1D2" presStyleIdx="0" presStyleCnt="2"/>
      <dgm:spPr/>
      <dgm:t>
        <a:bodyPr/>
        <a:lstStyle/>
        <a:p>
          <a:endParaRPr lang="en-IN"/>
        </a:p>
      </dgm:t>
    </dgm:pt>
    <dgm:pt modelId="{D76958BC-114F-41B6-8394-0F5F652883B1}" type="pres">
      <dgm:prSet presAssocID="{93CED9D5-651D-40A0-BCD4-D780A7A252A1}" presName="hierRoot2" presStyleCnt="0"/>
      <dgm:spPr/>
    </dgm:pt>
    <dgm:pt modelId="{6340CB7E-6F1D-4432-ABC1-D85B28E18369}" type="pres">
      <dgm:prSet presAssocID="{93CED9D5-651D-40A0-BCD4-D780A7A252A1}" presName="composite2" presStyleCnt="0"/>
      <dgm:spPr/>
    </dgm:pt>
    <dgm:pt modelId="{16584EE8-71FF-438A-9C0A-0F1E6607CE13}" type="pres">
      <dgm:prSet presAssocID="{93CED9D5-651D-40A0-BCD4-D780A7A252A1}" presName="background2" presStyleLbl="node2" presStyleIdx="0" presStyleCnt="2"/>
      <dgm:spPr/>
    </dgm:pt>
    <dgm:pt modelId="{268AA94A-0C4E-4C1A-9E43-3258362C079B}" type="pres">
      <dgm:prSet presAssocID="{93CED9D5-651D-40A0-BCD4-D780A7A252A1}" presName="text2" presStyleLbl="fgAcc2" presStyleIdx="0" presStyleCnt="2" custScaleY="50665" custLinFactX="-29847" custLinFactNeighborX="-100000" custLinFactNeighborY="-94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791C7BC-30E6-427B-857E-A8612B564842}" type="pres">
      <dgm:prSet presAssocID="{93CED9D5-651D-40A0-BCD4-D780A7A252A1}" presName="hierChild3" presStyleCnt="0"/>
      <dgm:spPr/>
    </dgm:pt>
    <dgm:pt modelId="{D6C781E1-7F6E-4835-B704-9E8D8691767D}" type="pres">
      <dgm:prSet presAssocID="{B6FD96A0-769C-4DCB-95AF-FD22B095AB27}" presName="Name17" presStyleLbl="parChTrans1D3" presStyleIdx="0" presStyleCnt="4"/>
      <dgm:spPr/>
      <dgm:t>
        <a:bodyPr/>
        <a:lstStyle/>
        <a:p>
          <a:endParaRPr lang="en-IN"/>
        </a:p>
      </dgm:t>
    </dgm:pt>
    <dgm:pt modelId="{A0496B1D-724A-4B6C-A585-3959CA4D0DD6}" type="pres">
      <dgm:prSet presAssocID="{B3B9773C-DC6B-4BA8-B020-CE1C6EEAB9D5}" presName="hierRoot3" presStyleCnt="0"/>
      <dgm:spPr/>
    </dgm:pt>
    <dgm:pt modelId="{749DA4E7-0A31-47AA-AC96-D9C926C2090A}" type="pres">
      <dgm:prSet presAssocID="{B3B9773C-DC6B-4BA8-B020-CE1C6EEAB9D5}" presName="composite3" presStyleCnt="0"/>
      <dgm:spPr/>
    </dgm:pt>
    <dgm:pt modelId="{60FFA8B7-0C5F-4629-ACC5-3EB58DA9A16B}" type="pres">
      <dgm:prSet presAssocID="{B3B9773C-DC6B-4BA8-B020-CE1C6EEAB9D5}" presName="background3" presStyleLbl="node3" presStyleIdx="0" presStyleCnt="4"/>
      <dgm:spPr/>
    </dgm:pt>
    <dgm:pt modelId="{CCC6EC00-3314-4CA9-BFC9-75B7F8E3F7F6}" type="pres">
      <dgm:prSet presAssocID="{B3B9773C-DC6B-4BA8-B020-CE1C6EEAB9D5}" presName="text3" presStyleLbl="fgAcc3" presStyleIdx="0" presStyleCnt="4" custScaleX="15742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53E22E4-4263-4E07-94C1-86C512527084}" type="pres">
      <dgm:prSet presAssocID="{B3B9773C-DC6B-4BA8-B020-CE1C6EEAB9D5}" presName="hierChild4" presStyleCnt="0"/>
      <dgm:spPr/>
    </dgm:pt>
    <dgm:pt modelId="{BB408A48-84B8-45AB-B4AC-CF1EA30DEB14}" type="pres">
      <dgm:prSet presAssocID="{7F32C974-E4F6-4408-86F6-38D34851EDC8}" presName="Name17" presStyleLbl="parChTrans1D3" presStyleIdx="1" presStyleCnt="4"/>
      <dgm:spPr/>
      <dgm:t>
        <a:bodyPr/>
        <a:lstStyle/>
        <a:p>
          <a:endParaRPr lang="en-IN"/>
        </a:p>
      </dgm:t>
    </dgm:pt>
    <dgm:pt modelId="{6AFC8DCB-FB12-4742-956C-D385BA67EBCD}" type="pres">
      <dgm:prSet presAssocID="{4DC4AFE2-2213-4229-9175-2F516D361506}" presName="hierRoot3" presStyleCnt="0"/>
      <dgm:spPr/>
    </dgm:pt>
    <dgm:pt modelId="{59BE59B7-8CFD-4587-9679-2EEB1F5F1E0B}" type="pres">
      <dgm:prSet presAssocID="{4DC4AFE2-2213-4229-9175-2F516D361506}" presName="composite3" presStyleCnt="0"/>
      <dgm:spPr/>
    </dgm:pt>
    <dgm:pt modelId="{A43F05B7-70C3-460B-97D4-7678E3E0A97F}" type="pres">
      <dgm:prSet presAssocID="{4DC4AFE2-2213-4229-9175-2F516D361506}" presName="background3" presStyleLbl="node3" presStyleIdx="1" presStyleCnt="4"/>
      <dgm:spPr/>
    </dgm:pt>
    <dgm:pt modelId="{F81FE788-217F-4DF0-9603-40B47332C129}" type="pres">
      <dgm:prSet presAssocID="{4DC4AFE2-2213-4229-9175-2F516D361506}" presName="text3" presStyleLbl="fgAcc3" presStyleIdx="1" presStyleCnt="4" custLinFactNeighborX="-1151" custLinFactNeighborY="-46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C5A8E67-5901-4AE0-A633-E7A241C0D760}" type="pres">
      <dgm:prSet presAssocID="{4DC4AFE2-2213-4229-9175-2F516D361506}" presName="hierChild4" presStyleCnt="0"/>
      <dgm:spPr/>
    </dgm:pt>
    <dgm:pt modelId="{32713CFA-13F3-4C64-9311-142243614296}" type="pres">
      <dgm:prSet presAssocID="{D6C2FAFC-6A75-475B-85B7-5D0CA4DA2A11}" presName="Name17" presStyleLbl="parChTrans1D3" presStyleIdx="2" presStyleCnt="4"/>
      <dgm:spPr/>
      <dgm:t>
        <a:bodyPr/>
        <a:lstStyle/>
        <a:p>
          <a:endParaRPr lang="en-IN"/>
        </a:p>
      </dgm:t>
    </dgm:pt>
    <dgm:pt modelId="{E96DB921-E091-4B66-9B62-ACA01EA3EC92}" type="pres">
      <dgm:prSet presAssocID="{0060F771-F981-43C0-9E82-B2153F0415BE}" presName="hierRoot3" presStyleCnt="0"/>
      <dgm:spPr/>
    </dgm:pt>
    <dgm:pt modelId="{7D70F50E-8E38-464B-938E-D120E616E455}" type="pres">
      <dgm:prSet presAssocID="{0060F771-F981-43C0-9E82-B2153F0415BE}" presName="composite3" presStyleCnt="0"/>
      <dgm:spPr/>
    </dgm:pt>
    <dgm:pt modelId="{AB33D954-01DA-4800-8151-772AEB7C26C5}" type="pres">
      <dgm:prSet presAssocID="{0060F771-F981-43C0-9E82-B2153F0415BE}" presName="background3" presStyleLbl="node3" presStyleIdx="2" presStyleCnt="4"/>
      <dgm:spPr/>
    </dgm:pt>
    <dgm:pt modelId="{13F4DFFB-3714-4594-AD9E-C69BBBA5FB1C}" type="pres">
      <dgm:prSet presAssocID="{0060F771-F981-43C0-9E82-B2153F0415B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5D3F78D-2E46-4FF6-BDA1-382A25537D0A}" type="pres">
      <dgm:prSet presAssocID="{0060F771-F981-43C0-9E82-B2153F0415BE}" presName="hierChild4" presStyleCnt="0"/>
      <dgm:spPr/>
    </dgm:pt>
    <dgm:pt modelId="{0B569BB6-01C5-43FD-8451-DF8E3AEC99ED}" type="pres">
      <dgm:prSet presAssocID="{FAB48850-02BA-4D3A-B984-5F17545D4D51}" presName="Name10" presStyleLbl="parChTrans1D2" presStyleIdx="1" presStyleCnt="2"/>
      <dgm:spPr/>
      <dgm:t>
        <a:bodyPr/>
        <a:lstStyle/>
        <a:p>
          <a:endParaRPr lang="en-IN"/>
        </a:p>
      </dgm:t>
    </dgm:pt>
    <dgm:pt modelId="{1E10BDAE-7A19-4687-9BAA-D6B707CF0AAF}" type="pres">
      <dgm:prSet presAssocID="{9ADCC31B-B36F-456E-B8C8-F80E3179F1BB}" presName="hierRoot2" presStyleCnt="0"/>
      <dgm:spPr/>
    </dgm:pt>
    <dgm:pt modelId="{562C1C51-35B1-48B6-8ED6-765096FF377C}" type="pres">
      <dgm:prSet presAssocID="{9ADCC31B-B36F-456E-B8C8-F80E3179F1BB}" presName="composite2" presStyleCnt="0"/>
      <dgm:spPr/>
    </dgm:pt>
    <dgm:pt modelId="{C3567C29-A60E-4FBD-AEDB-F641FDC7657F}" type="pres">
      <dgm:prSet presAssocID="{9ADCC31B-B36F-456E-B8C8-F80E3179F1BB}" presName="background2" presStyleLbl="node2" presStyleIdx="1" presStyleCnt="2"/>
      <dgm:spPr/>
    </dgm:pt>
    <dgm:pt modelId="{682D8B0E-F67B-4F6C-8B37-3CD9C47B1E8D}" type="pres">
      <dgm:prSet presAssocID="{9ADCC31B-B36F-456E-B8C8-F80E3179F1BB}" presName="text2" presStyleLbl="fgAcc2" presStyleIdx="1" presStyleCnt="2" custScaleY="3444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5E8361A-8652-438E-9143-050DFC5AD29C}" type="pres">
      <dgm:prSet presAssocID="{9ADCC31B-B36F-456E-B8C8-F80E3179F1BB}" presName="hierChild3" presStyleCnt="0"/>
      <dgm:spPr/>
    </dgm:pt>
    <dgm:pt modelId="{9156A314-909F-42B5-85FB-BA69CB23E4E5}" type="pres">
      <dgm:prSet presAssocID="{24BF543F-2C5C-4A8B-81FE-BA63274FFCDE}" presName="Name17" presStyleLbl="parChTrans1D3" presStyleIdx="3" presStyleCnt="4"/>
      <dgm:spPr/>
      <dgm:t>
        <a:bodyPr/>
        <a:lstStyle/>
        <a:p>
          <a:endParaRPr lang="en-IN"/>
        </a:p>
      </dgm:t>
    </dgm:pt>
    <dgm:pt modelId="{4DA121DD-16C9-4586-BCBA-934027A39E0A}" type="pres">
      <dgm:prSet presAssocID="{CBAA7D32-48C1-4A50-A758-E7283683E2E1}" presName="hierRoot3" presStyleCnt="0"/>
      <dgm:spPr/>
    </dgm:pt>
    <dgm:pt modelId="{24730424-19D1-4673-958A-FFEA0BA71C57}" type="pres">
      <dgm:prSet presAssocID="{CBAA7D32-48C1-4A50-A758-E7283683E2E1}" presName="composite3" presStyleCnt="0"/>
      <dgm:spPr/>
    </dgm:pt>
    <dgm:pt modelId="{BF0159FE-B4B3-4524-9468-23C8C560E526}" type="pres">
      <dgm:prSet presAssocID="{CBAA7D32-48C1-4A50-A758-E7283683E2E1}" presName="background3" presStyleLbl="node3" presStyleIdx="3" presStyleCnt="4"/>
      <dgm:spPr/>
    </dgm:pt>
    <dgm:pt modelId="{3F409F43-4705-43AF-8AF8-49578E1EBBAD}" type="pres">
      <dgm:prSet presAssocID="{CBAA7D32-48C1-4A50-A758-E7283683E2E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2FEC2CA-D825-41F0-84F7-B6614268138C}" type="pres">
      <dgm:prSet presAssocID="{CBAA7D32-48C1-4A50-A758-E7283683E2E1}" presName="hierChild4" presStyleCnt="0"/>
      <dgm:spPr/>
    </dgm:pt>
  </dgm:ptLst>
  <dgm:cxnLst>
    <dgm:cxn modelId="{8CD8E7BC-D00A-45C5-BC2A-1451C7494201}" srcId="{93CED9D5-651D-40A0-BCD4-D780A7A252A1}" destId="{B3B9773C-DC6B-4BA8-B020-CE1C6EEAB9D5}" srcOrd="0" destOrd="0" parTransId="{B6FD96A0-769C-4DCB-95AF-FD22B095AB27}" sibTransId="{631E54BE-DD8A-465A-97F4-ADD6BC2304DF}"/>
    <dgm:cxn modelId="{12D8F849-419C-43CA-A72C-FC2264641AC8}" srcId="{93CED9D5-651D-40A0-BCD4-D780A7A252A1}" destId="{4DC4AFE2-2213-4229-9175-2F516D361506}" srcOrd="1" destOrd="0" parTransId="{7F32C974-E4F6-4408-86F6-38D34851EDC8}" sibTransId="{22624EA6-8B67-4E21-AFE8-A1C1EA5B461F}"/>
    <dgm:cxn modelId="{08C7E521-2ACF-4491-A43A-9E197DEABE9A}" type="presOf" srcId="{0BDD89CA-CEBB-4940-B3D9-6D7D1F9E72A1}" destId="{5DE89421-E56A-4F10-82DA-8FA159DF7B79}" srcOrd="0" destOrd="0" presId="urn:microsoft.com/office/officeart/2005/8/layout/hierarchy1"/>
    <dgm:cxn modelId="{D91E9F15-DF2F-4979-83EA-7488FE1E1348}" srcId="{93CED9D5-651D-40A0-BCD4-D780A7A252A1}" destId="{0060F771-F981-43C0-9E82-B2153F0415BE}" srcOrd="2" destOrd="0" parTransId="{D6C2FAFC-6A75-475B-85B7-5D0CA4DA2A11}" sibTransId="{1B7C1350-C089-4F9D-87F0-33B2BBEB023F}"/>
    <dgm:cxn modelId="{22449BBB-BBB8-4C09-B84B-66641CC8B291}" type="presOf" srcId="{D6C2FAFC-6A75-475B-85B7-5D0CA4DA2A11}" destId="{32713CFA-13F3-4C64-9311-142243614296}" srcOrd="0" destOrd="0" presId="urn:microsoft.com/office/officeart/2005/8/layout/hierarchy1"/>
    <dgm:cxn modelId="{6C9A24BA-7B73-488E-9F08-0198F233E449}" type="presOf" srcId="{4DC4AFE2-2213-4229-9175-2F516D361506}" destId="{F81FE788-217F-4DF0-9603-40B47332C129}" srcOrd="0" destOrd="0" presId="urn:microsoft.com/office/officeart/2005/8/layout/hierarchy1"/>
    <dgm:cxn modelId="{F051BF02-47E7-42BE-BF0E-086E619617C8}" type="presOf" srcId="{FAB48850-02BA-4D3A-B984-5F17545D4D51}" destId="{0B569BB6-01C5-43FD-8451-DF8E3AEC99ED}" srcOrd="0" destOrd="0" presId="urn:microsoft.com/office/officeart/2005/8/layout/hierarchy1"/>
    <dgm:cxn modelId="{01551A07-A325-4428-A059-861496CE89AE}" type="presOf" srcId="{24BF543F-2C5C-4A8B-81FE-BA63274FFCDE}" destId="{9156A314-909F-42B5-85FB-BA69CB23E4E5}" srcOrd="0" destOrd="0" presId="urn:microsoft.com/office/officeart/2005/8/layout/hierarchy1"/>
    <dgm:cxn modelId="{0FA2FD8C-670A-4C35-84C8-75854CFA2155}" srcId="{9ADCC31B-B36F-456E-B8C8-F80E3179F1BB}" destId="{CBAA7D32-48C1-4A50-A758-E7283683E2E1}" srcOrd="0" destOrd="0" parTransId="{24BF543F-2C5C-4A8B-81FE-BA63274FFCDE}" sibTransId="{BAB8DD15-C880-4E8E-8615-19E8C9AF885A}"/>
    <dgm:cxn modelId="{170627C0-456F-448D-BB00-F865B30E393C}" type="presOf" srcId="{9ADCC31B-B36F-456E-B8C8-F80E3179F1BB}" destId="{682D8B0E-F67B-4F6C-8B37-3CD9C47B1E8D}" srcOrd="0" destOrd="0" presId="urn:microsoft.com/office/officeart/2005/8/layout/hierarchy1"/>
    <dgm:cxn modelId="{0DEC1FD6-3D4B-474C-BF9D-25CEDB01174B}" type="presOf" srcId="{CBAA7D32-48C1-4A50-A758-E7283683E2E1}" destId="{3F409F43-4705-43AF-8AF8-49578E1EBBAD}" srcOrd="0" destOrd="0" presId="urn:microsoft.com/office/officeart/2005/8/layout/hierarchy1"/>
    <dgm:cxn modelId="{003872D4-E255-4E2B-87AC-F411994F2A9C}" type="presOf" srcId="{7F32C974-E4F6-4408-86F6-38D34851EDC8}" destId="{BB408A48-84B8-45AB-B4AC-CF1EA30DEB14}" srcOrd="0" destOrd="0" presId="urn:microsoft.com/office/officeart/2005/8/layout/hierarchy1"/>
    <dgm:cxn modelId="{11335804-5788-46EF-89DF-5C3E271790DC}" type="presOf" srcId="{0060F771-F981-43C0-9E82-B2153F0415BE}" destId="{13F4DFFB-3714-4594-AD9E-C69BBBA5FB1C}" srcOrd="0" destOrd="0" presId="urn:microsoft.com/office/officeart/2005/8/layout/hierarchy1"/>
    <dgm:cxn modelId="{26E3FC12-C4DD-4F13-9488-7FC96A07CB1F}" type="presOf" srcId="{5203F79C-93C7-4C6D-B611-5F3EEE2EF76A}" destId="{06C5DD9D-54F6-44CA-B912-FDC9169135E9}" srcOrd="0" destOrd="0" presId="urn:microsoft.com/office/officeart/2005/8/layout/hierarchy1"/>
    <dgm:cxn modelId="{84FEC959-FAF2-4444-9E19-AD2A3F53ADFD}" type="presOf" srcId="{93CED9D5-651D-40A0-BCD4-D780A7A252A1}" destId="{268AA94A-0C4E-4C1A-9E43-3258362C079B}" srcOrd="0" destOrd="0" presId="urn:microsoft.com/office/officeart/2005/8/layout/hierarchy1"/>
    <dgm:cxn modelId="{5CE5430D-1680-4094-B091-61DA37D32D27}" type="presOf" srcId="{877EE8EF-C063-4051-8642-7B90940B47E7}" destId="{BAB32AD6-C38A-4E4B-AF22-6C66B2A35F22}" srcOrd="0" destOrd="0" presId="urn:microsoft.com/office/officeart/2005/8/layout/hierarchy1"/>
    <dgm:cxn modelId="{C2735D8D-02F1-4713-899D-ECD3B8CBF647}" srcId="{877EE8EF-C063-4051-8642-7B90940B47E7}" destId="{0BDD89CA-CEBB-4940-B3D9-6D7D1F9E72A1}" srcOrd="0" destOrd="0" parTransId="{0742EE3D-E3D0-4077-A6A3-6B03D9E8B795}" sibTransId="{C915A7BB-99F2-4240-A355-0214462A2050}"/>
    <dgm:cxn modelId="{7C33E6D3-7B27-49F9-B36C-93425D3E5445}" srcId="{0BDD89CA-CEBB-4940-B3D9-6D7D1F9E72A1}" destId="{9ADCC31B-B36F-456E-B8C8-F80E3179F1BB}" srcOrd="1" destOrd="0" parTransId="{FAB48850-02BA-4D3A-B984-5F17545D4D51}" sibTransId="{AAB220ED-B7DF-46AE-BBED-6B217635BF54}"/>
    <dgm:cxn modelId="{B904F127-F7D7-454C-B709-1B1BB2DD3A8F}" srcId="{0BDD89CA-CEBB-4940-B3D9-6D7D1F9E72A1}" destId="{93CED9D5-651D-40A0-BCD4-D780A7A252A1}" srcOrd="0" destOrd="0" parTransId="{5203F79C-93C7-4C6D-B611-5F3EEE2EF76A}" sibTransId="{CE542DDD-717F-4926-91EA-8F3296BC1D73}"/>
    <dgm:cxn modelId="{58F597DE-BBCF-451C-A166-28C2417FF1F0}" type="presOf" srcId="{B3B9773C-DC6B-4BA8-B020-CE1C6EEAB9D5}" destId="{CCC6EC00-3314-4CA9-BFC9-75B7F8E3F7F6}" srcOrd="0" destOrd="0" presId="urn:microsoft.com/office/officeart/2005/8/layout/hierarchy1"/>
    <dgm:cxn modelId="{1EDDBF65-E427-459D-BD11-605505186DFC}" type="presOf" srcId="{B6FD96A0-769C-4DCB-95AF-FD22B095AB27}" destId="{D6C781E1-7F6E-4835-B704-9E8D8691767D}" srcOrd="0" destOrd="0" presId="urn:microsoft.com/office/officeart/2005/8/layout/hierarchy1"/>
    <dgm:cxn modelId="{FFC42E75-812B-4495-A3D6-276236B075D6}" type="presParOf" srcId="{BAB32AD6-C38A-4E4B-AF22-6C66B2A35F22}" destId="{11A98FF0-969A-454C-ADE8-B56021CFF398}" srcOrd="0" destOrd="0" presId="urn:microsoft.com/office/officeart/2005/8/layout/hierarchy1"/>
    <dgm:cxn modelId="{9D4FAD58-DCB4-41B5-ABEE-B6263CD7AFB5}" type="presParOf" srcId="{11A98FF0-969A-454C-ADE8-B56021CFF398}" destId="{17EEE52E-525C-404A-8B71-26E70CB65425}" srcOrd="0" destOrd="0" presId="urn:microsoft.com/office/officeart/2005/8/layout/hierarchy1"/>
    <dgm:cxn modelId="{5679B3F3-4056-4957-8873-2E47DF8C7137}" type="presParOf" srcId="{17EEE52E-525C-404A-8B71-26E70CB65425}" destId="{FB9616F5-2EBD-408C-92B8-0ABD7E5DFB2B}" srcOrd="0" destOrd="0" presId="urn:microsoft.com/office/officeart/2005/8/layout/hierarchy1"/>
    <dgm:cxn modelId="{52E83257-AA76-40E0-8D3F-ED517F96521A}" type="presParOf" srcId="{17EEE52E-525C-404A-8B71-26E70CB65425}" destId="{5DE89421-E56A-4F10-82DA-8FA159DF7B79}" srcOrd="1" destOrd="0" presId="urn:microsoft.com/office/officeart/2005/8/layout/hierarchy1"/>
    <dgm:cxn modelId="{B38CE68F-A49F-4332-8D34-278A48A0487A}" type="presParOf" srcId="{11A98FF0-969A-454C-ADE8-B56021CFF398}" destId="{3FE98289-E28C-4972-808F-937C02909788}" srcOrd="1" destOrd="0" presId="urn:microsoft.com/office/officeart/2005/8/layout/hierarchy1"/>
    <dgm:cxn modelId="{61444B0B-3CED-47D2-9B33-0FBFC531C521}" type="presParOf" srcId="{3FE98289-E28C-4972-808F-937C02909788}" destId="{06C5DD9D-54F6-44CA-B912-FDC9169135E9}" srcOrd="0" destOrd="0" presId="urn:microsoft.com/office/officeart/2005/8/layout/hierarchy1"/>
    <dgm:cxn modelId="{B7B410C2-4314-4919-9B9C-D4F011C8478C}" type="presParOf" srcId="{3FE98289-E28C-4972-808F-937C02909788}" destId="{D76958BC-114F-41B6-8394-0F5F652883B1}" srcOrd="1" destOrd="0" presId="urn:microsoft.com/office/officeart/2005/8/layout/hierarchy1"/>
    <dgm:cxn modelId="{F8EA45B3-8D7C-4553-A146-46432D6588C7}" type="presParOf" srcId="{D76958BC-114F-41B6-8394-0F5F652883B1}" destId="{6340CB7E-6F1D-4432-ABC1-D85B28E18369}" srcOrd="0" destOrd="0" presId="urn:microsoft.com/office/officeart/2005/8/layout/hierarchy1"/>
    <dgm:cxn modelId="{DE06F236-09AB-4DEC-A597-86E80A7C3E11}" type="presParOf" srcId="{6340CB7E-6F1D-4432-ABC1-D85B28E18369}" destId="{16584EE8-71FF-438A-9C0A-0F1E6607CE13}" srcOrd="0" destOrd="0" presId="urn:microsoft.com/office/officeart/2005/8/layout/hierarchy1"/>
    <dgm:cxn modelId="{DD7A9474-60A3-4D0C-87BD-58DD59216055}" type="presParOf" srcId="{6340CB7E-6F1D-4432-ABC1-D85B28E18369}" destId="{268AA94A-0C4E-4C1A-9E43-3258362C079B}" srcOrd="1" destOrd="0" presId="urn:microsoft.com/office/officeart/2005/8/layout/hierarchy1"/>
    <dgm:cxn modelId="{EE7A8530-607B-412E-AAAB-18BB5764CE97}" type="presParOf" srcId="{D76958BC-114F-41B6-8394-0F5F652883B1}" destId="{6791C7BC-30E6-427B-857E-A8612B564842}" srcOrd="1" destOrd="0" presId="urn:microsoft.com/office/officeart/2005/8/layout/hierarchy1"/>
    <dgm:cxn modelId="{929B0AC7-D8A9-4880-93B4-77739EBA3998}" type="presParOf" srcId="{6791C7BC-30E6-427B-857E-A8612B564842}" destId="{D6C781E1-7F6E-4835-B704-9E8D8691767D}" srcOrd="0" destOrd="0" presId="urn:microsoft.com/office/officeart/2005/8/layout/hierarchy1"/>
    <dgm:cxn modelId="{F470086A-661D-4435-9E1E-F69FF3930974}" type="presParOf" srcId="{6791C7BC-30E6-427B-857E-A8612B564842}" destId="{A0496B1D-724A-4B6C-A585-3959CA4D0DD6}" srcOrd="1" destOrd="0" presId="urn:microsoft.com/office/officeart/2005/8/layout/hierarchy1"/>
    <dgm:cxn modelId="{87867280-AC37-4502-9001-42B7B524CC0B}" type="presParOf" srcId="{A0496B1D-724A-4B6C-A585-3959CA4D0DD6}" destId="{749DA4E7-0A31-47AA-AC96-D9C926C2090A}" srcOrd="0" destOrd="0" presId="urn:microsoft.com/office/officeart/2005/8/layout/hierarchy1"/>
    <dgm:cxn modelId="{E66558AE-310A-47FD-A36E-3EE34CB40F80}" type="presParOf" srcId="{749DA4E7-0A31-47AA-AC96-D9C926C2090A}" destId="{60FFA8B7-0C5F-4629-ACC5-3EB58DA9A16B}" srcOrd="0" destOrd="0" presId="urn:microsoft.com/office/officeart/2005/8/layout/hierarchy1"/>
    <dgm:cxn modelId="{7E858EA0-A473-4168-8D06-C041FFF33D79}" type="presParOf" srcId="{749DA4E7-0A31-47AA-AC96-D9C926C2090A}" destId="{CCC6EC00-3314-4CA9-BFC9-75B7F8E3F7F6}" srcOrd="1" destOrd="0" presId="urn:microsoft.com/office/officeart/2005/8/layout/hierarchy1"/>
    <dgm:cxn modelId="{8715ADA1-DB45-4B5A-AB7C-2D5BBF7ED3E8}" type="presParOf" srcId="{A0496B1D-724A-4B6C-A585-3959CA4D0DD6}" destId="{A53E22E4-4263-4E07-94C1-86C512527084}" srcOrd="1" destOrd="0" presId="urn:microsoft.com/office/officeart/2005/8/layout/hierarchy1"/>
    <dgm:cxn modelId="{9053E2E1-D589-4524-8C20-F46AD77A9166}" type="presParOf" srcId="{6791C7BC-30E6-427B-857E-A8612B564842}" destId="{BB408A48-84B8-45AB-B4AC-CF1EA30DEB14}" srcOrd="2" destOrd="0" presId="urn:microsoft.com/office/officeart/2005/8/layout/hierarchy1"/>
    <dgm:cxn modelId="{AF8B8196-C58E-4F85-AF22-F532C023E4C1}" type="presParOf" srcId="{6791C7BC-30E6-427B-857E-A8612B564842}" destId="{6AFC8DCB-FB12-4742-956C-D385BA67EBCD}" srcOrd="3" destOrd="0" presId="urn:microsoft.com/office/officeart/2005/8/layout/hierarchy1"/>
    <dgm:cxn modelId="{C5C8CA7E-7AF5-4FAF-B9E1-0836533FF1AC}" type="presParOf" srcId="{6AFC8DCB-FB12-4742-956C-D385BA67EBCD}" destId="{59BE59B7-8CFD-4587-9679-2EEB1F5F1E0B}" srcOrd="0" destOrd="0" presId="urn:microsoft.com/office/officeart/2005/8/layout/hierarchy1"/>
    <dgm:cxn modelId="{0B39260B-F868-4B50-B360-6E07703AC231}" type="presParOf" srcId="{59BE59B7-8CFD-4587-9679-2EEB1F5F1E0B}" destId="{A43F05B7-70C3-460B-97D4-7678E3E0A97F}" srcOrd="0" destOrd="0" presId="urn:microsoft.com/office/officeart/2005/8/layout/hierarchy1"/>
    <dgm:cxn modelId="{7D4B96D9-9D30-46E1-AC5C-8DEFD3B146CB}" type="presParOf" srcId="{59BE59B7-8CFD-4587-9679-2EEB1F5F1E0B}" destId="{F81FE788-217F-4DF0-9603-40B47332C129}" srcOrd="1" destOrd="0" presId="urn:microsoft.com/office/officeart/2005/8/layout/hierarchy1"/>
    <dgm:cxn modelId="{68EE967D-29DB-4B93-B5CD-4E79942B5305}" type="presParOf" srcId="{6AFC8DCB-FB12-4742-956C-D385BA67EBCD}" destId="{EC5A8E67-5901-4AE0-A633-E7A241C0D760}" srcOrd="1" destOrd="0" presId="urn:microsoft.com/office/officeart/2005/8/layout/hierarchy1"/>
    <dgm:cxn modelId="{D8F38C47-CDAA-49AC-9939-38C8A105B038}" type="presParOf" srcId="{6791C7BC-30E6-427B-857E-A8612B564842}" destId="{32713CFA-13F3-4C64-9311-142243614296}" srcOrd="4" destOrd="0" presId="urn:microsoft.com/office/officeart/2005/8/layout/hierarchy1"/>
    <dgm:cxn modelId="{AF7D1458-2BA3-4846-8525-AA010CA0B519}" type="presParOf" srcId="{6791C7BC-30E6-427B-857E-A8612B564842}" destId="{E96DB921-E091-4B66-9B62-ACA01EA3EC92}" srcOrd="5" destOrd="0" presId="urn:microsoft.com/office/officeart/2005/8/layout/hierarchy1"/>
    <dgm:cxn modelId="{0DA14FF7-9DD4-4B6F-932B-89E51951CA83}" type="presParOf" srcId="{E96DB921-E091-4B66-9B62-ACA01EA3EC92}" destId="{7D70F50E-8E38-464B-938E-D120E616E455}" srcOrd="0" destOrd="0" presId="urn:microsoft.com/office/officeart/2005/8/layout/hierarchy1"/>
    <dgm:cxn modelId="{6A99C520-8FF5-4F43-A9D7-477E29BB70F0}" type="presParOf" srcId="{7D70F50E-8E38-464B-938E-D120E616E455}" destId="{AB33D954-01DA-4800-8151-772AEB7C26C5}" srcOrd="0" destOrd="0" presId="urn:microsoft.com/office/officeart/2005/8/layout/hierarchy1"/>
    <dgm:cxn modelId="{066DEB8E-E546-42B2-BD29-0D4050E80AE8}" type="presParOf" srcId="{7D70F50E-8E38-464B-938E-D120E616E455}" destId="{13F4DFFB-3714-4594-AD9E-C69BBBA5FB1C}" srcOrd="1" destOrd="0" presId="urn:microsoft.com/office/officeart/2005/8/layout/hierarchy1"/>
    <dgm:cxn modelId="{C76180EC-A61B-413C-AF3B-49655A0A91AE}" type="presParOf" srcId="{E96DB921-E091-4B66-9B62-ACA01EA3EC92}" destId="{B5D3F78D-2E46-4FF6-BDA1-382A25537D0A}" srcOrd="1" destOrd="0" presId="urn:microsoft.com/office/officeart/2005/8/layout/hierarchy1"/>
    <dgm:cxn modelId="{AA205BE9-B6BA-41BC-B943-D332FC5E04AF}" type="presParOf" srcId="{3FE98289-E28C-4972-808F-937C02909788}" destId="{0B569BB6-01C5-43FD-8451-DF8E3AEC99ED}" srcOrd="2" destOrd="0" presId="urn:microsoft.com/office/officeart/2005/8/layout/hierarchy1"/>
    <dgm:cxn modelId="{41F86A3F-0067-4845-ACC5-F0FC12EF438C}" type="presParOf" srcId="{3FE98289-E28C-4972-808F-937C02909788}" destId="{1E10BDAE-7A19-4687-9BAA-D6B707CF0AAF}" srcOrd="3" destOrd="0" presId="urn:microsoft.com/office/officeart/2005/8/layout/hierarchy1"/>
    <dgm:cxn modelId="{729CEDC5-71FB-49FB-A060-93E43665484B}" type="presParOf" srcId="{1E10BDAE-7A19-4687-9BAA-D6B707CF0AAF}" destId="{562C1C51-35B1-48B6-8ED6-765096FF377C}" srcOrd="0" destOrd="0" presId="urn:microsoft.com/office/officeart/2005/8/layout/hierarchy1"/>
    <dgm:cxn modelId="{F13DA2ED-584B-4489-9FDD-9882569D584E}" type="presParOf" srcId="{562C1C51-35B1-48B6-8ED6-765096FF377C}" destId="{C3567C29-A60E-4FBD-AEDB-F641FDC7657F}" srcOrd="0" destOrd="0" presId="urn:microsoft.com/office/officeart/2005/8/layout/hierarchy1"/>
    <dgm:cxn modelId="{FB80AF71-C64E-4A31-881F-D4E8EB210006}" type="presParOf" srcId="{562C1C51-35B1-48B6-8ED6-765096FF377C}" destId="{682D8B0E-F67B-4F6C-8B37-3CD9C47B1E8D}" srcOrd="1" destOrd="0" presId="urn:microsoft.com/office/officeart/2005/8/layout/hierarchy1"/>
    <dgm:cxn modelId="{CC693BD2-B2C3-4BA1-A6F5-EE56D5EED789}" type="presParOf" srcId="{1E10BDAE-7A19-4687-9BAA-D6B707CF0AAF}" destId="{C5E8361A-8652-438E-9143-050DFC5AD29C}" srcOrd="1" destOrd="0" presId="urn:microsoft.com/office/officeart/2005/8/layout/hierarchy1"/>
    <dgm:cxn modelId="{BFD5494B-2AE7-4F2D-BB14-EB14AAAF0092}" type="presParOf" srcId="{C5E8361A-8652-438E-9143-050DFC5AD29C}" destId="{9156A314-909F-42B5-85FB-BA69CB23E4E5}" srcOrd="0" destOrd="0" presId="urn:microsoft.com/office/officeart/2005/8/layout/hierarchy1"/>
    <dgm:cxn modelId="{812AC76F-3538-4EC0-9185-DE322BBF6B42}" type="presParOf" srcId="{C5E8361A-8652-438E-9143-050DFC5AD29C}" destId="{4DA121DD-16C9-4586-BCBA-934027A39E0A}" srcOrd="1" destOrd="0" presId="urn:microsoft.com/office/officeart/2005/8/layout/hierarchy1"/>
    <dgm:cxn modelId="{2524CE7B-FADC-4B0D-85A1-2A0111FE96A1}" type="presParOf" srcId="{4DA121DD-16C9-4586-BCBA-934027A39E0A}" destId="{24730424-19D1-4673-958A-FFEA0BA71C57}" srcOrd="0" destOrd="0" presId="urn:microsoft.com/office/officeart/2005/8/layout/hierarchy1"/>
    <dgm:cxn modelId="{918C7C6C-C62D-48EF-9492-777B96126D6B}" type="presParOf" srcId="{24730424-19D1-4673-958A-FFEA0BA71C57}" destId="{BF0159FE-B4B3-4524-9468-23C8C560E526}" srcOrd="0" destOrd="0" presId="urn:microsoft.com/office/officeart/2005/8/layout/hierarchy1"/>
    <dgm:cxn modelId="{3783B549-CC55-4A3C-808E-2CABCC139A92}" type="presParOf" srcId="{24730424-19D1-4673-958A-FFEA0BA71C57}" destId="{3F409F43-4705-43AF-8AF8-49578E1EBBAD}" srcOrd="1" destOrd="0" presId="urn:microsoft.com/office/officeart/2005/8/layout/hierarchy1"/>
    <dgm:cxn modelId="{4319E926-CD7A-46AB-BF43-62F31BC97490}" type="presParOf" srcId="{4DA121DD-16C9-4586-BCBA-934027A39E0A}" destId="{A2FEC2CA-D825-41F0-84F7-B661426813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6A314-909F-42B5-85FB-BA69CB23E4E5}">
      <dsp:nvSpPr>
        <dsp:cNvPr id="0" name=""/>
        <dsp:cNvSpPr/>
      </dsp:nvSpPr>
      <dsp:spPr>
        <a:xfrm>
          <a:off x="7782803" y="1886105"/>
          <a:ext cx="91440" cy="480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1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69BB6-01C5-43FD-8451-DF8E3AEC99ED}">
      <dsp:nvSpPr>
        <dsp:cNvPr id="0" name=""/>
        <dsp:cNvSpPr/>
      </dsp:nvSpPr>
      <dsp:spPr>
        <a:xfrm>
          <a:off x="3842413" y="362368"/>
          <a:ext cx="3986109" cy="116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764"/>
              </a:lnTo>
              <a:lnTo>
                <a:pt x="3986109" y="1009764"/>
              </a:lnTo>
              <a:lnTo>
                <a:pt x="3986109" y="11627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13CFA-13F3-4C64-9311-142243614296}">
      <dsp:nvSpPr>
        <dsp:cNvPr id="0" name=""/>
        <dsp:cNvSpPr/>
      </dsp:nvSpPr>
      <dsp:spPr>
        <a:xfrm>
          <a:off x="1175403" y="1957065"/>
          <a:ext cx="4635382" cy="579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322"/>
              </a:lnTo>
              <a:lnTo>
                <a:pt x="4635382" y="426322"/>
              </a:lnTo>
              <a:lnTo>
                <a:pt x="4635382" y="579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08A48-84B8-45AB-B4AC-CF1EA30DEB14}">
      <dsp:nvSpPr>
        <dsp:cNvPr id="0" name=""/>
        <dsp:cNvSpPr/>
      </dsp:nvSpPr>
      <dsp:spPr>
        <a:xfrm>
          <a:off x="1175403" y="1957065"/>
          <a:ext cx="2598643" cy="530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963"/>
              </a:lnTo>
              <a:lnTo>
                <a:pt x="2598643" y="377963"/>
              </a:lnTo>
              <a:lnTo>
                <a:pt x="2598643" y="5308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781E1-7F6E-4835-B704-9E8D8691767D}">
      <dsp:nvSpPr>
        <dsp:cNvPr id="0" name=""/>
        <dsp:cNvSpPr/>
      </dsp:nvSpPr>
      <dsp:spPr>
        <a:xfrm>
          <a:off x="1175403" y="1957065"/>
          <a:ext cx="125875" cy="579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322"/>
              </a:lnTo>
              <a:lnTo>
                <a:pt x="125875" y="426322"/>
              </a:lnTo>
              <a:lnTo>
                <a:pt x="125875" y="579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5DD9D-54F6-44CA-B912-FDC9169135E9}">
      <dsp:nvSpPr>
        <dsp:cNvPr id="0" name=""/>
        <dsp:cNvSpPr/>
      </dsp:nvSpPr>
      <dsp:spPr>
        <a:xfrm>
          <a:off x="1175403" y="362368"/>
          <a:ext cx="2667010" cy="1063572"/>
        </a:xfrm>
        <a:custGeom>
          <a:avLst/>
          <a:gdLst/>
          <a:ahLst/>
          <a:cxnLst/>
          <a:rect l="0" t="0" r="0" b="0"/>
          <a:pathLst>
            <a:path>
              <a:moveTo>
                <a:pt x="2667010" y="0"/>
              </a:moveTo>
              <a:lnTo>
                <a:pt x="2667010" y="910637"/>
              </a:lnTo>
              <a:lnTo>
                <a:pt x="0" y="910637"/>
              </a:lnTo>
              <a:lnTo>
                <a:pt x="0" y="1063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616F5-2EBD-408C-92B8-0ABD7E5DFB2B}">
      <dsp:nvSpPr>
        <dsp:cNvPr id="0" name=""/>
        <dsp:cNvSpPr/>
      </dsp:nvSpPr>
      <dsp:spPr>
        <a:xfrm>
          <a:off x="3016975" y="-174259"/>
          <a:ext cx="1650875" cy="536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89421-E56A-4F10-82DA-8FA159DF7B79}">
      <dsp:nvSpPr>
        <dsp:cNvPr id="0" name=""/>
        <dsp:cNvSpPr/>
      </dsp:nvSpPr>
      <dsp:spPr>
        <a:xfrm>
          <a:off x="3200406" y="0"/>
          <a:ext cx="1650875" cy="53662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CAUSE</a:t>
          </a:r>
          <a:endParaRPr lang="en-IN" sz="1600" kern="1200" dirty="0"/>
        </a:p>
      </dsp:txBody>
      <dsp:txXfrm>
        <a:off x="3216123" y="15717"/>
        <a:ext cx="1619441" cy="505193"/>
      </dsp:txXfrm>
    </dsp:sp>
    <dsp:sp modelId="{16584EE8-71FF-438A-9C0A-0F1E6607CE13}">
      <dsp:nvSpPr>
        <dsp:cNvPr id="0" name=""/>
        <dsp:cNvSpPr/>
      </dsp:nvSpPr>
      <dsp:spPr>
        <a:xfrm>
          <a:off x="349965" y="1425941"/>
          <a:ext cx="1650875" cy="531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AA94A-0C4E-4C1A-9E43-3258362C079B}">
      <dsp:nvSpPr>
        <dsp:cNvPr id="0" name=""/>
        <dsp:cNvSpPr/>
      </dsp:nvSpPr>
      <dsp:spPr>
        <a:xfrm>
          <a:off x="533395" y="1600200"/>
          <a:ext cx="1650875" cy="531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PRIMARY</a:t>
          </a:r>
          <a:endParaRPr lang="en-IN" sz="1600" kern="1200" dirty="0"/>
        </a:p>
      </dsp:txBody>
      <dsp:txXfrm>
        <a:off x="548951" y="1615756"/>
        <a:ext cx="1619763" cy="500012"/>
      </dsp:txXfrm>
    </dsp:sp>
    <dsp:sp modelId="{60FFA8B7-0C5F-4629-ACC5-3EB58DA9A16B}">
      <dsp:nvSpPr>
        <dsp:cNvPr id="0" name=""/>
        <dsp:cNvSpPr/>
      </dsp:nvSpPr>
      <dsp:spPr>
        <a:xfrm>
          <a:off x="1808" y="2536323"/>
          <a:ext cx="2598941" cy="104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6EC00-3314-4CA9-BFC9-75B7F8E3F7F6}">
      <dsp:nvSpPr>
        <dsp:cNvPr id="0" name=""/>
        <dsp:cNvSpPr/>
      </dsp:nvSpPr>
      <dsp:spPr>
        <a:xfrm>
          <a:off x="185238" y="2710582"/>
          <a:ext cx="2598941" cy="1048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Physical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err="1" smtClean="0"/>
            <a:t>Eg</a:t>
          </a:r>
          <a:r>
            <a:rPr lang="en-IN" sz="1300" kern="1200" dirty="0" smtClean="0"/>
            <a:t>: Trauma, foreign body, coarse food etc.</a:t>
          </a:r>
          <a:endParaRPr lang="en-IN" sz="1300" kern="1200" dirty="0"/>
        </a:p>
      </dsp:txBody>
      <dsp:txXfrm>
        <a:off x="215942" y="2741286"/>
        <a:ext cx="2537533" cy="986898"/>
      </dsp:txXfrm>
    </dsp:sp>
    <dsp:sp modelId="{A43F05B7-70C3-460B-97D4-7678E3E0A97F}">
      <dsp:nvSpPr>
        <dsp:cNvPr id="0" name=""/>
        <dsp:cNvSpPr/>
      </dsp:nvSpPr>
      <dsp:spPr>
        <a:xfrm>
          <a:off x="2948608" y="2487964"/>
          <a:ext cx="1650875" cy="104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FE788-217F-4DF0-9603-40B47332C129}">
      <dsp:nvSpPr>
        <dsp:cNvPr id="0" name=""/>
        <dsp:cNvSpPr/>
      </dsp:nvSpPr>
      <dsp:spPr>
        <a:xfrm>
          <a:off x="3132039" y="2662224"/>
          <a:ext cx="1650875" cy="1048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Chemical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err="1" smtClean="0"/>
            <a:t>Eg</a:t>
          </a:r>
          <a:r>
            <a:rPr lang="en-IN" sz="1300" kern="1200" dirty="0" smtClean="0"/>
            <a:t>: Irritant substances like acid , alkali etc.</a:t>
          </a:r>
          <a:endParaRPr lang="en-IN" sz="1300" kern="1200" dirty="0"/>
        </a:p>
      </dsp:txBody>
      <dsp:txXfrm>
        <a:off x="3162743" y="2692928"/>
        <a:ext cx="1589467" cy="986898"/>
      </dsp:txXfrm>
    </dsp:sp>
    <dsp:sp modelId="{AB33D954-01DA-4800-8151-772AEB7C26C5}">
      <dsp:nvSpPr>
        <dsp:cNvPr id="0" name=""/>
        <dsp:cNvSpPr/>
      </dsp:nvSpPr>
      <dsp:spPr>
        <a:xfrm>
          <a:off x="4985347" y="2536323"/>
          <a:ext cx="1650875" cy="104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4DFFB-3714-4594-AD9E-C69BBBA5FB1C}">
      <dsp:nvSpPr>
        <dsp:cNvPr id="0" name=""/>
        <dsp:cNvSpPr/>
      </dsp:nvSpPr>
      <dsp:spPr>
        <a:xfrm>
          <a:off x="5168778" y="2710582"/>
          <a:ext cx="1650875" cy="1048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Infectious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Bacteria &amp; fungi invading oral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mucous.</a:t>
          </a:r>
          <a:endParaRPr lang="en-IN" sz="1300" kern="1200" dirty="0"/>
        </a:p>
      </dsp:txBody>
      <dsp:txXfrm>
        <a:off x="5199482" y="2741286"/>
        <a:ext cx="1589467" cy="986898"/>
      </dsp:txXfrm>
    </dsp:sp>
    <dsp:sp modelId="{C3567C29-A60E-4FBD-AEDB-F641FDC7657F}">
      <dsp:nvSpPr>
        <dsp:cNvPr id="0" name=""/>
        <dsp:cNvSpPr/>
      </dsp:nvSpPr>
      <dsp:spPr>
        <a:xfrm>
          <a:off x="7003085" y="1525069"/>
          <a:ext cx="1650875" cy="361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D8B0E-F67B-4F6C-8B37-3CD9C47B1E8D}">
      <dsp:nvSpPr>
        <dsp:cNvPr id="0" name=""/>
        <dsp:cNvSpPr/>
      </dsp:nvSpPr>
      <dsp:spPr>
        <a:xfrm>
          <a:off x="7186515" y="1699328"/>
          <a:ext cx="1650875" cy="361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Secondary</a:t>
          </a:r>
          <a:endParaRPr lang="en-IN" sz="1600" kern="1200" dirty="0"/>
        </a:p>
      </dsp:txBody>
      <dsp:txXfrm>
        <a:off x="7197089" y="1709902"/>
        <a:ext cx="1629727" cy="339888"/>
      </dsp:txXfrm>
    </dsp:sp>
    <dsp:sp modelId="{BF0159FE-B4B3-4524-9468-23C8C560E526}">
      <dsp:nvSpPr>
        <dsp:cNvPr id="0" name=""/>
        <dsp:cNvSpPr/>
      </dsp:nvSpPr>
      <dsp:spPr>
        <a:xfrm>
          <a:off x="7003085" y="2366235"/>
          <a:ext cx="1650875" cy="104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09F43-4705-43AF-8AF8-49578E1EBBAD}">
      <dsp:nvSpPr>
        <dsp:cNvPr id="0" name=""/>
        <dsp:cNvSpPr/>
      </dsp:nvSpPr>
      <dsp:spPr>
        <a:xfrm>
          <a:off x="7186515" y="2540494"/>
          <a:ext cx="1650875" cy="1048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Virus, Bacteria, fungus, nutritional etc.</a:t>
          </a:r>
          <a:endParaRPr lang="en-IN" sz="1300" kern="1200" dirty="0"/>
        </a:p>
      </dsp:txBody>
      <dsp:txXfrm>
        <a:off x="7217219" y="2571198"/>
        <a:ext cx="1589467" cy="986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36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IN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b="1" dirty="0" smtClean="0">
                <a:solidFill>
                  <a:srgbClr val="FF0000"/>
                </a:solidFill>
              </a:rPr>
              <a:t>Definition:</a:t>
            </a:r>
            <a:r>
              <a:rPr lang="en-IN" sz="1800" b="1" i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the inflammation of the mucous membrane of the oral cavity, characterized by partial or complete loss of appetite, profuse salivation &amp; painful mastication.  It includes inflammation of tongue 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glositis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), gum (gingivitis), palate 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Palatitis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), may be teeth 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odonitis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 or lips 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chelitis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IN" b="1" i="1" dirty="0" smtClean="0">
                <a:solidFill>
                  <a:srgbClr val="FF0000"/>
                </a:solidFill>
              </a:rPr>
              <a:t>Causes:</a:t>
            </a:r>
          </a:p>
          <a:p>
            <a:pPr>
              <a:buNone/>
            </a:pPr>
            <a:endParaRPr lang="en-IN" b="1" i="1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590800"/>
          <a:ext cx="8839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Partial or complete loss of appetite (Animal hesitate when taking food).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Slow &amp; painful mastication.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Chewing movement are accompanied by salivation.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Salivation either frothy &amp; small or profuse &amp; drooling and may contain pus or shreds of epithelial cells.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fetid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odor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from mouth in infections.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Enlargement of local lymph nodes.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Surrounding tissues, upper and lower lips may be affected.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Toxemia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dehydration may be occur.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i="1" dirty="0" smtClean="0">
                <a:solidFill>
                  <a:srgbClr val="FF0000"/>
                </a:solidFill>
              </a:rPr>
              <a:t>A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Medical treatment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(1)Wash or touch the mouth cavity or lesion with mild antiseptics, astringents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antiphlogistics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such as one of the following: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2 % solution of copper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sulfate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2 % suspension of borax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2 %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gention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violet 2 %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alum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1: 4000 fresh solution of potassium permanganates.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1 -2 % Borax glycerine (over lesions).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1-3% iodo glycerine (over lesions).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(2) Touch the ulcer with 0.5-1 %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alcohlic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Tr. Iodine or 0.5 to 1 0 % silver nitrate.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(3) SC injection of atropine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sulfate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to control salivation.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(4) Antihistaminic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Dexamethosone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10-20 ml, for large animal) in allergic condition.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(5) Antibiotics 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to control infection.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(6 ) Antifungal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Mycostatin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25 mg/ kg BW orally)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infection.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palatitis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of equine, aspirate fluid under mucosa of palate by long sterile needle, then irrigate with antiseptic, then oral antiseptic wash, supportive treatment &amp; antibiotic if fever present.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(8) Supportive treatment: Glucose 10 - 40% IV in difficulty swallowing, vitamin A&amp;C.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(9) Surgical removal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gangrenous mass.</a:t>
            </a:r>
          </a:p>
          <a:p>
            <a:pPr>
              <a:buNone/>
            </a:pPr>
            <a:r>
              <a:rPr lang="en-I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Hygienic treatment:</a:t>
            </a:r>
          </a:p>
          <a:p>
            <a:pPr>
              <a:buNone/>
            </a:pPr>
            <a:r>
              <a:rPr lang="en-IN" sz="2800" dirty="0" smtClean="0"/>
              <a:t>(1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Remove or treat the real cause (foreign bodies, sharp teeth).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(2) Prevent animal to graze at pasture &amp; isolation in infection diseases.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(3) Easily digested palatable soft food as bran mashes for equine, green food for ruminants, milk rice or fine minced for dogs.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(4) Give the animal clean water in enough amounts after each feeding before using oral antiseptic.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483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Stomatitis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Stomatitis </dc:title>
  <dc:creator>anil kumar</dc:creator>
  <cp:lastModifiedBy>anil kumar</cp:lastModifiedBy>
  <cp:revision>46</cp:revision>
  <dcterms:created xsi:type="dcterms:W3CDTF">2006-08-16T00:00:00Z</dcterms:created>
  <dcterms:modified xsi:type="dcterms:W3CDTF">2020-09-28T09:13:49Z</dcterms:modified>
</cp:coreProperties>
</file>