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IN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4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Septicemia</a:t>
            </a:r>
            <a:r>
              <a:rPr lang="en-IN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IN" sz="4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Viremia</a:t>
            </a:r>
            <a:endParaRPr lang="en-IN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IN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Bipin</a:t>
            </a:r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Kumar, Assistant Professor</a:t>
            </a:r>
          </a:p>
          <a:p>
            <a:pPr algn="ctr">
              <a:buNone/>
            </a:pP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Department of Veterinary Medicine</a:t>
            </a:r>
          </a:p>
          <a:p>
            <a:pPr algn="ctr">
              <a:buNone/>
            </a:pP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Bihar Veterinary College, Patna</a:t>
            </a:r>
          </a:p>
          <a:p>
            <a:pPr algn="ctr">
              <a:buNone/>
            </a:pP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(Bihar Animal Sciences University, Patna)</a:t>
            </a:r>
          </a:p>
          <a:p>
            <a:pPr algn="ctr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IN" dirty="0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0"/>
            <a:ext cx="205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Septicemia</a:t>
            </a:r>
            <a:r>
              <a:rPr lang="en-IN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IN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Viremia</a:t>
            </a:r>
            <a:endParaRPr lang="en-I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It is a disease state consist of </a:t>
            </a:r>
            <a:r>
              <a:rPr lang="en-IN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toxemia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hyperthermia and presence of large no. of infectious agents in bloodstream.</a:t>
            </a:r>
          </a:p>
          <a:p>
            <a:r>
              <a:rPr lang="en-IN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Bacterimia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Presence of bacteria in bloodstream for transitory period without clinical manifestation.</a:t>
            </a:r>
          </a:p>
          <a:p>
            <a:r>
              <a:rPr lang="en-IN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Septicemia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Presence of microbes in bloodstream for throughout the course of  disease and responsible for clinical manifestation.</a:t>
            </a:r>
            <a:endParaRPr lang="en-IN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Notable </a:t>
            </a:r>
            <a:r>
              <a:rPr lang="en-IN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septicemia</a:t>
            </a:r>
            <a:endParaRPr lang="en-I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All species: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Anthrax</a:t>
            </a:r>
          </a:p>
          <a:p>
            <a:r>
              <a:rPr lang="en-IN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Pasteurellosis</a:t>
            </a:r>
            <a:endParaRPr lang="en-IN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Salmonellosis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Pseudomonas </a:t>
            </a:r>
            <a:r>
              <a:rPr lang="en-IN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pseudomallei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Sheep: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Histophilous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Hemophilous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etc.</a:t>
            </a:r>
          </a:p>
          <a:p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Pig: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Hog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cholera,ASF,Erysipelothrix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etc.</a:t>
            </a:r>
          </a:p>
          <a:p>
            <a:r>
              <a:rPr lang="en-IN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Special </a:t>
            </a:r>
            <a:r>
              <a:rPr lang="en-IN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septicemia</a:t>
            </a:r>
            <a:r>
              <a:rPr lang="en-IN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Radiation injury</a:t>
            </a:r>
          </a:p>
          <a:p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Congenital defect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Clinical signs/Treatment </a:t>
            </a:r>
            <a:endParaRPr lang="en-I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Fever</a:t>
            </a:r>
          </a:p>
          <a:p>
            <a:r>
              <a:rPr lang="en-IN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Hemorrhage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IN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petechial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echymotic</a:t>
            </a:r>
            <a:endParaRPr lang="en-IN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Shock,depression,stupor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etc.</a:t>
            </a:r>
          </a:p>
          <a:p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Antimicrobials</a:t>
            </a:r>
          </a:p>
          <a:p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Fluid and electrolytes</a:t>
            </a:r>
          </a:p>
          <a:p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Antitoxin</a:t>
            </a:r>
          </a:p>
          <a:p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Antipyretics</a:t>
            </a:r>
          </a:p>
          <a:p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Corticosteroids etc</a:t>
            </a: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pPr lvl="7">
              <a:buNone/>
            </a:pPr>
            <a:r>
              <a:rPr lang="en-IN" sz="9600" dirty="0">
                <a:solidFill>
                  <a:srgbClr val="C00000"/>
                </a:solidFill>
                <a:latin typeface="AdineKirnberg-Script" pitchFamily="2" charset="0"/>
              </a:rPr>
              <a:t>Thank you</a:t>
            </a:r>
          </a:p>
        </p:txBody>
      </p:sp>
    </p:spTree>
    <p:extLst>
      <p:ext uri="{BB962C8B-B14F-4D97-AF65-F5344CB8AC3E}">
        <p14:creationId xmlns="" xmlns:p14="http://schemas.microsoft.com/office/powerpoint/2010/main" val="190591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</TotalTime>
  <Words>136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Slide 1</vt:lpstr>
      <vt:lpstr>Septicemia/Viremia</vt:lpstr>
      <vt:lpstr>Notable septicemia</vt:lpstr>
      <vt:lpstr>Clinical signs/Treatment 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Septicemia/Viremia</dc:title>
  <dc:creator>Dr. Bipin Kumar</dc:creator>
  <cp:lastModifiedBy>Dr. Bipin Kumar</cp:lastModifiedBy>
  <cp:revision>3</cp:revision>
  <dcterms:created xsi:type="dcterms:W3CDTF">2006-08-16T00:00:00Z</dcterms:created>
  <dcterms:modified xsi:type="dcterms:W3CDTF">2020-10-26T04:58:32Z</dcterms:modified>
</cp:coreProperties>
</file>