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70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993" autoAdjust="0"/>
    <p:restoredTop sz="95827"/>
  </p:normalViewPr>
  <p:slideViewPr>
    <p:cSldViewPr snapToGrid="0">
      <p:cViewPr varScale="1">
        <p:scale>
          <a:sx n="112" d="100"/>
          <a:sy n="112" d="100"/>
        </p:scale>
        <p:origin x="552" y="184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3D4C118E-8308-3B40-974B-E1FD8090532F}" type="doc">
      <dgm:prSet loTypeId="urn:microsoft.com/office/officeart/2008/layout/RadialCluster" loCatId="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GB"/>
        </a:p>
      </dgm:t>
    </dgm:pt>
    <dgm:pt modelId="{FA5ABF62-1614-4348-A97D-AE80815727D9}">
      <dgm:prSet phldrT="[Text]"/>
      <dgm:spPr/>
      <dgm:t>
        <a:bodyPr/>
        <a:lstStyle/>
        <a:p>
          <a:r>
            <a:rPr lang="en-GB" dirty="0"/>
            <a:t>CSF</a:t>
          </a:r>
        </a:p>
      </dgm:t>
    </dgm:pt>
    <dgm:pt modelId="{71456883-6F79-A340-996F-39B6BA36BCD5}" type="parTrans" cxnId="{6A734CD8-6393-E141-805D-3D599ED1953A}">
      <dgm:prSet/>
      <dgm:spPr/>
      <dgm:t>
        <a:bodyPr/>
        <a:lstStyle/>
        <a:p>
          <a:endParaRPr lang="en-GB"/>
        </a:p>
      </dgm:t>
    </dgm:pt>
    <dgm:pt modelId="{8B25F9A8-A174-A649-9D97-03884301EE2D}" type="sibTrans" cxnId="{6A734CD8-6393-E141-805D-3D599ED1953A}">
      <dgm:prSet/>
      <dgm:spPr/>
      <dgm:t>
        <a:bodyPr/>
        <a:lstStyle/>
        <a:p>
          <a:endParaRPr lang="en-GB"/>
        </a:p>
      </dgm:t>
    </dgm:pt>
    <dgm:pt modelId="{3139232C-3610-9D42-A94D-B1C3BA635186}">
      <dgm:prSet phldrT="[Text]"/>
      <dgm:spPr/>
      <dgm:t>
        <a:bodyPr/>
        <a:lstStyle/>
        <a:p>
          <a:r>
            <a:rPr lang="en-GB" dirty="0"/>
            <a:t>BVD</a:t>
          </a:r>
        </a:p>
      </dgm:t>
    </dgm:pt>
    <dgm:pt modelId="{5475D168-24FE-9F46-B36E-32926910585F}" type="parTrans" cxnId="{A27B313D-8C4C-C54F-938F-E9CFD19DB815}">
      <dgm:prSet/>
      <dgm:spPr/>
      <dgm:t>
        <a:bodyPr/>
        <a:lstStyle/>
        <a:p>
          <a:endParaRPr lang="en-GB"/>
        </a:p>
      </dgm:t>
    </dgm:pt>
    <dgm:pt modelId="{E471FA22-32FA-E745-ABAE-21E9BA60F3E0}" type="sibTrans" cxnId="{A27B313D-8C4C-C54F-938F-E9CFD19DB815}">
      <dgm:prSet/>
      <dgm:spPr/>
      <dgm:t>
        <a:bodyPr/>
        <a:lstStyle/>
        <a:p>
          <a:endParaRPr lang="en-GB"/>
        </a:p>
      </dgm:t>
    </dgm:pt>
    <dgm:pt modelId="{7A21290D-D774-964A-849A-D4CEF929DB0F}">
      <dgm:prSet phldrT="[Text]"/>
      <dgm:spPr/>
      <dgm:t>
        <a:bodyPr/>
        <a:lstStyle/>
        <a:p>
          <a:r>
            <a:rPr lang="en-GB" dirty="0"/>
            <a:t>Border disease</a:t>
          </a:r>
        </a:p>
      </dgm:t>
    </dgm:pt>
    <dgm:pt modelId="{F20BE9D7-7885-724D-B8D8-27C71D9273B5}" type="parTrans" cxnId="{60EEFD22-E799-6D4A-8181-0243525BA20A}">
      <dgm:prSet/>
      <dgm:spPr/>
      <dgm:t>
        <a:bodyPr/>
        <a:lstStyle/>
        <a:p>
          <a:endParaRPr lang="en-GB"/>
        </a:p>
      </dgm:t>
    </dgm:pt>
    <dgm:pt modelId="{5DAD897A-7CE8-014D-B1C4-A67C2E627609}" type="sibTrans" cxnId="{60EEFD22-E799-6D4A-8181-0243525BA20A}">
      <dgm:prSet/>
      <dgm:spPr/>
      <dgm:t>
        <a:bodyPr/>
        <a:lstStyle/>
        <a:p>
          <a:endParaRPr lang="en-GB"/>
        </a:p>
      </dgm:t>
    </dgm:pt>
    <dgm:pt modelId="{8FE4BCEE-2067-6A44-9EA8-32C83167C808}" type="pres">
      <dgm:prSet presAssocID="{3D4C118E-8308-3B40-974B-E1FD8090532F}" presName="Name0" presStyleCnt="0">
        <dgm:presLayoutVars>
          <dgm:chMax val="1"/>
          <dgm:chPref val="1"/>
          <dgm:dir/>
          <dgm:animOne val="branch"/>
          <dgm:animLvl val="lvl"/>
        </dgm:presLayoutVars>
      </dgm:prSet>
      <dgm:spPr/>
    </dgm:pt>
    <dgm:pt modelId="{183DF8F5-CEE9-344D-A559-60AD4A1EFD4E}" type="pres">
      <dgm:prSet presAssocID="{FA5ABF62-1614-4348-A97D-AE80815727D9}" presName="singleCycle" presStyleCnt="0"/>
      <dgm:spPr/>
    </dgm:pt>
    <dgm:pt modelId="{6615FE4B-0C22-E34C-B962-AAC845D51B73}" type="pres">
      <dgm:prSet presAssocID="{FA5ABF62-1614-4348-A97D-AE80815727D9}" presName="singleCenter" presStyleLbl="node1" presStyleIdx="0" presStyleCnt="3">
        <dgm:presLayoutVars>
          <dgm:chMax val="7"/>
          <dgm:chPref val="7"/>
        </dgm:presLayoutVars>
      </dgm:prSet>
      <dgm:spPr/>
    </dgm:pt>
    <dgm:pt modelId="{EE58944D-8E04-6846-ADDF-65913B2A5F16}" type="pres">
      <dgm:prSet presAssocID="{5475D168-24FE-9F46-B36E-32926910585F}" presName="Name56" presStyleLbl="parChTrans1D2" presStyleIdx="0" presStyleCnt="2"/>
      <dgm:spPr/>
    </dgm:pt>
    <dgm:pt modelId="{FB6C5729-592B-CE4A-9751-04853B8E5115}" type="pres">
      <dgm:prSet presAssocID="{3139232C-3610-9D42-A94D-B1C3BA635186}" presName="text0" presStyleLbl="node1" presStyleIdx="1" presStyleCnt="3">
        <dgm:presLayoutVars>
          <dgm:bulletEnabled val="1"/>
        </dgm:presLayoutVars>
      </dgm:prSet>
      <dgm:spPr/>
    </dgm:pt>
    <dgm:pt modelId="{B921B6B7-192A-634D-8376-66BB87D586A1}" type="pres">
      <dgm:prSet presAssocID="{F20BE9D7-7885-724D-B8D8-27C71D9273B5}" presName="Name56" presStyleLbl="parChTrans1D2" presStyleIdx="1" presStyleCnt="2"/>
      <dgm:spPr/>
    </dgm:pt>
    <dgm:pt modelId="{2F150724-6BDA-074A-962C-DFB2C7313926}" type="pres">
      <dgm:prSet presAssocID="{7A21290D-D774-964A-849A-D4CEF929DB0F}" presName="text0" presStyleLbl="node1" presStyleIdx="2" presStyleCnt="3">
        <dgm:presLayoutVars>
          <dgm:bulletEnabled val="1"/>
        </dgm:presLayoutVars>
      </dgm:prSet>
      <dgm:spPr/>
    </dgm:pt>
  </dgm:ptLst>
  <dgm:cxnLst>
    <dgm:cxn modelId="{60EEFD22-E799-6D4A-8181-0243525BA20A}" srcId="{FA5ABF62-1614-4348-A97D-AE80815727D9}" destId="{7A21290D-D774-964A-849A-D4CEF929DB0F}" srcOrd="1" destOrd="0" parTransId="{F20BE9D7-7885-724D-B8D8-27C71D9273B5}" sibTransId="{5DAD897A-7CE8-014D-B1C4-A67C2E627609}"/>
    <dgm:cxn modelId="{A27B313D-8C4C-C54F-938F-E9CFD19DB815}" srcId="{FA5ABF62-1614-4348-A97D-AE80815727D9}" destId="{3139232C-3610-9D42-A94D-B1C3BA635186}" srcOrd="0" destOrd="0" parTransId="{5475D168-24FE-9F46-B36E-32926910585F}" sibTransId="{E471FA22-32FA-E745-ABAE-21E9BA60F3E0}"/>
    <dgm:cxn modelId="{2225194D-9447-AD41-9769-ED9FF2FB64DC}" type="presOf" srcId="{3D4C118E-8308-3B40-974B-E1FD8090532F}" destId="{8FE4BCEE-2067-6A44-9EA8-32C83167C808}" srcOrd="0" destOrd="0" presId="urn:microsoft.com/office/officeart/2008/layout/RadialCluster"/>
    <dgm:cxn modelId="{48CCA654-74C3-AB4E-8712-9C88DBCAD485}" type="presOf" srcId="{FA5ABF62-1614-4348-A97D-AE80815727D9}" destId="{6615FE4B-0C22-E34C-B962-AAC845D51B73}" srcOrd="0" destOrd="0" presId="urn:microsoft.com/office/officeart/2008/layout/RadialCluster"/>
    <dgm:cxn modelId="{1BB14E85-9773-314E-90D4-AD67D682B17F}" type="presOf" srcId="{F20BE9D7-7885-724D-B8D8-27C71D9273B5}" destId="{B921B6B7-192A-634D-8376-66BB87D586A1}" srcOrd="0" destOrd="0" presId="urn:microsoft.com/office/officeart/2008/layout/RadialCluster"/>
    <dgm:cxn modelId="{CC044C99-DE6C-794A-9C4A-2BDD9C927226}" type="presOf" srcId="{3139232C-3610-9D42-A94D-B1C3BA635186}" destId="{FB6C5729-592B-CE4A-9751-04853B8E5115}" srcOrd="0" destOrd="0" presId="urn:microsoft.com/office/officeart/2008/layout/RadialCluster"/>
    <dgm:cxn modelId="{03C6AEA0-EAD6-3C4D-B9DA-3C8237264501}" type="presOf" srcId="{7A21290D-D774-964A-849A-D4CEF929DB0F}" destId="{2F150724-6BDA-074A-962C-DFB2C7313926}" srcOrd="0" destOrd="0" presId="urn:microsoft.com/office/officeart/2008/layout/RadialCluster"/>
    <dgm:cxn modelId="{6A734CD8-6393-E141-805D-3D599ED1953A}" srcId="{3D4C118E-8308-3B40-974B-E1FD8090532F}" destId="{FA5ABF62-1614-4348-A97D-AE80815727D9}" srcOrd="0" destOrd="0" parTransId="{71456883-6F79-A340-996F-39B6BA36BCD5}" sibTransId="{8B25F9A8-A174-A649-9D97-03884301EE2D}"/>
    <dgm:cxn modelId="{EE0949D9-D75C-8D46-A5D7-3C4173103714}" type="presOf" srcId="{5475D168-24FE-9F46-B36E-32926910585F}" destId="{EE58944D-8E04-6846-ADDF-65913B2A5F16}" srcOrd="0" destOrd="0" presId="urn:microsoft.com/office/officeart/2008/layout/RadialCluster"/>
    <dgm:cxn modelId="{E4D484D3-7895-4747-926A-DC5BB8EA2198}" type="presParOf" srcId="{8FE4BCEE-2067-6A44-9EA8-32C83167C808}" destId="{183DF8F5-CEE9-344D-A559-60AD4A1EFD4E}" srcOrd="0" destOrd="0" presId="urn:microsoft.com/office/officeart/2008/layout/RadialCluster"/>
    <dgm:cxn modelId="{D7BEC492-37DD-1446-87BB-30D585F52672}" type="presParOf" srcId="{183DF8F5-CEE9-344D-A559-60AD4A1EFD4E}" destId="{6615FE4B-0C22-E34C-B962-AAC845D51B73}" srcOrd="0" destOrd="0" presId="urn:microsoft.com/office/officeart/2008/layout/RadialCluster"/>
    <dgm:cxn modelId="{96A0688F-F1B7-EB45-89E8-1A8D025D495A}" type="presParOf" srcId="{183DF8F5-CEE9-344D-A559-60AD4A1EFD4E}" destId="{EE58944D-8E04-6846-ADDF-65913B2A5F16}" srcOrd="1" destOrd="0" presId="urn:microsoft.com/office/officeart/2008/layout/RadialCluster"/>
    <dgm:cxn modelId="{6AEEE135-8FD0-F94D-8548-3C120B1140E5}" type="presParOf" srcId="{183DF8F5-CEE9-344D-A559-60AD4A1EFD4E}" destId="{FB6C5729-592B-CE4A-9751-04853B8E5115}" srcOrd="2" destOrd="0" presId="urn:microsoft.com/office/officeart/2008/layout/RadialCluster"/>
    <dgm:cxn modelId="{DE2CB52C-D5BF-C945-8221-34CA6A4E0D61}" type="presParOf" srcId="{183DF8F5-CEE9-344D-A559-60AD4A1EFD4E}" destId="{B921B6B7-192A-634D-8376-66BB87D586A1}" srcOrd="3" destOrd="0" presId="urn:microsoft.com/office/officeart/2008/layout/RadialCluster"/>
    <dgm:cxn modelId="{7A82F5BA-4EE7-BF4C-8686-FFC854C4C7B8}" type="presParOf" srcId="{183DF8F5-CEE9-344D-A559-60AD4A1EFD4E}" destId="{2F150724-6BDA-074A-962C-DFB2C7313926}" srcOrd="4" destOrd="0" presId="urn:microsoft.com/office/officeart/2008/layout/RadialCluster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6615FE4B-0C22-E34C-B962-AAC845D51B73}">
      <dsp:nvSpPr>
        <dsp:cNvPr id="0" name=""/>
        <dsp:cNvSpPr/>
      </dsp:nvSpPr>
      <dsp:spPr>
        <a:xfrm>
          <a:off x="4550410" y="1257935"/>
          <a:ext cx="1078230" cy="1078230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in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91440" tIns="91440" rIns="91440" bIns="91440" numCol="1" spcCol="1270" anchor="ctr" anchorCtr="0">
          <a:noAutofit/>
        </a:bodyPr>
        <a:lstStyle/>
        <a:p>
          <a:pPr marL="0" lvl="0" indent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3600" kern="1200" dirty="0"/>
            <a:t>CSF</a:t>
          </a:r>
        </a:p>
      </dsp:txBody>
      <dsp:txXfrm>
        <a:off x="4603045" y="1310570"/>
        <a:ext cx="972960" cy="972960"/>
      </dsp:txXfrm>
    </dsp:sp>
    <dsp:sp modelId="{EE58944D-8E04-6846-ADDF-65913B2A5F16}">
      <dsp:nvSpPr>
        <dsp:cNvPr id="0" name=""/>
        <dsp:cNvSpPr/>
      </dsp:nvSpPr>
      <dsp:spPr>
        <a:xfrm rot="16200000">
          <a:off x="4821918" y="990328"/>
          <a:ext cx="535212" cy="0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535212" y="0"/>
              </a:lnTo>
            </a:path>
          </a:pathLst>
        </a:custGeom>
        <a:noFill/>
        <a:ln w="12700" cap="flat" cmpd="sng" algn="in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B6C5729-592B-CE4A-9751-04853B8E5115}">
      <dsp:nvSpPr>
        <dsp:cNvPr id="0" name=""/>
        <dsp:cNvSpPr/>
      </dsp:nvSpPr>
      <dsp:spPr>
        <a:xfrm>
          <a:off x="4728317" y="308"/>
          <a:ext cx="722414" cy="722414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in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55880" tIns="55880" rIns="55880" bIns="55880" numCol="1" spcCol="1270" anchor="ctr" anchorCtr="0">
          <a:noAutofit/>
        </a:bodyPr>
        <a:lstStyle/>
        <a:p>
          <a:pPr marL="0" lvl="0" indent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2200" kern="1200" dirty="0"/>
            <a:t>BVD</a:t>
          </a:r>
        </a:p>
      </dsp:txBody>
      <dsp:txXfrm>
        <a:off x="4763582" y="35573"/>
        <a:ext cx="651884" cy="651884"/>
      </dsp:txXfrm>
    </dsp:sp>
    <dsp:sp modelId="{B921B6B7-192A-634D-8376-66BB87D586A1}">
      <dsp:nvSpPr>
        <dsp:cNvPr id="0" name=""/>
        <dsp:cNvSpPr/>
      </dsp:nvSpPr>
      <dsp:spPr>
        <a:xfrm rot="5400000">
          <a:off x="4821918" y="2603771"/>
          <a:ext cx="535212" cy="0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535212" y="0"/>
              </a:lnTo>
            </a:path>
          </a:pathLst>
        </a:custGeom>
        <a:noFill/>
        <a:ln w="12700" cap="flat" cmpd="sng" algn="in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2F150724-6BDA-074A-962C-DFB2C7313926}">
      <dsp:nvSpPr>
        <dsp:cNvPr id="0" name=""/>
        <dsp:cNvSpPr/>
      </dsp:nvSpPr>
      <dsp:spPr>
        <a:xfrm>
          <a:off x="4728317" y="2871377"/>
          <a:ext cx="722414" cy="722414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in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38100" tIns="38100" rIns="38100" bIns="38100" numCol="1" spcCol="1270" anchor="ctr" anchorCtr="0">
          <a:noAutofit/>
        </a:bodyPr>
        <a:lstStyle/>
        <a:p>
          <a:pPr marL="0" lvl="0" indent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500" kern="1200" dirty="0"/>
            <a:t>Border disease</a:t>
          </a:r>
        </a:p>
      </dsp:txBody>
      <dsp:txXfrm>
        <a:off x="4763582" y="2906642"/>
        <a:ext cx="651884" cy="651884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8/layout/RadialCluster">
  <dgm:title val=""/>
  <dgm:desc val=""/>
  <dgm:catLst>
    <dgm:cat type="relationship" pri="19500"/>
    <dgm:cat type="cycle" pri="15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Name0">
    <dgm:varLst>
      <dgm:chMax val="1"/>
      <dgm:chPref val="1"/>
      <dgm:dir/>
      <dgm:animOne val="branch"/>
      <dgm:animLvl val="lvl"/>
    </dgm:varLst>
    <dgm:alg type="composite">
      <dgm:param type="ar" val="1.00"/>
    </dgm:alg>
    <dgm:shape xmlns:r="http://schemas.openxmlformats.org/officeDocument/2006/relationships" r:blip="">
      <dgm:adjLst/>
    </dgm:shape>
    <dgm:choose name="Name1">
      <dgm:if name="Name2" func="var" arg="dir" op="equ" val="norm">
        <dgm:choose name="Name3">
          <dgm:if name="Name4" axis="ch ch" ptType="node node" cnt="1 0" func="cnt" op="equ" val="1">
            <dgm:constrLst>
              <dgm:constr type="l" for="ch" forName="textCenter"/>
              <dgm:constr type="ctrY" for="ch" forName="textCenter" refType="h" fact="0.5"/>
              <dgm:constr type="w" for="ch" forName="textCenter" refType="w" fact="0.32"/>
              <dgm:constr type="h" for="ch" forName="textCenter" refType="w" refFor="ch" refForName="textCenter"/>
              <dgm:constr type="r" for="ch" forName="cycle_1" refType="w"/>
              <dgm:constr type="ctrY" for="ch" forName="cycle_1" refType="h" fact="0.5"/>
              <dgm:constr type="w" for="ch" forName="cycle_1" refType="w" fact="0.56"/>
              <dgm:constr type="h" for="ch" forName="cycle_1" refType="h"/>
              <dgm:constr type="primFontSz" for="ch" forName="textCenter" val="65"/>
              <dgm:constr type="primFontSz" for="des" forName="childCenter1" val="65"/>
              <dgm:constr type="primFontSz" for="des" forName="text1" op="equ" val="65"/>
              <dgm:constr type="userS" for="des" ptType="node" refType="w" refFor="ch" refForName="textCenter" fact="0.67"/>
            </dgm:constrLst>
          </dgm:if>
          <dgm:if name="Name5" axis="ch ch" ptType="node node" cnt="1 0" func="cnt" op="equ" val="2">
            <dgm:constrLst>
              <dgm:constr type="ctrX" for="ch" forName="textCenter" refType="w" fact="0.5"/>
              <dgm:constr type="ctrY" for="ch" forName="textCenter" refType="h" fact="0.5"/>
              <dgm:constr type="w" for="ch" forName="textCenter" refType="w" fact="0.25"/>
              <dgm:constr type="h" for="ch" forName="textCenter" refType="w" refFor="ch" refForName="textCenter"/>
              <dgm:constr type="ctrX" for="ch" forName="cycle_1" refType="w" fact="0.5"/>
              <dgm:constr type="t" for="ch" forName="cycle_1"/>
              <dgm:constr type="w" for="ch" forName="cycle_1" refType="w"/>
              <dgm:constr type="h" for="ch" forName="cycle_1" refType="h" fact="0.34"/>
              <dgm:constr type="ctrX" for="ch" forName="cycle_2" refType="w" fact="0.5"/>
              <dgm:constr type="b" for="ch" forName="cycle_2" refType="h"/>
              <dgm:constr type="w" for="ch" forName="cycle_2" refType="w"/>
              <dgm:constr type="h" for="ch" forName="cycle_2" refType="h" fact="0.34"/>
              <dgm:constr type="primFontSz" for="ch" forName="textCenter" val="65"/>
              <dgm:constr type="primFontSz" for="des" forName="childCenter1" val="65"/>
              <dgm:constr type="primFontSz" for="des" forName="text1" op="equ" val="65"/>
              <dgm:constr type="primFontSz" for="des" forName="childCenter2" refType="primFontSz" refFor="des" refForName="childCenter1" op="equ"/>
              <dgm:constr type="primFontSz" for="des" forName="text2" refType="primFontSz" refFor="des" refForName="text1" op="equ"/>
              <dgm:constr type="userS" for="des" ptType="node" refType="w" refFor="ch" refForName="textCenter" fact="0.67"/>
            </dgm:constrLst>
          </dgm:if>
          <dgm:if name="Name6" axis="ch ch" ptType="node node" cnt="1 0" func="cnt" op="equ" val="3">
            <dgm:choose name="Name7">
              <dgm:if name="Name8" axis="ch ch ch" ptType="node node node" st="1 2 0" cnt="1 1 0" func="cnt" op="equ" val="1">
                <dgm:choose name="Name9">
                  <dgm:if name="Name10" axis="ch ch ch" ptType="node node node" st="1 3 0" cnt="1 1 0" func="cnt" op="equ" val="1">
                    <dgm:constrLst>
                      <dgm:constr type="ctrX" for="ch" forName="textCenter" refType="w" fact="0.5"/>
                      <dgm:constr type="t" for="ch" forName="textCenter" refType="h" fact="0.436"/>
                      <dgm:constr type="w" for="ch" forName="textCenter" refType="w" fact="0.21"/>
                      <dgm:constr type="h" for="ch" forName="textCenter" refType="w" refFor="ch" refForName="textCenter"/>
                      <dgm:constr type="ctrX" for="ch" forName="cycle_1" refType="w" fact="0.5"/>
                      <dgm:constr type="t" for="ch" forName="cycle_1"/>
                      <dgm:constr type="w" for="ch" forName="cycle_1" refType="w" fact="0.61"/>
                      <dgm:constr type="h" for="ch" forName="cycle_1" refType="h" fact="0.36"/>
                      <dgm:constr type="diam" for="ch" forName="cycle_1" refType="w" fact="0.5"/>
                      <dgm:constr type="r" for="ch" forName="cycle_2" refType="w"/>
                      <dgm:constr type="b" for="ch" forName="cycle_2" refType="h" fact="0.85"/>
                      <dgm:constr type="w" for="ch" forName="cycle_2" refType="w" fact="0.46"/>
                      <dgm:constr type="h" for="ch" forName="cycle_2" refType="h" fact="0.54"/>
                      <dgm:constr type="diam" for="ch" forName="cycle_2" refType="w" fact="0.5"/>
                      <dgm:constr type="l" for="ch" forName="cycle_3"/>
                      <dgm:constr type="b" for="ch" forName="cycle_3" refType="h" fact="0.85"/>
                      <dgm:constr type="w" for="ch" forName="cycle_3" refType="w" fact="0.46"/>
                      <dgm:constr type="h" for="ch" forName="cycle_3" refType="h" fact="0.54"/>
                      <dgm:constr type="diam" for="ch" forName="cycle_3" refType="w" fact="0.5"/>
                      <dgm:constr type="primFontSz" for="ch" forName="textCenter" val="65"/>
                      <dgm:constr type="primFontSz" for="des" forName="childCenter1" val="65"/>
                      <dgm:constr type="primFontSz" for="des" forName="text1" op="equ" val="65"/>
                      <dgm:constr type="primFontSz" for="des" forName="childCenter2" refType="primFontSz" refFor="des" refForName="childCenter1" op="equ"/>
                      <dgm:constr type="primFontSz" for="des" forName="text2" refType="primFontSz" refFor="des" refForName="text1" op="equ"/>
                      <dgm:constr type="primFontSz" for="des" forName="childCenter3" refType="primFontSz" refFor="des" refForName="childCenter1" op="equ"/>
                      <dgm:constr type="primFontSz" for="des" forName="text3" refType="primFontSz" refFor="des" refForName="text1" op="equ"/>
                      <dgm:constr type="userS" for="des" ptType="node" refType="w" refFor="ch" refForName="textCenter" fact="0.67"/>
                    </dgm:constrLst>
                  </dgm:if>
                  <dgm:else name="Name11">
                    <dgm:constrLst>
                      <dgm:constr type="ctrX" for="ch" forName="textCenter" refType="w" fact="0.5"/>
                      <dgm:constr type="t" for="ch" forName="textCenter" refType="h" fact="0.436"/>
                      <dgm:constr type="w" for="ch" forName="textCenter" refType="w" fact="0.21"/>
                      <dgm:constr type="h" for="ch" forName="textCenter" refType="w" refFor="ch" refForName="textCenter"/>
                      <dgm:constr type="ctrX" for="ch" forName="cycle_1" refType="w" fact="0.5"/>
                      <dgm:constr type="t" for="ch" forName="cycle_1"/>
                      <dgm:constr type="w" for="ch" forName="cycle_1" refType="w" fact="0.61"/>
                      <dgm:constr type="h" for="ch" forName="cycle_1" refType="h" fact="0.36"/>
                      <dgm:constr type="diam" for="ch" forName="cycle_1" refType="w" fact="0.5"/>
                      <dgm:constr type="r" for="ch" forName="cycle_2" refType="w"/>
                      <dgm:constr type="b" for="ch" forName="cycle_2" refType="h" fact="0.85"/>
                      <dgm:constr type="w" for="ch" forName="cycle_2" refType="w" fact="0.46"/>
                      <dgm:constr type="h" for="ch" forName="cycle_2" refType="h" fact="0.54"/>
                      <dgm:constr type="diam" for="ch" forName="cycle_2" refType="w" fact="0.5"/>
                      <dgm:constr type="l" for="ch" forName="cycle_3"/>
                      <dgm:constr type="b" for="ch" forName="cycle_3" refType="h"/>
                      <dgm:constr type="w" for="ch" forName="cycle_3" refType="w" fact="0.46"/>
                      <dgm:constr type="h" for="ch" forName="cycle_3" refType="h" fact="0.54"/>
                      <dgm:constr type="diam" for="ch" forName="cycle_3" refType="w" fact="0.5"/>
                      <dgm:constr type="primFontSz" for="ch" forName="textCenter" val="65"/>
                      <dgm:constr type="primFontSz" for="des" forName="childCenter1" val="65"/>
                      <dgm:constr type="primFontSz" for="des" forName="text1" op="equ" val="65"/>
                      <dgm:constr type="primFontSz" for="des" forName="childCenter2" refType="primFontSz" refFor="des" refForName="childCenter1" op="equ"/>
                      <dgm:constr type="primFontSz" for="des" forName="text2" refType="primFontSz" refFor="des" refForName="text1" op="equ"/>
                      <dgm:constr type="primFontSz" for="des" forName="childCenter3" refType="primFontSz" refFor="des" refForName="childCenter1" op="equ"/>
                      <dgm:constr type="primFontSz" for="des" forName="text3" refType="primFontSz" refFor="des" refForName="text1" op="equ"/>
                      <dgm:constr type="userS" for="des" ptType="node" refType="w" refFor="ch" refForName="textCenter" fact="0.67"/>
                    </dgm:constrLst>
                  </dgm:else>
                </dgm:choose>
              </dgm:if>
              <dgm:else name="Name12">
                <dgm:choose name="Name13">
                  <dgm:if name="Name14" axis="ch ch ch" ptType="node node node" st="1 3 0" cnt="1 1 0" func="cnt" op="equ" val="1">
                    <dgm:constrLst>
                      <dgm:constr type="ctrX" for="ch" forName="textCenter" refType="w" fact="0.5"/>
                      <dgm:constr type="t" for="ch" forName="textCenter" refType="h" fact="0.436"/>
                      <dgm:constr type="w" for="ch" forName="textCenter" refType="w" fact="0.21"/>
                      <dgm:constr type="h" for="ch" forName="textCenter" refType="w" refFor="ch" refForName="textCenter"/>
                      <dgm:constr type="ctrX" for="ch" forName="cycle_1" refType="w" fact="0.5"/>
                      <dgm:constr type="t" for="ch" forName="cycle_1"/>
                      <dgm:constr type="w" for="ch" forName="cycle_1" refType="w" fact="0.61"/>
                      <dgm:constr type="h" for="ch" forName="cycle_1" refType="h" fact="0.36"/>
                      <dgm:constr type="diam" for="ch" forName="cycle_1" refType="w" fact="0.5"/>
                      <dgm:constr type="r" for="ch" forName="cycle_2" refType="w"/>
                      <dgm:constr type="b" for="ch" forName="cycle_2" refType="h"/>
                      <dgm:constr type="w" for="ch" forName="cycle_2" refType="w" fact="0.46"/>
                      <dgm:constr type="h" for="ch" forName="cycle_2" refType="h" fact="0.54"/>
                      <dgm:constr type="diam" for="ch" forName="cycle_2" refType="w" fact="0.5"/>
                      <dgm:constr type="l" for="ch" forName="cycle_3"/>
                      <dgm:constr type="b" for="ch" forName="cycle_3" refType="h" fact="0.85"/>
                      <dgm:constr type="w" for="ch" forName="cycle_3" refType="w" fact="0.46"/>
                      <dgm:constr type="h" for="ch" forName="cycle_3" refType="h" fact="0.54"/>
                      <dgm:constr type="diam" for="ch" forName="cycle_3" refType="w" fact="0.5"/>
                      <dgm:constr type="primFontSz" for="ch" forName="textCenter" val="65"/>
                      <dgm:constr type="primFontSz" for="des" forName="childCenter1" val="65"/>
                      <dgm:constr type="primFontSz" for="des" forName="text1" op="equ" val="65"/>
                      <dgm:constr type="primFontSz" for="des" forName="childCenter2" refType="primFontSz" refFor="des" refForName="childCenter1" op="equ"/>
                      <dgm:constr type="primFontSz" for="des" forName="text2" refType="primFontSz" refFor="des" refForName="text1" op="equ"/>
                      <dgm:constr type="primFontSz" for="des" forName="childCenter3" refType="primFontSz" refFor="des" refForName="childCenter1" op="equ"/>
                      <dgm:constr type="primFontSz" for="des" forName="text3" refType="primFontSz" refFor="des" refForName="text1" op="equ"/>
                      <dgm:constr type="userS" for="des" ptType="node" refType="w" refFor="ch" refForName="textCenter" fact="0.67"/>
                    </dgm:constrLst>
                  </dgm:if>
                  <dgm:else name="Name15">
                    <dgm:constrLst>
                      <dgm:constr type="ctrX" for="ch" forName="textCenter" refType="w" fact="0.5"/>
                      <dgm:constr type="t" for="ch" forName="textCenter" refType="h" fact="0.436"/>
                      <dgm:constr type="w" for="ch" forName="textCenter" refType="w" fact="0.21"/>
                      <dgm:constr type="h" for="ch" forName="textCenter" refType="w" refFor="ch" refForName="textCenter"/>
                      <dgm:constr type="ctrX" for="ch" forName="cycle_1" refType="w" fact="0.5"/>
                      <dgm:constr type="t" for="ch" forName="cycle_1"/>
                      <dgm:constr type="w" for="ch" forName="cycle_1" refType="w" fact="0.61"/>
                      <dgm:constr type="h" for="ch" forName="cycle_1" refType="h" fact="0.36"/>
                      <dgm:constr type="diam" for="ch" forName="cycle_1" refType="w" fact="0.5"/>
                      <dgm:constr type="r" for="ch" forName="cycle_2" refType="w"/>
                      <dgm:constr type="b" for="ch" forName="cycle_2" refType="h"/>
                      <dgm:constr type="w" for="ch" forName="cycle_2" refType="w" fact="0.46"/>
                      <dgm:constr type="h" for="ch" forName="cycle_2" refType="h" fact="0.54"/>
                      <dgm:constr type="diam" for="ch" forName="cycle_2" refType="w" fact="0.5"/>
                      <dgm:constr type="l" for="ch" forName="cycle_3"/>
                      <dgm:constr type="b" for="ch" forName="cycle_3" refType="h"/>
                      <dgm:constr type="w" for="ch" forName="cycle_3" refType="w" fact="0.46"/>
                      <dgm:constr type="h" for="ch" forName="cycle_3" refType="h" fact="0.54"/>
                      <dgm:constr type="diam" for="ch" forName="cycle_3" refType="w" fact="0.5"/>
                      <dgm:constr type="primFontSz" for="ch" forName="textCenter" val="65"/>
                      <dgm:constr type="primFontSz" for="des" forName="childCenter1" val="65"/>
                      <dgm:constr type="primFontSz" for="des" forName="text1" op="equ" val="65"/>
                      <dgm:constr type="primFontSz" for="des" forName="childCenter2" refType="primFontSz" refFor="des" refForName="childCenter1" op="equ"/>
                      <dgm:constr type="primFontSz" for="des" forName="text2" refType="primFontSz" refFor="des" refForName="text1" op="equ"/>
                      <dgm:constr type="primFontSz" for="des" forName="childCenter3" refType="primFontSz" refFor="des" refForName="childCenter1" op="equ"/>
                      <dgm:constr type="primFontSz" for="des" forName="text3" refType="primFontSz" refFor="des" refForName="text1" op="equ"/>
                      <dgm:constr type="userS" for="des" ptType="node" refType="w" refFor="ch" refForName="textCenter" fact="0.67"/>
                    </dgm:constrLst>
                  </dgm:else>
                </dgm:choose>
              </dgm:else>
            </dgm:choose>
          </dgm:if>
          <dgm:if name="Name16" axis="ch ch" ptType="node node" cnt="1 0" func="cnt" op="equ" val="4">
            <dgm:constrLst>
              <dgm:constr type="ctrX" for="ch" forName="textCenter" refType="w" fact="0.5"/>
              <dgm:constr type="ctrY" for="ch" forName="textCenter" refType="h" fact="0.5"/>
              <dgm:constr type="w" for="ch" forName="textCenter" refType="w" fact="0.2"/>
              <dgm:constr type="h" for="ch" forName="textCenter" refType="w" refFor="ch" refForName="textCenter"/>
              <dgm:constr type="ctrX" for="ch" forName="cycle_1" refType="w" fact="0.5"/>
              <dgm:constr type="t" for="ch" forName="cycle_1"/>
              <dgm:constr type="w" for="ch" forName="cycle_1" refType="w" fact="0.5"/>
              <dgm:constr type="h" for="ch" forName="cycle_1" refType="h" fact="0.33"/>
              <dgm:constr type="r" for="ch" forName="cycle_2" refType="w"/>
              <dgm:constr type="ctrY" for="ch" forName="cycle_2" refType="h" fact="0.5"/>
              <dgm:constr type="w" for="ch" forName="cycle_2" refType="w" fact="0.33"/>
              <dgm:constr type="h" for="ch" forName="cycle_2" refType="h" fact="0.5"/>
              <dgm:constr type="ctrX" for="ch" forName="cycle_3" refType="w" fact="0.5"/>
              <dgm:constr type="b" for="ch" forName="cycle_3" refType="h"/>
              <dgm:constr type="w" for="ch" forName="cycle_3" refType="w" fact="0.5"/>
              <dgm:constr type="h" for="ch" forName="cycle_3" refType="h" fact="0.33"/>
              <dgm:constr type="l" for="ch" forName="cycle_4"/>
              <dgm:constr type="ctrY" for="ch" forName="cycle_4" refType="h" fact="0.5"/>
              <dgm:constr type="w" for="ch" forName="cycle_4" refType="w" fact="0.33"/>
              <dgm:constr type="h" for="ch" forName="cycle_4" refType="h" fact="0.5"/>
              <dgm:constr type="primFontSz" for="ch" forName="textCenter" val="65"/>
              <dgm:constr type="primFontSz" for="des" forName="childCenter1" val="65"/>
              <dgm:constr type="primFontSz" for="des" forName="text1" op="equ" val="65"/>
              <dgm:constr type="primFontSz" for="des" forName="childCenter2" refType="primFontSz" refFor="des" refForName="childCenter1" op="equ"/>
              <dgm:constr type="primFontSz" for="des" forName="text2" refType="primFontSz" refFor="des" refForName="text1" op="equ"/>
              <dgm:constr type="primFontSz" for="des" forName="childCenter3" refType="primFontSz" refFor="des" refForName="childCenter1" op="equ"/>
              <dgm:constr type="primFontSz" for="des" forName="text3" refType="primFontSz" refFor="des" refForName="text1" op="equ"/>
              <dgm:constr type="primFontSz" for="des" forName="childCenter4" refType="primFontSz" refFor="des" refForName="childCenter1" op="equ"/>
              <dgm:constr type="primFontSz" for="des" forName="text4" refType="primFontSz" refFor="des" refForName="text1" op="equ"/>
              <dgm:constr type="userS" for="des" ptType="node" refType="w" refFor="ch" refForName="textCenter" fact="0.67"/>
            </dgm:constrLst>
          </dgm:if>
          <dgm:if name="Name17" axis="ch ch" ptType="node node" cnt="1 0" func="cnt" op="equ" val="5">
            <dgm:constrLst>
              <dgm:constr type="ctrX" for="ch" forName="textCenter" refType="w" fact="0.5"/>
              <dgm:constr type="t" for="ch" forName="textCenter" refType="h" fact="0.42"/>
              <dgm:constr type="w" for="ch" forName="textCenter" refType="w" fact="0.2"/>
              <dgm:constr type="h" for="ch" forName="textCenter" refType="w" refFor="ch" refForName="textCenter"/>
              <dgm:constr type="ctrX" for="ch" forName="cycle_1" refType="w" fact="0.5"/>
              <dgm:constr type="t" for="ch" forName="cycle_1"/>
              <dgm:constr type="w" for="ch" forName="cycle_1" refType="w" fact="0.33"/>
              <dgm:constr type="h" for="ch" forName="cycle_1" refType="w" refFor="ch" refForName="cycle_1"/>
              <dgm:constr type="r" for="ch" forName="cycle_2" refType="w"/>
              <dgm:constr type="t" for="ch" forName="cycle_2" refType="h" fact="0.24"/>
              <dgm:constr type="w" for="ch" forName="cycle_2" refType="w" fact="0.33"/>
              <dgm:constr type="h" for="ch" forName="cycle_2" refType="w" refFor="ch" refForName="cycle_2"/>
              <dgm:constr type="r" for="ch" forName="cycle_3" refType="w" fact="0.89"/>
              <dgm:constr type="b" for="ch" forName="cycle_3" refType="h"/>
              <dgm:constr type="w" for="ch" forName="cycle_3" refType="w" fact="0.33"/>
              <dgm:constr type="h" for="ch" forName="cycle_3" refType="w" refFor="ch" refForName="cycle_3"/>
              <dgm:constr type="l" for="ch" forName="cycle_4" refType="w" fact="0.11"/>
              <dgm:constr type="b" for="ch" forName="cycle_4" refType="h"/>
              <dgm:constr type="w" for="ch" forName="cycle_4" refType="w" fact="0.33"/>
              <dgm:constr type="h" for="ch" forName="cycle_4" refType="w" refFor="ch" refForName="cycle_4"/>
              <dgm:constr type="l" for="ch" forName="cycle_5"/>
              <dgm:constr type="t" for="ch" forName="cycle_5" refType="h" fact="0.24"/>
              <dgm:constr type="w" for="ch" forName="cycle_5" refType="w" fact="0.33"/>
              <dgm:constr type="h" for="ch" forName="cycle_5" refType="w" refFor="ch" refForName="cycle_5"/>
              <dgm:constr type="primFontSz" for="ch" forName="textCenter" val="65"/>
              <dgm:constr type="primFontSz" for="des" forName="childCenter1" val="65"/>
              <dgm:constr type="primFontSz" for="des" forName="text1" op="equ" val="65"/>
              <dgm:constr type="primFontSz" for="des" forName="childCenter2" refType="primFontSz" refFor="des" refForName="childCenter1" op="equ"/>
              <dgm:constr type="primFontSz" for="des" forName="text2" refType="primFontSz" refFor="des" refForName="text1" op="equ"/>
              <dgm:constr type="primFontSz" for="des" forName="childCenter3" refType="primFontSz" refFor="des" refForName="childCenter1" op="equ"/>
              <dgm:constr type="primFontSz" for="des" forName="text3" refType="primFontSz" refFor="des" refForName="text1" op="equ"/>
              <dgm:constr type="primFontSz" for="des" forName="childCenter4" refType="primFontSz" refFor="des" refForName="childCenter1" op="equ"/>
              <dgm:constr type="primFontSz" for="des" forName="text4" refType="primFontSz" refFor="des" refForName="text1" op="equ"/>
              <dgm:constr type="primFontSz" for="des" forName="childCenter5" refType="primFontSz" refFor="des" refForName="childCenter1" op="equ"/>
              <dgm:constr type="primFontSz" for="des" forName="text5" refType="primFontSz" refFor="des" refForName="text1" op="equ"/>
              <dgm:constr type="userS" for="des" ptType="node" refType="w" refFor="ch" refForName="textCenter" fact="0.67"/>
            </dgm:constrLst>
          </dgm:if>
          <dgm:if name="Name18" axis="ch ch" ptType="node node" cnt="1 0" func="cnt" op="equ" val="6">
            <dgm:constrLst>
              <dgm:constr type="ctrX" for="ch" forName="textCenter" refType="w" fact="0.5"/>
              <dgm:constr type="ctrY" for="ch" forName="textCenter" refType="h" fact="0.5"/>
              <dgm:constr type="w" for="ch" forName="textCenter" refType="w" fact="0.2"/>
              <dgm:constr type="h" for="ch" forName="textCenter" refType="w" refFor="ch" refForName="textCenter"/>
              <dgm:constr type="ctrX" for="ch" forName="cycle_1" refType="w" fact="0.5"/>
              <dgm:constr type="t" for="ch" forName="cycle_1"/>
              <dgm:constr type="w" for="ch" forName="cycle_1" refType="w" fact="0.33"/>
              <dgm:constr type="h" for="ch" forName="cycle_1" refType="w" refFor="ch" refForName="cycle_1"/>
              <dgm:constr type="r" for="ch" forName="cycle_2" refType="w"/>
              <dgm:constr type="t" for="ch" forName="cycle_2" refType="h" fact="0.17"/>
              <dgm:constr type="w" for="ch" forName="cycle_2" refType="w" fact="0.33"/>
              <dgm:constr type="h" for="ch" forName="cycle_2" refType="w" refFor="ch" refForName="cycle_2"/>
              <dgm:constr type="r" for="ch" forName="cycle_3" refType="w"/>
              <dgm:constr type="b" for="ch" forName="cycle_3" refType="h" fact="0.83"/>
              <dgm:constr type="w" for="ch" forName="cycle_3" refType="w" fact="0.33"/>
              <dgm:constr type="h" for="ch" forName="cycle_3" refType="w" refFor="ch" refForName="cycle_3"/>
              <dgm:constr type="ctrX" for="ch" forName="cycle_4" refType="w" fact="0.5"/>
              <dgm:constr type="b" for="ch" forName="cycle_4" refType="h"/>
              <dgm:constr type="w" for="ch" forName="cycle_4" refType="w" fact="0.33"/>
              <dgm:constr type="h" for="ch" forName="cycle_4" refType="w" refFor="ch" refForName="cycle_4"/>
              <dgm:constr type="l" for="ch" forName="cycle_5"/>
              <dgm:constr type="b" for="ch" forName="cycle_5" refType="h" fact="0.83"/>
              <dgm:constr type="w" for="ch" forName="cycle_5" refType="w" fact="0.33"/>
              <dgm:constr type="h" for="ch" forName="cycle_5" refType="w" refFor="ch" refForName="cycle_5"/>
              <dgm:constr type="l" for="ch" forName="cycle_6"/>
              <dgm:constr type="t" for="ch" forName="cycle_6" refType="h" fact="0.17"/>
              <dgm:constr type="w" for="ch" forName="cycle_6" refType="w" fact="0.33"/>
              <dgm:constr type="h" for="ch" forName="cycle_6" refType="w" refFor="ch" refForName="cycle_6"/>
              <dgm:constr type="primFontSz" for="ch" forName="textCenter" val="65"/>
              <dgm:constr type="primFontSz" for="des" forName="childCenter1" val="65"/>
              <dgm:constr type="primFontSz" for="des" forName="text1" op="equ" val="65"/>
              <dgm:constr type="primFontSz" for="des" forName="childCenter2" refType="primFontSz" refFor="des" refForName="childCenter1" op="equ"/>
              <dgm:constr type="primFontSz" for="des" forName="text2" refType="primFontSz" refFor="des" refForName="text1" op="equ"/>
              <dgm:constr type="primFontSz" for="des" forName="childCenter3" refType="primFontSz" refFor="des" refForName="childCenter1" op="equ"/>
              <dgm:constr type="primFontSz" for="des" forName="text3" refType="primFontSz" refFor="des" refForName="text1" op="equ"/>
              <dgm:constr type="primFontSz" for="des" forName="childCenter4" refType="primFontSz" refFor="des" refForName="childCenter1" op="equ"/>
              <dgm:constr type="primFontSz" for="des" forName="text4" refType="primFontSz" refFor="des" refForName="text1" op="equ"/>
              <dgm:constr type="primFontSz" for="des" forName="childCenter5" refType="primFontSz" refFor="des" refForName="childCenter1" op="equ"/>
              <dgm:constr type="primFontSz" for="des" forName="text5" refType="primFontSz" refFor="des" refForName="text1" op="equ"/>
              <dgm:constr type="primFontSz" for="des" forName="childCenter6" refType="primFontSz" refFor="des" refForName="childCenter1" op="equ"/>
              <dgm:constr type="primFontSz" for="des" forName="text6" refType="primFontSz" refFor="des" refForName="text1" op="equ"/>
              <dgm:constr type="userS" for="des" ptType="node" refType="w" refFor="ch" refForName="textCenter" fact="0.67"/>
            </dgm:constrLst>
          </dgm:if>
          <dgm:else name="Name19">
            <dgm:constrLst>
              <dgm:constr type="ctrX" for="ch" forName="textCenter" refType="w" fact="0.5"/>
              <dgm:constr type="t" for="ch" forName="textCenter" refType="h" fact="0.444"/>
              <dgm:constr type="w" for="ch" forName="textCenter" refType="w" fact="0.167"/>
              <dgm:constr type="h" for="ch" forName="textCenter" refType="w" refFor="ch" refForName="textCenter"/>
              <dgm:constr type="ctrX" for="ch" forName="cycle_1" refType="w" fact="0.5"/>
              <dgm:constr type="t" for="ch" forName="cycle_1"/>
              <dgm:constr type="w" for="ch" forName="cycle_1" refType="w" fact="0.263"/>
              <dgm:constr type="h" for="ch" forName="cycle_1" refType="w" refFor="ch" refForName="cycle_1"/>
              <dgm:constr type="r" for="ch" forName="cycle_2" refType="w" fact="0.938"/>
              <dgm:constr type="t" for="ch" forName="cycle_2" refType="h" fact="0.141"/>
              <dgm:constr type="w" for="ch" forName="cycle_2" refType="w" fact="0.263"/>
              <dgm:constr type="h" for="ch" forName="cycle_2" refType="w" refFor="ch" refForName="cycle_2"/>
              <dgm:constr type="r" for="ch" forName="cycle_3" refType="w"/>
              <dgm:constr type="b" for="ch" forName="cycle_3" refType="h" fact="0.74"/>
              <dgm:constr type="w" for="ch" forName="cycle_3" refType="w" fact="0.263"/>
              <dgm:constr type="h" for="ch" forName="cycle_3" refType="w" refFor="ch" refForName="cycle_3"/>
              <dgm:constr type="r" for="ch" forName="cycle_4" refType="w" fact="0.8"/>
              <dgm:constr type="b" for="ch" forName="cycle_4" refType="h"/>
              <dgm:constr type="w" for="ch" forName="cycle_4" refType="w" fact="0.263"/>
              <dgm:constr type="h" for="ch" forName="cycle_4" refType="w" refFor="ch" refForName="cycle_4"/>
              <dgm:constr type="l" for="ch" forName="cycle_5" refType="w" fact="0.2"/>
              <dgm:constr type="b" for="ch" forName="cycle_5" refType="h"/>
              <dgm:constr type="w" for="ch" forName="cycle_5" refType="w" fact="0.263"/>
              <dgm:constr type="h" for="ch" forName="cycle_5" refType="w" refFor="ch" refForName="cycle_5"/>
              <dgm:constr type="l" for="ch" forName="cycle_6"/>
              <dgm:constr type="b" for="ch" forName="cycle_6" refType="h" fact="0.74"/>
              <dgm:constr type="w" for="ch" forName="cycle_6" refType="w" fact="0.263"/>
              <dgm:constr type="h" for="ch" forName="cycle_6" refType="w" refFor="ch" refForName="cycle_6"/>
              <dgm:constr type="l" for="ch" forName="cycle_7" refType="w" fact="0.062"/>
              <dgm:constr type="t" for="ch" forName="cycle_7" refType="h" fact="0.141"/>
              <dgm:constr type="w" for="ch" forName="cycle_7" refType="w" fact="0.263"/>
              <dgm:constr type="h" for="ch" forName="cycle_7" refType="w" refFor="ch" refForName="cycle_7"/>
              <dgm:constr type="primFontSz" for="ch" forName="textCenter" val="65"/>
              <dgm:constr type="primFontSz" for="des" forName="childCenter1" val="65"/>
              <dgm:constr type="primFontSz" for="des" forName="text1" op="equ" val="65"/>
              <dgm:constr type="primFontSz" for="des" forName="childCenter2" refType="primFontSz" refFor="des" refForName="childCenter1" op="equ"/>
              <dgm:constr type="primFontSz" for="des" forName="text2" refType="primFontSz" refFor="des" refForName="text1" op="equ"/>
              <dgm:constr type="primFontSz" for="des" forName="childCenter3" refType="primFontSz" refFor="des" refForName="childCenter1" op="equ"/>
              <dgm:constr type="primFontSz" for="des" forName="text3" refType="primFontSz" refFor="des" refForName="text1" op="equ"/>
              <dgm:constr type="primFontSz" for="des" forName="childCenter4" refType="primFontSz" refFor="des" refForName="childCenter1" op="equ"/>
              <dgm:constr type="primFontSz" for="des" forName="text4" refType="primFontSz" refFor="des" refForName="text1" op="equ"/>
              <dgm:constr type="primFontSz" for="des" forName="childCenter5" refType="primFontSz" refFor="des" refForName="childCenter1" op="equ"/>
              <dgm:constr type="primFontSz" for="des" forName="text5" refType="primFontSz" refFor="des" refForName="text1" op="equ"/>
              <dgm:constr type="primFontSz" for="des" forName="childCenter6" refType="primFontSz" refFor="des" refForName="childCenter1" op="equ"/>
              <dgm:constr type="primFontSz" for="des" forName="text6" refType="primFontSz" refFor="des" refForName="text1" op="equ"/>
              <dgm:constr type="primFontSz" for="des" forName="childCenter7" refType="primFontSz" refFor="des" refForName="childCenter1" op="equ"/>
              <dgm:constr type="primFontSz" for="des" forName="text7" refType="primFontSz" refFor="des" refForName="text1" op="equ"/>
              <dgm:constr type="userS" for="des" ptType="node" refType="w" refFor="ch" refForName="textCenter" fact="0.67"/>
            </dgm:constrLst>
          </dgm:else>
        </dgm:choose>
      </dgm:if>
      <dgm:else name="Name20">
        <dgm:choose name="Name21">
          <dgm:if name="Name22" axis="ch ch" ptType="node node" func="cnt" op="equ" val="1">
            <dgm:constrLst>
              <dgm:constr type="r" for="ch" forName="textCenter" refType="w"/>
              <dgm:constr type="ctrY" for="ch" forName="textCenter" refType="h" fact="0.5"/>
              <dgm:constr type="w" for="ch" forName="textCenter" refType="w" fact="0.32"/>
              <dgm:constr type="h" for="ch" forName="textCenter" refType="w" refFor="ch" refForName="textCenter"/>
              <dgm:constr type="l" for="ch" forName="cycle_1"/>
              <dgm:constr type="ctrY" for="ch" forName="cycle_1" refType="h" fact="0.5"/>
              <dgm:constr type="w" for="ch" forName="cycle_1" refType="w" fact="0.56"/>
              <dgm:constr type="h" for="ch" forName="cycle_1" refType="h"/>
              <dgm:constr type="primFontSz" for="ch" forName="textCenter" val="65"/>
              <dgm:constr type="primFontSz" for="des" forName="childCenter1" val="65"/>
              <dgm:constr type="primFontSz" for="des" forName="text1" op="equ" val="65"/>
              <dgm:constr type="userS" for="des" ptType="node" refType="w" refFor="ch" refForName="textCenter" fact="0.67"/>
            </dgm:constrLst>
          </dgm:if>
          <dgm:if name="Name23" axis="ch ch" ptType="node node" func="cnt" op="equ" val="2">
            <dgm:constrLst>
              <dgm:constr type="ctrX" for="ch" forName="textCenter" refType="w" fact="0.5"/>
              <dgm:constr type="ctrY" for="ch" forName="textCenter" refType="h" fact="0.5"/>
              <dgm:constr type="w" for="ch" forName="textCenter" refType="w" fact="0.25"/>
              <dgm:constr type="h" for="ch" forName="textCenter" refType="w" refFor="ch" refForName="textCenter"/>
              <dgm:constr type="ctrX" for="ch" forName="cycle_1" refType="w" fact="0.5"/>
              <dgm:constr type="t" for="ch" forName="cycle_1"/>
              <dgm:constr type="w" for="ch" forName="cycle_1" refType="w"/>
              <dgm:constr type="h" for="ch" forName="cycle_1" refType="h" fact="0.34"/>
              <dgm:constr type="ctrX" for="ch" forName="cycle_2" refType="w" fact="0.5"/>
              <dgm:constr type="b" for="ch" forName="cycle_2" refType="h"/>
              <dgm:constr type="w" for="ch" forName="cycle_2" refType="w"/>
              <dgm:constr type="h" for="ch" forName="cycle_2" refType="h" fact="0.34"/>
              <dgm:constr type="primFontSz" for="ch" forName="textCenter" val="65"/>
              <dgm:constr type="primFontSz" for="des" forName="childCenter1" val="65"/>
              <dgm:constr type="primFontSz" for="des" forName="text1" op="equ" val="65"/>
              <dgm:constr type="primFontSz" for="des" forName="childCenter2" refType="primFontSz" refFor="des" refForName="childCenter1" op="equ"/>
              <dgm:constr type="primFontSz" for="des" forName="text2" refType="primFontSz" refFor="des" refForName="text1" op="equ"/>
              <dgm:constr type="userS" for="des" ptType="node" refType="w" refFor="ch" refForName="textCenter" fact="0.67"/>
            </dgm:constrLst>
          </dgm:if>
          <dgm:if name="Name24" axis="ch ch" ptType="node node" func="cnt" op="equ" val="3">
            <dgm:choose name="Name25">
              <dgm:if name="Name26" axis="ch ch ch" ptType="node node node" st="1 2 0" cnt="1 1 0" func="cnt" op="equ" val="1">
                <dgm:choose name="Name27">
                  <dgm:if name="Name28" axis="ch ch ch" ptType="node node node" st="1 3 0" cnt="1 1 0" func="cnt" op="equ" val="1">
                    <dgm:constrLst>
                      <dgm:constr type="ctrX" for="ch" forName="textCenter" refType="w" fact="0.5"/>
                      <dgm:constr type="t" for="ch" forName="textCenter" refType="h" fact="0.436"/>
                      <dgm:constr type="w" for="ch" forName="textCenter" refType="w" fact="0.21"/>
                      <dgm:constr type="h" for="ch" forName="textCenter" refType="w" refFor="ch" refForName="textCenter"/>
                      <dgm:constr type="ctrX" for="ch" forName="cycle_1" refType="w" fact="0.5"/>
                      <dgm:constr type="t" for="ch" forName="cycle_1"/>
                      <dgm:constr type="w" for="ch" forName="cycle_1" refType="w" fact="0.61"/>
                      <dgm:constr type="h" for="ch" forName="cycle_1" refType="h" fact="0.36"/>
                      <dgm:constr type="diam" for="ch" forName="cycle_1" refType="w" fact="0.5"/>
                      <dgm:constr type="l" for="ch" forName="cycle_2"/>
                      <dgm:constr type="b" for="ch" forName="cycle_2" refType="h" fact="0.85"/>
                      <dgm:constr type="w" for="ch" forName="cycle_2" refType="w" fact="0.46"/>
                      <dgm:constr type="h" for="ch" forName="cycle_2" refType="h" fact="0.54"/>
                      <dgm:constr type="diam" for="ch" forName="cycle_2" refType="w" fact="0.5"/>
                      <dgm:constr type="r" for="ch" forName="cycle_3" refType="w"/>
                      <dgm:constr type="b" for="ch" forName="cycle_3" refType="h" fact="0.85"/>
                      <dgm:constr type="w" for="ch" forName="cycle_3" refType="w" fact="0.46"/>
                      <dgm:constr type="h" for="ch" forName="cycle_3" refType="h" fact="0.54"/>
                      <dgm:constr type="diam" for="ch" forName="cycle_3" refType="w" fact="0.5"/>
                      <dgm:constr type="primFontSz" for="ch" forName="textCenter" val="65"/>
                      <dgm:constr type="primFontSz" for="des" forName="childCenter1" val="65"/>
                      <dgm:constr type="primFontSz" for="des" forName="text1" op="equ" val="65"/>
                      <dgm:constr type="primFontSz" for="des" forName="childCenter2" refType="primFontSz" refFor="des" refForName="childCenter1" op="equ"/>
                      <dgm:constr type="primFontSz" for="des" forName="text2" refType="primFontSz" refFor="des" refForName="text1" op="equ"/>
                      <dgm:constr type="primFontSz" for="des" forName="childCenter3" refType="primFontSz" refFor="des" refForName="childCenter1" op="equ"/>
                      <dgm:constr type="primFontSz" for="des" forName="text3" refType="primFontSz" refFor="des" refForName="text1" op="equ"/>
                      <dgm:constr type="userS" for="des" ptType="node" refType="w" refFor="ch" refForName="textCenter" fact="0.67"/>
                    </dgm:constrLst>
                  </dgm:if>
                  <dgm:else name="Name29">
                    <dgm:constrLst>
                      <dgm:constr type="ctrX" for="ch" forName="textCenter" refType="w" fact="0.5"/>
                      <dgm:constr type="t" for="ch" forName="textCenter" refType="h" fact="0.436"/>
                      <dgm:constr type="w" for="ch" forName="textCenter" refType="w" fact="0.21"/>
                      <dgm:constr type="h" for="ch" forName="textCenter" refType="w" refFor="ch" refForName="textCenter"/>
                      <dgm:constr type="ctrX" for="ch" forName="cycle_1" refType="w" fact="0.5"/>
                      <dgm:constr type="t" for="ch" forName="cycle_1"/>
                      <dgm:constr type="w" for="ch" forName="cycle_1" refType="w" fact="0.61"/>
                      <dgm:constr type="h" for="ch" forName="cycle_1" refType="h" fact="0.36"/>
                      <dgm:constr type="diam" for="ch" forName="cycle_1" refType="w" fact="0.5"/>
                      <dgm:constr type="l" for="ch" forName="cycle_2"/>
                      <dgm:constr type="b" for="ch" forName="cycle_2" refType="h" fact="0.85"/>
                      <dgm:constr type="w" for="ch" forName="cycle_2" refType="w" fact="0.46"/>
                      <dgm:constr type="h" for="ch" forName="cycle_2" refType="h" fact="0.54"/>
                      <dgm:constr type="diam" for="ch" forName="cycle_2" refType="w" fact="0.5"/>
                      <dgm:constr type="r" for="ch" forName="cycle_3" refType="w"/>
                      <dgm:constr type="b" for="ch" forName="cycle_3" refType="h"/>
                      <dgm:constr type="w" for="ch" forName="cycle_3" refType="w" fact="0.46"/>
                      <dgm:constr type="h" for="ch" forName="cycle_3" refType="h" fact="0.54"/>
                      <dgm:constr type="diam" for="ch" forName="cycle_3" refType="w" fact="0.5"/>
                      <dgm:constr type="primFontSz" for="ch" forName="textCenter" val="65"/>
                      <dgm:constr type="primFontSz" for="des" forName="childCenter1" val="65"/>
                      <dgm:constr type="primFontSz" for="des" forName="text1" op="equ" val="65"/>
                      <dgm:constr type="primFontSz" for="des" forName="childCenter2" refType="primFontSz" refFor="des" refForName="childCenter1" op="equ"/>
                      <dgm:constr type="primFontSz" for="des" forName="text2" refType="primFontSz" refFor="des" refForName="text1" op="equ"/>
                      <dgm:constr type="primFontSz" for="des" forName="childCenter3" refType="primFontSz" refFor="des" refForName="childCenter1" op="equ"/>
                      <dgm:constr type="primFontSz" for="des" forName="text3" refType="primFontSz" refFor="des" refForName="text1" op="equ"/>
                      <dgm:constr type="userS" for="des" ptType="node" refType="w" refFor="ch" refForName="textCenter" fact="0.67"/>
                    </dgm:constrLst>
                  </dgm:else>
                </dgm:choose>
              </dgm:if>
              <dgm:else name="Name30">
                <dgm:choose name="Name31">
                  <dgm:if name="Name32" axis="ch ch ch" ptType="node node node" st="1 3 0" cnt="1 1 0" func="cnt" op="equ" val="1">
                    <dgm:constrLst>
                      <dgm:constr type="ctrX" for="ch" forName="textCenter" refType="w" fact="0.5"/>
                      <dgm:constr type="t" for="ch" forName="textCenter" refType="h" fact="0.436"/>
                      <dgm:constr type="w" for="ch" forName="textCenter" refType="w" fact="0.21"/>
                      <dgm:constr type="h" for="ch" forName="textCenter" refType="w" refFor="ch" refForName="textCenter"/>
                      <dgm:constr type="ctrX" for="ch" forName="cycle_1" refType="w" fact="0.5"/>
                      <dgm:constr type="t" for="ch" forName="cycle_1"/>
                      <dgm:constr type="w" for="ch" forName="cycle_1" refType="w" fact="0.61"/>
                      <dgm:constr type="h" for="ch" forName="cycle_1" refType="h" fact="0.36"/>
                      <dgm:constr type="diam" for="ch" forName="cycle_1" refType="w" fact="0.5"/>
                      <dgm:constr type="l" for="ch" forName="cycle_2"/>
                      <dgm:constr type="b" for="ch" forName="cycle_2" refType="h"/>
                      <dgm:constr type="w" for="ch" forName="cycle_2" refType="w" fact="0.46"/>
                      <dgm:constr type="h" for="ch" forName="cycle_2" refType="h" fact="0.54"/>
                      <dgm:constr type="diam" for="ch" forName="cycle_2" refType="w" fact="0.5"/>
                      <dgm:constr type="r" for="ch" forName="cycle_3" refType="w"/>
                      <dgm:constr type="b" for="ch" forName="cycle_3" refType="h" fact="0.85"/>
                      <dgm:constr type="w" for="ch" forName="cycle_3" refType="w" fact="0.46"/>
                      <dgm:constr type="h" for="ch" forName="cycle_3" refType="h" fact="0.54"/>
                      <dgm:constr type="diam" for="ch" forName="cycle_3" refType="w" fact="0.5"/>
                      <dgm:constr type="primFontSz" for="ch" forName="textCenter" val="65"/>
                      <dgm:constr type="primFontSz" for="des" forName="childCenter1" val="65"/>
                      <dgm:constr type="primFontSz" for="des" forName="text1" op="equ" val="65"/>
                      <dgm:constr type="primFontSz" for="des" forName="childCenter2" refType="primFontSz" refFor="des" refForName="childCenter1" op="equ"/>
                      <dgm:constr type="primFontSz" for="des" forName="text2" refType="primFontSz" refFor="des" refForName="text1" op="equ"/>
                      <dgm:constr type="primFontSz" for="des" forName="childCenter3" refType="primFontSz" refFor="des" refForName="childCenter1" op="equ"/>
                      <dgm:constr type="primFontSz" for="des" forName="text3" refType="primFontSz" refFor="des" refForName="text1" op="equ"/>
                      <dgm:constr type="userS" for="des" ptType="node" refType="w" refFor="ch" refForName="textCenter" fact="0.67"/>
                    </dgm:constrLst>
                  </dgm:if>
                  <dgm:else name="Name33">
                    <dgm:constrLst>
                      <dgm:constr type="ctrX" for="ch" forName="textCenter" refType="w" fact="0.5"/>
                      <dgm:constr type="t" for="ch" forName="textCenter" refType="h" fact="0.436"/>
                      <dgm:constr type="w" for="ch" forName="textCenter" refType="w" fact="0.21"/>
                      <dgm:constr type="h" for="ch" forName="textCenter" refType="w" refFor="ch" refForName="textCenter"/>
                      <dgm:constr type="ctrX" for="ch" forName="cycle_1" refType="w" fact="0.5"/>
                      <dgm:constr type="t" for="ch" forName="cycle_1"/>
                      <dgm:constr type="w" for="ch" forName="cycle_1" refType="w" fact="0.61"/>
                      <dgm:constr type="h" for="ch" forName="cycle_1" refType="h" fact="0.36"/>
                      <dgm:constr type="diam" for="ch" forName="cycle_1" refType="w" fact="0.5"/>
                      <dgm:constr type="l" for="ch" forName="cycle_2"/>
                      <dgm:constr type="b" for="ch" forName="cycle_2" refType="h"/>
                      <dgm:constr type="w" for="ch" forName="cycle_2" refType="w" fact="0.46"/>
                      <dgm:constr type="h" for="ch" forName="cycle_2" refType="h" fact="0.54"/>
                      <dgm:constr type="diam" for="ch" forName="cycle_2" refType="w" fact="0.5"/>
                      <dgm:constr type="r" for="ch" forName="cycle_3" refType="w"/>
                      <dgm:constr type="b" for="ch" forName="cycle_3" refType="h"/>
                      <dgm:constr type="w" for="ch" forName="cycle_3" refType="w" fact="0.46"/>
                      <dgm:constr type="h" for="ch" forName="cycle_3" refType="h" fact="0.54"/>
                      <dgm:constr type="diam" for="ch" forName="cycle_3" refType="w" fact="0.5"/>
                      <dgm:constr type="primFontSz" for="ch" forName="textCenter" val="65"/>
                      <dgm:constr type="primFontSz" for="des" forName="childCenter1" val="65"/>
                      <dgm:constr type="primFontSz" for="des" forName="text1" op="equ" val="65"/>
                      <dgm:constr type="primFontSz" for="des" forName="childCenter2" refType="primFontSz" refFor="des" refForName="childCenter1" op="equ"/>
                      <dgm:constr type="primFontSz" for="des" forName="text2" refType="primFontSz" refFor="des" refForName="text1" op="equ"/>
                      <dgm:constr type="primFontSz" for="des" forName="childCenter3" refType="primFontSz" refFor="des" refForName="childCenter1" op="equ"/>
                      <dgm:constr type="primFontSz" for="des" forName="text3" refType="primFontSz" refFor="des" refForName="text1" op="equ"/>
                      <dgm:constr type="userS" for="des" ptType="node" refType="w" refFor="ch" refForName="textCenter" fact="0.67"/>
                    </dgm:constrLst>
                  </dgm:else>
                </dgm:choose>
              </dgm:else>
            </dgm:choose>
          </dgm:if>
          <dgm:if name="Name34" axis="ch ch" ptType="node node" func="cnt" op="equ" val="4">
            <dgm:constrLst>
              <dgm:constr type="ctrX" for="ch" forName="textCenter" refType="w" fact="0.5"/>
              <dgm:constr type="ctrY" for="ch" forName="textCenter" refType="h" fact="0.5"/>
              <dgm:constr type="w" for="ch" forName="textCenter" refType="w" fact="0.2"/>
              <dgm:constr type="h" for="ch" forName="textCenter" refType="w" refFor="ch" refForName="textCenter"/>
              <dgm:constr type="ctrX" for="ch" forName="cycle_1" refType="w" fact="0.5"/>
              <dgm:constr type="t" for="ch" forName="cycle_1"/>
              <dgm:constr type="w" for="ch" forName="cycle_1" refType="w" fact="0.5"/>
              <dgm:constr type="h" for="ch" forName="cycle_1" refType="h" fact="0.33"/>
              <dgm:constr type="l" for="ch" forName="cycle_2"/>
              <dgm:constr type="ctrY" for="ch" forName="cycle_2" refType="h" fact="0.5"/>
              <dgm:constr type="w" for="ch" forName="cycle_2" refType="w" fact="0.33"/>
              <dgm:constr type="h" for="ch" forName="cycle_2" refType="h" fact="0.5"/>
              <dgm:constr type="ctrX" for="ch" forName="cycle_3" refType="w" fact="0.5"/>
              <dgm:constr type="b" for="ch" forName="cycle_3" refType="h"/>
              <dgm:constr type="w" for="ch" forName="cycle_3" refType="w" fact="0.5"/>
              <dgm:constr type="h" for="ch" forName="cycle_3" refType="h" fact="0.33"/>
              <dgm:constr type="r" for="ch" forName="cycle_4" refType="w"/>
              <dgm:constr type="ctrY" for="ch" forName="cycle_4" refType="h" fact="0.5"/>
              <dgm:constr type="w" for="ch" forName="cycle_4" refType="w" fact="0.33"/>
              <dgm:constr type="h" for="ch" forName="cycle_4" refType="h" fact="0.5"/>
              <dgm:constr type="primFontSz" for="ch" forName="textCenter" val="65"/>
              <dgm:constr type="primFontSz" for="des" forName="childCenter1" val="65"/>
              <dgm:constr type="primFontSz" for="des" forName="text1" op="equ" val="65"/>
              <dgm:constr type="primFontSz" for="des" forName="childCenter2" refType="primFontSz" refFor="des" refForName="childCenter1" op="equ"/>
              <dgm:constr type="primFontSz" for="des" forName="text2" refType="primFontSz" refFor="des" refForName="text1" op="equ"/>
              <dgm:constr type="primFontSz" for="des" forName="childCenter3" refType="primFontSz" refFor="des" refForName="childCenter1" op="equ"/>
              <dgm:constr type="primFontSz" for="des" forName="text3" refType="primFontSz" refFor="des" refForName="text1" op="equ"/>
              <dgm:constr type="primFontSz" for="des" forName="childCenter4" refType="primFontSz" refFor="des" refForName="childCenter1" op="equ"/>
              <dgm:constr type="primFontSz" for="des" forName="text4" refType="primFontSz" refFor="des" refForName="text1" op="equ"/>
              <dgm:constr type="userS" for="des" ptType="node" refType="w" refFor="ch" refForName="textCenter" fact="0.67"/>
            </dgm:constrLst>
          </dgm:if>
          <dgm:if name="Name35" axis="ch ch" ptType="node node" func="cnt" op="equ" val="5">
            <dgm:constrLst>
              <dgm:constr type="ctrX" for="ch" forName="textCenter" refType="w" fact="0.5"/>
              <dgm:constr type="t" for="ch" forName="textCenter" refType="h" fact="0.42"/>
              <dgm:constr type="w" for="ch" forName="textCenter" refType="w" fact="0.2"/>
              <dgm:constr type="h" for="ch" forName="textCenter" refType="w" refFor="ch" refForName="textCenter"/>
              <dgm:constr type="ctrX" for="ch" forName="cycle_1" refType="w" fact="0.5"/>
              <dgm:constr type="t" for="ch" forName="cycle_1"/>
              <dgm:constr type="w" for="ch" forName="cycle_1" refType="w" fact="0.33"/>
              <dgm:constr type="h" for="ch" forName="cycle_1" refType="w" refFor="ch" refForName="cycle_1"/>
              <dgm:constr type="l" for="ch" forName="cycle_2"/>
              <dgm:constr type="t" for="ch" forName="cycle_2" refType="h" fact="0.24"/>
              <dgm:constr type="w" for="ch" forName="cycle_2" refType="w" fact="0.33"/>
              <dgm:constr type="h" for="ch" forName="cycle_2" refType="w" refFor="ch" refForName="cycle_2"/>
              <dgm:constr type="l" for="ch" forName="cycle_3" refType="w" fact="0.11"/>
              <dgm:constr type="b" for="ch" forName="cycle_3" refType="h"/>
              <dgm:constr type="w" for="ch" forName="cycle_3" refType="w" fact="0.33"/>
              <dgm:constr type="h" for="ch" forName="cycle_3" refType="w" refFor="ch" refForName="cycle_3"/>
              <dgm:constr type="r" for="ch" forName="cycle_4" refType="w" fact="0.89"/>
              <dgm:constr type="b" for="ch" forName="cycle_4" refType="h"/>
              <dgm:constr type="w" for="ch" forName="cycle_4" refType="w" fact="0.33"/>
              <dgm:constr type="h" for="ch" forName="cycle_4" refType="w" refFor="ch" refForName="cycle_4"/>
              <dgm:constr type="r" for="ch" forName="cycle_5" refType="w"/>
              <dgm:constr type="t" for="ch" forName="cycle_5" refType="h" fact="0.24"/>
              <dgm:constr type="w" for="ch" forName="cycle_5" refType="w" fact="0.33"/>
              <dgm:constr type="h" for="ch" forName="cycle_5" refType="w" refFor="ch" refForName="cycle_5"/>
              <dgm:constr type="primFontSz" for="ch" forName="textCenter" val="65"/>
              <dgm:constr type="primFontSz" for="des" forName="childCenter1" val="65"/>
              <dgm:constr type="primFontSz" for="des" forName="text1" op="equ" val="65"/>
              <dgm:constr type="primFontSz" for="des" forName="childCenter2" refType="primFontSz" refFor="des" refForName="childCenter1" op="equ"/>
              <dgm:constr type="primFontSz" for="des" forName="text2" refType="primFontSz" refFor="des" refForName="text1" op="equ"/>
              <dgm:constr type="primFontSz" for="des" forName="childCenter3" refType="primFontSz" refFor="des" refForName="childCenter1" op="equ"/>
              <dgm:constr type="primFontSz" for="des" forName="text3" refType="primFontSz" refFor="des" refForName="text1" op="equ"/>
              <dgm:constr type="primFontSz" for="des" forName="childCenter4" refType="primFontSz" refFor="des" refForName="childCenter1" op="equ"/>
              <dgm:constr type="primFontSz" for="des" forName="text4" refType="primFontSz" refFor="des" refForName="text1" op="equ"/>
              <dgm:constr type="primFontSz" for="des" forName="childCenter5" refType="primFontSz" refFor="des" refForName="childCenter1" op="equ"/>
              <dgm:constr type="primFontSz" for="des" forName="text5" refType="primFontSz" refFor="des" refForName="text1" op="equ"/>
              <dgm:constr type="userS" for="des" ptType="node" refType="w" refFor="ch" refForName="textCenter" fact="0.67"/>
            </dgm:constrLst>
          </dgm:if>
          <dgm:if name="Name36" axis="ch ch" ptType="node node" func="cnt" op="equ" val="6">
            <dgm:constrLst>
              <dgm:constr type="ctrX" for="ch" forName="textCenter" refType="w" fact="0.5"/>
              <dgm:constr type="ctrY" for="ch" forName="textCenter" refType="h" fact="0.5"/>
              <dgm:constr type="w" for="ch" forName="textCenter" refType="w" fact="0.2"/>
              <dgm:constr type="h" for="ch" forName="textCenter" refType="w" refFor="ch" refForName="textCenter"/>
              <dgm:constr type="ctrX" for="ch" forName="cycle_1" refType="w" fact="0.5"/>
              <dgm:constr type="t" for="ch" forName="cycle_1"/>
              <dgm:constr type="w" for="ch" forName="cycle_1" refType="w" fact="0.33"/>
              <dgm:constr type="h" for="ch" forName="cycle_1" refType="w" refFor="ch" refForName="cycle_1"/>
              <dgm:constr type="l" for="ch" forName="cycle_2"/>
              <dgm:constr type="t" for="ch" forName="cycle_2" refType="h" fact="0.17"/>
              <dgm:constr type="w" for="ch" forName="cycle_2" refType="w" fact="0.33"/>
              <dgm:constr type="h" for="ch" forName="cycle_2" refType="w" refFor="ch" refForName="cycle_2"/>
              <dgm:constr type="l" for="ch" forName="cycle_3"/>
              <dgm:constr type="b" for="ch" forName="cycle_3" refType="h" fact="0.83"/>
              <dgm:constr type="w" for="ch" forName="cycle_3" refType="w" fact="0.33"/>
              <dgm:constr type="h" for="ch" forName="cycle_3" refType="w" refFor="ch" refForName="cycle_3"/>
              <dgm:constr type="ctrX" for="ch" forName="cycle_4" refType="w" fact="0.5"/>
              <dgm:constr type="b" for="ch" forName="cycle_4" refType="h"/>
              <dgm:constr type="w" for="ch" forName="cycle_4" refType="w" fact="0.33"/>
              <dgm:constr type="h" for="ch" forName="cycle_4" refType="w" refFor="ch" refForName="cycle_4"/>
              <dgm:constr type="r" for="ch" forName="cycle_5" refType="w"/>
              <dgm:constr type="b" for="ch" forName="cycle_5" refType="h" fact="0.83"/>
              <dgm:constr type="w" for="ch" forName="cycle_5" refType="w" fact="0.33"/>
              <dgm:constr type="h" for="ch" forName="cycle_5" refType="w" refFor="ch" refForName="cycle_5"/>
              <dgm:constr type="r" for="ch" forName="cycle_6" refType="w"/>
              <dgm:constr type="t" for="ch" forName="cycle_6" refType="h" fact="0.17"/>
              <dgm:constr type="w" for="ch" forName="cycle_6" refType="w" fact="0.33"/>
              <dgm:constr type="h" for="ch" forName="cycle_6" refType="w" refFor="ch" refForName="cycle_6"/>
              <dgm:constr type="primFontSz" for="ch" forName="textCenter" val="65"/>
              <dgm:constr type="primFontSz" for="des" forName="childCenter1" val="65"/>
              <dgm:constr type="primFontSz" for="des" forName="text1" op="equ" val="65"/>
              <dgm:constr type="primFontSz" for="des" forName="childCenter2" refType="primFontSz" refFor="des" refForName="childCenter1" op="equ"/>
              <dgm:constr type="primFontSz" for="des" forName="text2" refType="primFontSz" refFor="des" refForName="text1" op="equ"/>
              <dgm:constr type="primFontSz" for="des" forName="childCenter3" refType="primFontSz" refFor="des" refForName="childCenter1" op="equ"/>
              <dgm:constr type="primFontSz" for="des" forName="text3" refType="primFontSz" refFor="des" refForName="text1" op="equ"/>
              <dgm:constr type="primFontSz" for="des" forName="childCenter4" refType="primFontSz" refFor="des" refForName="childCenter1" op="equ"/>
              <dgm:constr type="primFontSz" for="des" forName="text4" refType="primFontSz" refFor="des" refForName="text1" op="equ"/>
              <dgm:constr type="primFontSz" for="des" forName="childCenter5" refType="primFontSz" refFor="des" refForName="childCenter1" op="equ"/>
              <dgm:constr type="primFontSz" for="des" forName="text5" refType="primFontSz" refFor="des" refForName="text1" op="equ"/>
              <dgm:constr type="primFontSz" for="des" forName="childCenter6" refType="primFontSz" refFor="des" refForName="childCenter1" op="equ"/>
              <dgm:constr type="primFontSz" for="des" forName="text6" refType="primFontSz" refFor="des" refForName="text1" op="equ"/>
              <dgm:constr type="userS" for="des" ptType="node" refType="w" refFor="ch" refForName="textCenter" fact="0.67"/>
            </dgm:constrLst>
          </dgm:if>
          <dgm:else name="Name37">
            <dgm:constrLst>
              <dgm:constr type="ctrX" for="ch" forName="textCenter" refType="w" fact="0.5"/>
              <dgm:constr type="t" for="ch" forName="textCenter" refType="h" fact="0.444"/>
              <dgm:constr type="w" for="ch" forName="textCenter" refType="w" fact="0.167"/>
              <dgm:constr type="h" for="ch" forName="textCenter" refType="w" refFor="ch" refForName="textCenter"/>
              <dgm:constr type="ctrX" for="ch" forName="cycle_1" refType="w" fact="0.5"/>
              <dgm:constr type="t" for="ch" forName="cycle_1"/>
              <dgm:constr type="w" for="ch" forName="cycle_1" refType="w" fact="0.263"/>
              <dgm:constr type="h" for="ch" forName="cycle_1" refType="w" refFor="ch" refForName="cycle_1"/>
              <dgm:constr type="l" for="ch" forName="cycle_2" refType="w" fact="0.062"/>
              <dgm:constr type="t" for="ch" forName="cycle_2" refType="h" fact="0.141"/>
              <dgm:constr type="w" for="ch" forName="cycle_2" refType="w" fact="0.263"/>
              <dgm:constr type="h" for="ch" forName="cycle_2" refType="w" refFor="ch" refForName="cycle_2"/>
              <dgm:constr type="l" for="ch" forName="cycle_3"/>
              <dgm:constr type="b" for="ch" forName="cycle_3" refType="h" fact="0.74"/>
              <dgm:constr type="w" for="ch" forName="cycle_3" refType="w" fact="0.263"/>
              <dgm:constr type="h" for="ch" forName="cycle_3" refType="w" refFor="ch" refForName="cycle_3"/>
              <dgm:constr type="l" for="ch" forName="cycle_4" refType="w" fact="0.2"/>
              <dgm:constr type="b" for="ch" forName="cycle_4" refType="h"/>
              <dgm:constr type="w" for="ch" forName="cycle_4" refType="w" fact="0.263"/>
              <dgm:constr type="h" for="ch" forName="cycle_4" refType="w" refFor="ch" refForName="cycle_4"/>
              <dgm:constr type="r" for="ch" forName="cycle_5" refType="w" fact="0.8"/>
              <dgm:constr type="b" for="ch" forName="cycle_5" refType="h"/>
              <dgm:constr type="w" for="ch" forName="cycle_5" refType="w" fact="0.263"/>
              <dgm:constr type="h" for="ch" forName="cycle_5" refType="w" refFor="ch" refForName="cycle_5"/>
              <dgm:constr type="r" for="ch" forName="cycle_6" refType="w"/>
              <dgm:constr type="b" for="ch" forName="cycle_6" refType="h" fact="0.74"/>
              <dgm:constr type="w" for="ch" forName="cycle_6" refType="w" fact="0.263"/>
              <dgm:constr type="h" for="ch" forName="cycle_6" refType="w" refFor="ch" refForName="cycle_6"/>
              <dgm:constr type="r" for="ch" forName="cycle_7" refType="w" fact="0.938"/>
              <dgm:constr type="t" for="ch" forName="cycle_7" refType="h" fact="0.141"/>
              <dgm:constr type="w" for="ch" forName="cycle_7" refType="w" fact="0.263"/>
              <dgm:constr type="h" for="ch" forName="cycle_7" refType="w" refFor="ch" refForName="cycle_7"/>
              <dgm:constr type="primFontSz" for="ch" forName="textCenter" val="65"/>
              <dgm:constr type="primFontSz" for="des" forName="childCenter1" val="65"/>
              <dgm:constr type="primFontSz" for="des" forName="text1" op="equ" val="65"/>
              <dgm:constr type="primFontSz" for="des" forName="childCenter2" refType="primFontSz" refFor="des" refForName="childCenter1" op="equ"/>
              <dgm:constr type="primFontSz" for="des" forName="text2" refType="primFontSz" refFor="des" refForName="text1" op="equ"/>
              <dgm:constr type="primFontSz" for="des" forName="childCenter3" refType="primFontSz" refFor="des" refForName="childCenter1" op="equ"/>
              <dgm:constr type="primFontSz" for="des" forName="text3" refType="primFontSz" refFor="des" refForName="text1" op="equ"/>
              <dgm:constr type="primFontSz" for="des" forName="childCenter4" refType="primFontSz" refFor="des" refForName="childCenter1" op="equ"/>
              <dgm:constr type="primFontSz" for="des" forName="text4" refType="primFontSz" refFor="des" refForName="text1" op="equ"/>
              <dgm:constr type="primFontSz" for="des" forName="childCenter5" refType="primFontSz" refFor="des" refForName="childCenter1" op="equ"/>
              <dgm:constr type="primFontSz" for="des" forName="text5" refType="primFontSz" refFor="des" refForName="text1" op="equ"/>
              <dgm:constr type="primFontSz" for="des" forName="childCenter6" refType="primFontSz" refFor="des" refForName="childCenter1" op="equ"/>
              <dgm:constr type="primFontSz" for="des" forName="text6" refType="primFontSz" refFor="des" refForName="text1" op="equ"/>
              <dgm:constr type="primFontSz" for="des" forName="childCenter7" refType="primFontSz" refFor="des" refForName="childCenter1" op="equ"/>
              <dgm:constr type="primFontSz" for="des" forName="text7" refType="primFontSz" refFor="des" refForName="text1" op="equ"/>
              <dgm:constr type="userS" for="des" ptType="node" refType="w" refFor="ch" refForName="textCenter" fact="0.67"/>
            </dgm:constrLst>
          </dgm:else>
        </dgm:choose>
      </dgm:else>
    </dgm:choose>
    <dgm:forEach name="Name38" axis="ch" ptType="node" cnt="1">
      <dgm:choose name="Name39">
        <dgm:if name="Name40" axis="des" func="maxDepth" op="lte" val="1">
          <dgm:layoutNode name="singleCycle">
            <dgm:choose name="Name41">
              <dgm:if name="Name42" axis="ch" ptType="node" func="cnt" op="equ" val="1">
                <dgm:choose name="Name43">
                  <dgm:if name="Name44" func="var" arg="dir" op="equ" val="norm">
                    <dgm:alg type="cycle">
                      <dgm:param type="stAng" val="90"/>
                      <dgm:param type="ctrShpMap" val="fNode"/>
                    </dgm:alg>
                  </dgm:if>
                  <dgm:else name="Name45">
                    <dgm:alg type="cycle">
                      <dgm:param type="stAng" val="-90"/>
                      <dgm:param type="spanAng" val="-360"/>
                      <dgm:param type="ctrShpMap" val="fNode"/>
                    </dgm:alg>
                  </dgm:else>
                </dgm:choose>
              </dgm:if>
              <dgm:else name="Name46">
                <dgm:choose name="Name47">
                  <dgm:if name="Name48" func="var" arg="dir" op="equ" val="norm">
                    <dgm:alg type="cycle">
                      <dgm:param type="ctrShpMap" val="fNode"/>
                    </dgm:alg>
                  </dgm:if>
                  <dgm:else name="Name49">
                    <dgm:alg type="cycle">
                      <dgm:param type="spanAng" val="-360"/>
                      <dgm:param type="ctrShpMap" val="fNode"/>
                    </dgm:alg>
                  </dgm:else>
                </dgm:choose>
              </dgm:else>
            </dgm:choose>
            <dgm:shape xmlns:r="http://schemas.openxmlformats.org/officeDocument/2006/relationships" r:blip="">
              <dgm:adjLst/>
            </dgm:shape>
            <dgm:presOf/>
            <dgm:choose name="Name50">
              <dgm:if name="Name51" axis="ch" ptType="node" func="cnt" op="equ" val="0">
                <dgm:constrLst>
                  <dgm:constr type="w" for="ch" forName="singleCenter" refType="w"/>
                  <dgm:constr type="h" for="ch" forName="singleCenter" refType="w" refFor="ch" refForName="singleCenter"/>
                </dgm:constrLst>
              </dgm:if>
              <dgm:if name="Name52" axis="ch" ptType="node" func="cnt" op="equ" val="1">
                <dgm:constrLst>
                  <dgm:constr type="w" for="ch" forName="singleCenter" refType="w" fact="0.5"/>
                  <dgm:constr type="h" for="ch" forName="singleCenter" refType="w" refFor="ch" refForName="singleCenter"/>
                  <dgm:constr type="userS" for="ch" ptType="node" refType="w" refFor="ch" refForName="singleCenter" fact="0.67"/>
                </dgm:constrLst>
              </dgm:if>
              <dgm:else name="Name53">
                <dgm:constrLst>
                  <dgm:constr type="w" for="ch" forName="singleCenter" refType="w" fact="0.3"/>
                  <dgm:constr type="h" for="ch" forName="singleCenter" refType="w" refFor="ch" refForName="singleCenter"/>
                  <dgm:constr type="userS" for="ch" ptType="node" refType="w" refFor="ch" refForName="singleCenter" fact="0.67"/>
                </dgm:constrLst>
              </dgm:else>
            </dgm:choose>
            <dgm:layoutNode name="singleCenter" styleLbl="node1">
              <dgm:varLst>
                <dgm:chMax val="7"/>
                <dgm:chPref val="7"/>
              </dgm:varLst>
              <dgm:alg type="tx"/>
              <dgm:shape xmlns:r="http://schemas.openxmlformats.org/officeDocument/2006/relationships" type="roundRect" r:blip="">
                <dgm:adjLst/>
              </dgm:shape>
              <dgm:presOf axis="self" ptType="node"/>
              <dgm:constrLst>
                <dgm:constr type="tMarg" refType="primFontSz" fact="0.2"/>
                <dgm:constr type="bMarg" refType="primFontSz" fact="0.2"/>
                <dgm:constr type="lMarg" refType="primFontSz" fact="0.2"/>
                <dgm:constr type="rMarg" refType="primFontSz" fact="0.2"/>
              </dgm:constrLst>
              <dgm:ruleLst>
                <dgm:rule type="primFontSz" val="5" fact="NaN" max="NaN"/>
              </dgm:ruleLst>
            </dgm:layoutNode>
            <dgm:forEach name="Name54" axis="ch" cnt="21">
              <dgm:forEach name="Name55" axis="self" ptType="parTrans">
                <dgm:layoutNode name="Name56">
                  <dgm:alg type="conn">
                    <dgm:param type="dim" val="1D"/>
                    <dgm:param type="begPts" val="auto"/>
                    <dgm:param type="endPts" val="auto"/>
                    <dgm:param type="begSty" val="noArr"/>
                    <dgm:param type="endSty" val="noArr"/>
                  </dgm:alg>
                  <dgm:shape xmlns:r="http://schemas.openxmlformats.org/officeDocument/2006/relationships" type="conn" r:blip="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</dgm:layoutNode>
              </dgm:forEach>
              <dgm:forEach name="Name57" axis="self" ptType="node">
                <dgm:layoutNode name="text0" styleLbl="node1">
                  <dgm:varLst>
                    <dgm:bulletEnabled val="1"/>
                  </dgm:varLst>
                  <dgm:alg type="tx"/>
                  <dgm:shape xmlns:r="http://schemas.openxmlformats.org/officeDocument/2006/relationships" type="roundRect" r:blip="">
                    <dgm:adjLst/>
                  </dgm:shape>
                  <dgm:presOf axis="desOrSelf" ptType="node"/>
                  <dgm:constrLst>
                    <dgm:constr type="userS"/>
                    <dgm:constr type="w" refType="userS"/>
                    <dgm:constr type="h" refType="w"/>
                    <dgm:constr type="tMarg" refType="primFontSz" fact="0.2"/>
                    <dgm:constr type="bMarg" refType="primFontSz" fact="0.2"/>
                    <dgm:constr type="lMarg" refType="primFontSz" fact="0.2"/>
                    <dgm:constr type="rMarg" refType="primFontSz" fact="0.2"/>
                  </dgm:constrLst>
                  <dgm:ruleLst>
                    <dgm:rule type="primFontSz" val="5" fact="NaN" max="NaN"/>
                  </dgm:ruleLst>
                </dgm:layoutNode>
              </dgm:forEach>
            </dgm:forEach>
          </dgm:layoutNode>
        </dgm:if>
        <dgm:else name="Name58">
          <dgm:layoutNode name="textCenter" styleLbl="node1">
            <dgm:alg type="tx"/>
            <dgm:shape xmlns:r="http://schemas.openxmlformats.org/officeDocument/2006/relationships" type="roundRect" r:blip="">
              <dgm:adjLst/>
            </dgm:shape>
            <dgm:presOf axis="self" ptType="node"/>
            <dgm:constrLst>
              <dgm:constr type="tMarg" refType="primFontSz" fact="0.2"/>
              <dgm:constr type="bMarg" refType="primFontSz" fact="0.2"/>
              <dgm:constr type="lMarg" refType="primFontSz" fact="0.2"/>
              <dgm:constr type="rMarg" refType="primFontSz" fact="0.2"/>
            </dgm:constrLst>
            <dgm:ruleLst>
              <dgm:rule type="primFontSz" val="5" fact="NaN" max="NaN"/>
            </dgm:ruleLst>
          </dgm:layoutNode>
          <dgm:choose name="Name59">
            <dgm:if name="Name60" axis="ch" ptType="node" func="cnt" op="gte" val="1">
              <dgm:layoutNode name="cycle_1">
                <dgm:choose name="Name61">
                  <dgm:if name="Name62" func="var" arg="dir" op="equ" val="norm">
                    <dgm:choose name="Name63">
                      <dgm:if name="Name64" axis="ch" ptType="node" func="cnt" op="equ" val="1">
                        <dgm:choose name="Name65">
                          <dgm:if name="Name66" axis="ch ch" ptType="node node" st="1 1" cnt="1 0" func="cnt" op="equ" val="1">
                            <dgm:alg type="cycle">
                              <dgm:param type="ctrShpMap" val="fNode"/>
                              <dgm:param type="stAng" val="90"/>
                            </dgm:alg>
                          </dgm:if>
                          <dgm:if name="Name67" axis="ch ch" ptType="node node" st="1 1" cnt="1 0" func="cnt" op="equ" val="2">
                            <dgm:alg type="cycle">
                              <dgm:param type="ctrShpMap" val="fNode"/>
                              <dgm:param type="stAng" val="45"/>
                              <dgm:param type="spanAng" val="90"/>
                            </dgm:alg>
                          </dgm:if>
                          <dgm:else name="Name68">
                            <dgm:alg type="cycle">
                              <dgm:param type="ctrShpMap" val="fNode"/>
                              <dgm:param type="stAng" val="0"/>
                              <dgm:param type="spanAng" val="180"/>
                            </dgm:alg>
                          </dgm:else>
                        </dgm:choose>
                      </dgm:if>
                      <dgm:if name="Name69" axis="ch" ptType="node" func="cnt" op="equ" val="2">
                        <dgm:choose name="Name70">
                          <dgm:if name="Name71" axis="ch ch" ptType="node node" st="1 1" cnt="1 0" func="cnt" op="equ" val="1">
                            <dgm:alg type="cycle">
                              <dgm:param type="ctrShpMap" val="fNode"/>
                              <dgm:param type="stAng" val="0"/>
                            </dgm:alg>
                          </dgm:if>
                          <dgm:if name="Name72" axis="ch ch" ptType="node node" st="1 1" cnt="1 0" func="cnt" op="equ" val="2">
                            <dgm:alg type="cycle">
                              <dgm:param type="ctrShpMap" val="fNode"/>
                              <dgm:param type="stAng" val="315"/>
                              <dgm:param type="spanAng" val="90"/>
                            </dgm:alg>
                          </dgm:if>
                          <dgm:else name="Name73">
                            <dgm:alg type="cycle">
                              <dgm:param type="ctrShpMap" val="fNode"/>
                              <dgm:param type="stAng" val="270"/>
                              <dgm:param type="spanAng" val="180"/>
                            </dgm:alg>
                          </dgm:else>
                        </dgm:choose>
                      </dgm:if>
                      <dgm:if name="Name74" axis="ch" ptType="node" func="cnt" op="equ" val="3">
                        <dgm:choose name="Name75">
                          <dgm:if name="Name76" axis="ch ch" ptType="node node" st="1 1" cnt="1 0" func="cnt" op="equ" val="1">
                            <dgm:alg type="cycle">
                              <dgm:param type="ctrShpMap" val="fNode"/>
                              <dgm:param type="stAng" val="0"/>
                            </dgm:alg>
                          </dgm:if>
                          <dgm:if name="Name77" axis="ch ch" ptType="node node" st="1 1" cnt="1 0" func="cnt" op="equ" val="2">
                            <dgm:alg type="cycle">
                              <dgm:param type="ctrShpMap" val="fNode"/>
                              <dgm:param type="stAng" val="315"/>
                              <dgm:param type="spanAng" val="90"/>
                            </dgm:alg>
                          </dgm:if>
                          <dgm:else name="Name78">
                            <dgm:alg type="cycle">
                              <dgm:param type="ctrShpMap" val="fNode"/>
                              <dgm:param type="stAng" val="270"/>
                              <dgm:param type="spanAng" val="180"/>
                            </dgm:alg>
                          </dgm:else>
                        </dgm:choose>
                      </dgm:if>
                      <dgm:if name="Name79" axis="ch" ptType="node" func="cnt" op="equ" val="4">
                        <dgm:choose name="Name80">
                          <dgm:if name="Name81" axis="ch ch" ptType="node node" st="1 1" cnt="1 0" func="cnt" op="equ" val="1">
                            <dgm:alg type="cycle">
                              <dgm:param type="ctrShpMap" val="fNode"/>
                              <dgm:param type="stAng" val="0"/>
                            </dgm:alg>
                          </dgm:if>
                          <dgm:if name="Name82" axis="ch ch" ptType="node node" st="1 1" cnt="1 0" func="cnt" op="equ" val="2">
                            <dgm:alg type="cycle">
                              <dgm:param type="ctrShpMap" val="fNode"/>
                              <dgm:param type="stAng" val="315"/>
                              <dgm:param type="spanAng" val="90"/>
                            </dgm:alg>
                          </dgm:if>
                          <dgm:else name="Name83">
                            <dgm:alg type="cycle">
                              <dgm:param type="ctrShpMap" val="fNode"/>
                              <dgm:param type="stAng" val="292.5"/>
                              <dgm:param type="spanAng" val="135"/>
                            </dgm:alg>
                          </dgm:else>
                        </dgm:choose>
                      </dgm:if>
                      <dgm:if name="Name84" axis="ch" ptType="node" func="cnt" op="equ" val="5">
                        <dgm:choose name="Name85">
                          <dgm:if name="Name86" axis="ch ch" ptType="node node" st="1 1" cnt="1 0" func="cnt" op="equ" val="1">
                            <dgm:alg type="cycle">
                              <dgm:param type="ctrShpMap" val="fNode"/>
                              <dgm:param type="stAng" val="0"/>
                            </dgm:alg>
                          </dgm:if>
                          <dgm:if name="Name87" axis="ch ch" ptType="node node" st="1 1" cnt="1 0" func="cnt" op="equ" val="2">
                            <dgm:alg type="cycle">
                              <dgm:param type="ctrShpMap" val="fNode"/>
                              <dgm:param type="stAng" val="315"/>
                              <dgm:param type="spanAng" val="90"/>
                            </dgm:alg>
                          </dgm:if>
                          <dgm:else name="Name88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if name="Name89" axis="ch" ptType="node" func="cnt" op="equ" val="6">
                        <dgm:choose name="Name90">
                          <dgm:if name="Name91" axis="ch ch" ptType="node node" st="1 1" cnt="1 0" func="cnt" op="equ" val="1">
                            <dgm:alg type="cycle">
                              <dgm:param type="ctrShpMap" val="fNode"/>
                              <dgm:param type="stAng" val="0"/>
                            </dgm:alg>
                          </dgm:if>
                          <dgm:if name="Name92" axis="ch ch" ptType="node node" st="1 1" cnt="1 0" func="cnt" op="equ" val="2">
                            <dgm:alg type="cycle">
                              <dgm:param type="ctrShpMap" val="fNode"/>
                              <dgm:param type="stAng" val="315"/>
                              <dgm:param type="spanAng" val="90"/>
                            </dgm:alg>
                          </dgm:if>
                          <dgm:else name="Name93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if name="Name94" axis="ch" ptType="node" func="cnt" op="gte" val="7">
                        <dgm:choose name="Name95">
                          <dgm:if name="Name96" axis="ch ch" ptType="node node" st="1 1" cnt="1 0" func="cnt" op="equ" val="1">
                            <dgm:alg type="cycle">
                              <dgm:param type="ctrShpMap" val="fNode"/>
                              <dgm:param type="stAng" val="0"/>
                            </dgm:alg>
                          </dgm:if>
                          <dgm:if name="Name97" axis="ch ch" ptType="node node" st="1 1" cnt="1 0" func="cnt" op="equ" val="2">
                            <dgm:alg type="cycle">
                              <dgm:param type="ctrShpMap" val="fNode"/>
                              <dgm:param type="stAng" val="315"/>
                              <dgm:param type="spanAng" val="90"/>
                            </dgm:alg>
                          </dgm:if>
                          <dgm:else name="Name98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else name="Name99"/>
                    </dgm:choose>
                  </dgm:if>
                  <dgm:else name="Name100">
                    <dgm:choose name="Name101">
                      <dgm:if name="Name102" axis="ch" ptType="node" func="cnt" op="equ" val="1">
                        <dgm:choose name="Name103">
                          <dgm:if name="Name104" axis="ch ch" ptType="node node" st="1 1" cnt="1 0" func="cnt" op="equ" val="1">
                            <dgm:alg type="cycle">
                              <dgm:param type="ctrShpMap" val="fNode"/>
                              <dgm:param type="stAng" val="270"/>
                            </dgm:alg>
                          </dgm:if>
                          <dgm:if name="Name105" axis="ch ch" ptType="node node" st="1 1" cnt="1 0" func="cnt" op="equ" val="2">
                            <dgm:alg type="cycle">
                              <dgm:param type="ctrShpMap" val="fNode"/>
                              <dgm:param type="stAng" val="315"/>
                              <dgm:param type="spanAng" val="-90"/>
                            </dgm:alg>
                          </dgm:if>
                          <dgm:else name="Name106">
                            <dgm:alg type="cycle">
                              <dgm:param type="ctrShpMap" val="fNode"/>
                              <dgm:param type="stAng" val="0"/>
                              <dgm:param type="spanAng" val="-180"/>
                            </dgm:alg>
                          </dgm:else>
                        </dgm:choose>
                      </dgm:if>
                      <dgm:if name="Name107" axis="ch" ptType="node" func="cnt" op="equ" val="2">
                        <dgm:choose name="Name108">
                          <dgm:if name="Name109" axis="ch ch" ptType="node node" st="1 1" cnt="1 0" func="cnt" op="equ" val="1">
                            <dgm:alg type="cycle">
                              <dgm:param type="ctrShpMap" val="fNode"/>
                              <dgm:param type="stAng" val="0"/>
                            </dgm:alg>
                          </dgm:if>
                          <dgm:if name="Name110" axis="ch ch" ptType="node node" st="1 1" cnt="1 0" func="cnt" op="equ" val="2">
                            <dgm:alg type="cycle">
                              <dgm:param type="ctrShpMap" val="fNode"/>
                              <dgm:param type="stAng" val="45"/>
                              <dgm:param type="spanAng" val="-90"/>
                            </dgm:alg>
                          </dgm:if>
                          <dgm:else name="Name111">
                            <dgm:alg type="cycle">
                              <dgm:param type="ctrShpMap" val="fNode"/>
                              <dgm:param type="stAng" val="90"/>
                              <dgm:param type="spanAng" val="-180"/>
                            </dgm:alg>
                          </dgm:else>
                        </dgm:choose>
                      </dgm:if>
                      <dgm:if name="Name112" axis="ch" ptType="node" func="cnt" op="equ" val="3">
                        <dgm:choose name="Name113">
                          <dgm:if name="Name114" axis="ch ch" ptType="node node" st="1 1" cnt="1 0" func="cnt" op="equ" val="1">
                            <dgm:alg type="cycle">
                              <dgm:param type="ctrShpMap" val="fNode"/>
                              <dgm:param type="stAng" val="0"/>
                            </dgm:alg>
                          </dgm:if>
                          <dgm:if name="Name115" axis="ch ch" ptType="node node" st="1 1" cnt="1 0" func="cnt" op="equ" val="2">
                            <dgm:alg type="cycle">
                              <dgm:param type="ctrShpMap" val="fNode"/>
                              <dgm:param type="stAng" val="45"/>
                              <dgm:param type="spanAng" val="-90"/>
                            </dgm:alg>
                          </dgm:if>
                          <dgm:else name="Name116">
                            <dgm:alg type="cycle">
                              <dgm:param type="ctrShpMap" val="fNode"/>
                              <dgm:param type="stAng" val="90"/>
                              <dgm:param type="spanAng" val="-180"/>
                            </dgm:alg>
                          </dgm:else>
                        </dgm:choose>
                      </dgm:if>
                      <dgm:if name="Name117" axis="ch" ptType="node" func="cnt" op="equ" val="4">
                        <dgm:choose name="Name118">
                          <dgm:if name="Name119" axis="ch ch" ptType="node node" st="1 1" cnt="1 0" func="cnt" op="equ" val="1">
                            <dgm:alg type="cycle">
                              <dgm:param type="ctrShpMap" val="fNode"/>
                              <dgm:param type="stAng" val="0"/>
                            </dgm:alg>
                          </dgm:if>
                          <dgm:if name="Name120" axis="ch ch" ptType="node node" st="1 1" cnt="1 0" func="cnt" op="equ" val="2">
                            <dgm:alg type="cycle">
                              <dgm:param type="ctrShpMap" val="fNode"/>
                              <dgm:param type="stAng" val="45"/>
                              <dgm:param type="spanAng" val="-90"/>
                            </dgm:alg>
                          </dgm:if>
                          <dgm:else name="Name121">
                            <dgm:alg type="cycle">
                              <dgm:param type="ctrShpMap" val="fNode"/>
                              <dgm:param type="stAng" val="67.5"/>
                              <dgm:param type="spanAng" val="-135"/>
                            </dgm:alg>
                          </dgm:else>
                        </dgm:choose>
                      </dgm:if>
                      <dgm:if name="Name122" axis="ch" ptType="node" func="cnt" op="equ" val="5">
                        <dgm:choose name="Name123">
                          <dgm:if name="Name124" axis="ch ch" ptType="node node" st="1 1" cnt="1 0" func="cnt" op="equ" val="1">
                            <dgm:alg type="cycle">
                              <dgm:param type="ctrShpMap" val="fNode"/>
                              <dgm:param type="stAng" val="0"/>
                            </dgm:alg>
                          </dgm:if>
                          <dgm:if name="Name125" axis="ch ch" ptType="node node" st="1 1" cnt="1 0" func="cnt" op="equ" val="2">
                            <dgm:alg type="cycle">
                              <dgm:param type="ctrShpMap" val="fNode"/>
                              <dgm:param type="stAng" val="45"/>
                              <dgm:param type="spanAng" val="-90"/>
                            </dgm:alg>
                          </dgm:if>
                          <dgm:else name="Name126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if name="Name127" axis="ch" ptType="node" func="cnt" op="equ" val="6">
                        <dgm:choose name="Name128">
                          <dgm:if name="Name129" axis="ch ch" ptType="node node" st="1 1" cnt="1 0" func="cnt" op="equ" val="1">
                            <dgm:alg type="cycle">
                              <dgm:param type="ctrShpMap" val="fNode"/>
                              <dgm:param type="stAng" val="0"/>
                            </dgm:alg>
                          </dgm:if>
                          <dgm:if name="Name130" axis="ch ch" ptType="node node" st="1 1" cnt="1 0" func="cnt" op="equ" val="2">
                            <dgm:alg type="cycle">
                              <dgm:param type="ctrShpMap" val="fNode"/>
                              <dgm:param type="stAng" val="45"/>
                              <dgm:param type="spanAng" val="-90"/>
                            </dgm:alg>
                          </dgm:if>
                          <dgm:else name="Name131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if name="Name132" axis="ch" ptType="node" func="cnt" op="gte" val="7">
                        <dgm:choose name="Name133">
                          <dgm:if name="Name134" axis="ch ch" ptType="node node" st="1 1" cnt="1 0" func="cnt" op="equ" val="1">
                            <dgm:alg type="cycle">
                              <dgm:param type="ctrShpMap" val="fNode"/>
                              <dgm:param type="stAng" val="0"/>
                            </dgm:alg>
                          </dgm:if>
                          <dgm:if name="Name135" axis="ch ch" ptType="node node" st="1 1" cnt="1 0" func="cnt" op="equ" val="2">
                            <dgm:alg type="cycle">
                              <dgm:param type="ctrShpMap" val="fNode"/>
                              <dgm:param type="stAng" val="45"/>
                              <dgm:param type="spanAng" val="-90"/>
                            </dgm:alg>
                          </dgm:if>
                          <dgm:else name="Name136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else name="Name137"/>
                    </dgm:choose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>
                  <dgm:constr type="sp" refType="w" fact="0.1"/>
                  <dgm:constr type="sibSp" refType="w" fact="0.1"/>
                </dgm:constrLst>
                <dgm:forEach name="Name138" axis="ch" ptType="node" cnt="1">
                  <dgm:layoutNode name="childCenter1" styleLbl="node1">
                    <dgm:alg type="tx"/>
                    <dgm:shape xmlns:r="http://schemas.openxmlformats.org/officeDocument/2006/relationships" type="roundRect" r:blip="">
                      <dgm:adjLst/>
                    </dgm:shape>
                    <dgm:presOf axis="self" ptType="node"/>
                    <dgm:constrLst>
                      <dgm:constr type="userS"/>
                      <dgm:constr type="w" refType="userS"/>
                      <dgm:constr type="h" refType="w"/>
                      <dgm:constr type="tMarg" refType="primFontSz" fact="0.2"/>
                      <dgm:constr type="bMarg" refType="primFontSz" fact="0.2"/>
                      <dgm:constr type="lMarg" refType="primFontSz" fact="0.2"/>
                      <dgm:constr type="rMarg" refType="primFontSz" fact="0.2"/>
                    </dgm:constrLst>
                    <dgm:ruleLst>
                      <dgm:rule type="primFontSz" val="5" fact="NaN" max="NaN"/>
                    </dgm:ruleLst>
                  </dgm:layoutNode>
                  <dgm:forEach name="Name139" axis="ch">
                    <dgm:forEach name="Name140" axis="self" ptType="parTrans">
                      <dgm:layoutNode name="Name141">
                        <dgm:alg type="conn">
                          <dgm:param type="dim" val="1D"/>
                          <dgm:param type="begPts" val="auto"/>
                          <dgm:param type="endPts" val="auto"/>
                          <dgm:param type="begSty" val="noArr"/>
                          <dgm:param type="endSty" val="noArr"/>
                        </dgm:alg>
                        <dgm:shape xmlns:r="http://schemas.openxmlformats.org/officeDocument/2006/relationships" type="conn" r:blip="">
                          <dgm:adjLst/>
                        </dgm:shape>
                        <dgm:presOf axis="self"/>
                        <dgm:constrLst>
                          <dgm:constr type="begPad"/>
                          <dgm:constr type="endPad"/>
                        </dgm:constrLst>
                      </dgm:layoutNode>
                    </dgm:forEach>
                    <dgm:forEach name="Name142" axis="self" ptType="node">
                      <dgm:layoutNode name="text1" styleLbl="node1">
                        <dgm:varLst>
                          <dgm:bulletEnabled val="1"/>
                        </dgm:varLst>
                        <dgm:alg type="tx"/>
                        <dgm:shape xmlns:r="http://schemas.openxmlformats.org/officeDocument/2006/relationships" type="roundRect" r:blip="">
                          <dgm:adjLst/>
                        </dgm:shape>
                        <dgm:presOf axis="desOrSelf" ptType="node"/>
                        <dgm:constrLst>
                          <dgm:constr type="userS"/>
                          <dgm:constr type="w" refType="userS"/>
                          <dgm:constr type="h" refType="w"/>
                          <dgm:constr type="tMarg" refType="primFontSz" fact="0.2"/>
                          <dgm:constr type="bMarg" refType="primFontSz" fact="0.2"/>
                          <dgm:constr type="lMarg" refType="primFontSz" fact="0.2"/>
                          <dgm:constr type="rMarg" refType="primFontSz" fact="0.2"/>
                        </dgm:constrLst>
                        <dgm:ruleLst>
                          <dgm:rule type="primFontSz" val="5" fact="NaN" max="NaN"/>
                        </dgm:ruleLst>
                      </dgm:layoutNode>
                    </dgm:forEach>
                  </dgm:forEach>
                </dgm:forEach>
              </dgm:layoutNode>
              <dgm:forEach name="Name143" axis="ch" ptType="parTrans" cnt="1">
                <dgm:layoutNode name="Name144">
                  <dgm:alg type="conn">
                    <dgm:param type="dim" val="1D"/>
                    <dgm:param type="begPts" val="auto"/>
                    <dgm:param type="endPts" val="auto"/>
                    <dgm:param type="endSty" val="noArr"/>
                    <dgm:param type="srcNode" val="textCenter"/>
                    <dgm:param type="dstNode" val="childCenter1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h"/>
                    <dgm:constr type="begPad"/>
                    <dgm:constr type="endPad"/>
                  </dgm:constrLst>
                </dgm:layoutNode>
              </dgm:forEach>
            </dgm:if>
            <dgm:else name="Name145"/>
          </dgm:choose>
          <dgm:choose name="Name146">
            <dgm:if name="Name147" axis="ch" ptType="node" func="cnt" op="gte" val="2">
              <dgm:layoutNode name="cycle_2">
                <dgm:choose name="Name148">
                  <dgm:if name="Name149" func="var" arg="dir" op="equ" val="norm">
                    <dgm:choose name="Name150">
                      <dgm:if name="Name151" axis="ch" ptType="node" func="cnt" op="equ" val="2">
                        <dgm:choose name="Name152">
                          <dgm:if name="Name153" axis="ch ch" ptType="node node" st="2 1" cnt="1 0" func="cnt" op="equ" val="1">
                            <dgm:alg type="cycle">
                              <dgm:param type="ctrShpMap" val="fNode"/>
                              <dgm:param type="stAng" val="180"/>
                            </dgm:alg>
                          </dgm:if>
                          <dgm:if name="Name154" axis="ch ch" ptType="node node" st="2 1" cnt="1 0" func="cnt" op="equ" val="2">
                            <dgm:alg type="cycle">
                              <dgm:param type="ctrShpMap" val="fNode"/>
                              <dgm:param type="stAng" val="135"/>
                              <dgm:param type="spanAng" val="90"/>
                            </dgm:alg>
                          </dgm:if>
                          <dgm:else name="Name155">
                            <dgm:alg type="cycle">
                              <dgm:param type="ctrShpMap" val="fNode"/>
                              <dgm:param type="stAng" val="90"/>
                              <dgm:param type="spanAng" val="180"/>
                            </dgm:alg>
                          </dgm:else>
                        </dgm:choose>
                      </dgm:if>
                      <dgm:if name="Name156" axis="ch" ptType="node" func="cnt" op="equ" val="3">
                        <dgm:choose name="Name157">
                          <dgm:if name="Name158" axis="ch ch" ptType="node node" st="2 1" cnt="1 0" func="cnt" op="equ" val="1">
                            <dgm:alg type="cycle">
                              <dgm:param type="ctrShpMap" val="fNode"/>
                              <dgm:param type="stAng" val="120"/>
                              <dgm:param type="horzAlign" val="r"/>
                              <dgm:param type="vertAlign" val="b"/>
                            </dgm:alg>
                          </dgm:if>
                          <dgm:if name="Name159" axis="ch ch" ptType="node node" st="2 1" cnt="1 0" func="cnt" op="equ" val="2">
                            <dgm:alg type="cycle">
                              <dgm:param type="ctrShpMap" val="fNode"/>
                              <dgm:param type="stAng" val="75"/>
                              <dgm:param type="spanAng" val="90"/>
                              <dgm:param type="horzAlign" val="r"/>
                              <dgm:param type="vertAlign" val="b"/>
                            </dgm:alg>
                          </dgm:if>
                          <dgm:else name="Name160">
                            <dgm:alg type="cycle">
                              <dgm:param type="ctrShpMap" val="fNode"/>
                              <dgm:param type="stAng" val="30"/>
                              <dgm:param type="spanAng" val="180"/>
                            </dgm:alg>
                          </dgm:else>
                        </dgm:choose>
                      </dgm:if>
                      <dgm:if name="Name161" axis="ch" ptType="node" func="cnt" op="equ" val="4">
                        <dgm:choose name="Name162">
                          <dgm:if name="Name163" axis="ch ch" ptType="node node" st="2 1" cnt="1 0" func="cnt" op="equ" val="1">
                            <dgm:alg type="cycle">
                              <dgm:param type="ctrShpMap" val="fNode"/>
                              <dgm:param type="stAng" val="90"/>
                            </dgm:alg>
                          </dgm:if>
                          <dgm:if name="Name164" axis="ch ch" ptType="node node" st="2 1" cnt="1 0" func="cnt" op="equ" val="2">
                            <dgm:alg type="cycle">
                              <dgm:param type="ctrShpMap" val="fNode"/>
                              <dgm:param type="stAng" val="45"/>
                              <dgm:param type="spanAng" val="90"/>
                            </dgm:alg>
                          </dgm:if>
                          <dgm:else name="Name165">
                            <dgm:alg type="cycle">
                              <dgm:param type="ctrShpMap" val="fNode"/>
                              <dgm:param type="stAng" val="22.5"/>
                              <dgm:param type="spanAng" val="135"/>
                            </dgm:alg>
                          </dgm:else>
                        </dgm:choose>
                      </dgm:if>
                      <dgm:if name="Name166" axis="ch" ptType="node" func="cnt" op="equ" val="5">
                        <dgm:choose name="Name167">
                          <dgm:if name="Name168" axis="ch ch" ptType="node node" st="2 1" cnt="1 0" func="cnt" op="equ" val="1">
                            <dgm:alg type="cycle">
                              <dgm:param type="ctrShpMap" val="fNode"/>
                              <dgm:param type="stAng" val="72"/>
                            </dgm:alg>
                          </dgm:if>
                          <dgm:if name="Name169" axis="ch ch" ptType="node node" st="2 1" cnt="1 0" func="cnt" op="equ" val="2">
                            <dgm:alg type="cycle">
                              <dgm:param type="ctrShpMap" val="fNode"/>
                              <dgm:param type="stAng" val="27"/>
                              <dgm:param type="spanAng" val="90"/>
                            </dgm:alg>
                          </dgm:if>
                          <dgm:else name="Name170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if name="Name171" axis="ch" ptType="node" func="cnt" op="equ" val="6">
                        <dgm:choose name="Name172">
                          <dgm:if name="Name173" axis="ch ch" ptType="node node" st="2 1" cnt="1 0" func="cnt" op="equ" val="1">
                            <dgm:alg type="cycle">
                              <dgm:param type="ctrShpMap" val="fNode"/>
                              <dgm:param type="stAng" val="60"/>
                            </dgm:alg>
                          </dgm:if>
                          <dgm:if name="Name174" axis="ch ch" ptType="node node" st="2 1" cnt="1 0" func="cnt" op="equ" val="2">
                            <dgm:alg type="cycle">
                              <dgm:param type="ctrShpMap" val="fNode"/>
                              <dgm:param type="stAng" val="15"/>
                              <dgm:param type="spanAng" val="90"/>
                            </dgm:alg>
                          </dgm:if>
                          <dgm:else name="Name175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if name="Name176" axis="ch" ptType="node" func="cnt" op="gte" val="7">
                        <dgm:choose name="Name177">
                          <dgm:if name="Name178" axis="ch ch" ptType="node node" st="2 1" cnt="1 0" func="cnt" op="equ" val="1">
                            <dgm:alg type="cycle">
                              <dgm:param type="ctrShpMap" val="fNode"/>
                              <dgm:param type="stAng" val="51"/>
                            </dgm:alg>
                          </dgm:if>
                          <dgm:if name="Name179" axis="ch ch" ptType="node node" st="2 1" cnt="1 0" func="cnt" op="equ" val="2">
                            <dgm:alg type="cycle">
                              <dgm:param type="ctrShpMap" val="fNode"/>
                              <dgm:param type="stAng" val="6"/>
                              <dgm:param type="spanAng" val="90"/>
                            </dgm:alg>
                          </dgm:if>
                          <dgm:else name="Name180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else name="Name181"/>
                    </dgm:choose>
                  </dgm:if>
                  <dgm:else name="Name182">
                    <dgm:choose name="Name183">
                      <dgm:if name="Name184" axis="ch" ptType="node" func="cnt" op="equ" val="2">
                        <dgm:choose name="Name185">
                          <dgm:if name="Name186" axis="ch ch" ptType="node node" st="2 1" cnt="1 0" func="cnt" op="equ" val="1">
                            <dgm:alg type="cycle">
                              <dgm:param type="ctrShpMap" val="fNode"/>
                              <dgm:param type="stAng" val="180"/>
                            </dgm:alg>
                          </dgm:if>
                          <dgm:if name="Name187" axis="ch ch" ptType="node node" st="2 1" cnt="1 0" func="cnt" op="equ" val="2">
                            <dgm:alg type="cycle">
                              <dgm:param type="ctrShpMap" val="fNode"/>
                              <dgm:param type="stAng" val="225"/>
                              <dgm:param type="spanAng" val="-90"/>
                            </dgm:alg>
                          </dgm:if>
                          <dgm:else name="Name188">
                            <dgm:alg type="cycle">
                              <dgm:param type="ctrShpMap" val="fNode"/>
                              <dgm:param type="stAng" val="270"/>
                              <dgm:param type="spanAng" val="-180"/>
                            </dgm:alg>
                          </dgm:else>
                        </dgm:choose>
                      </dgm:if>
                      <dgm:if name="Name189" axis="ch" ptType="node" func="cnt" op="equ" val="3">
                        <dgm:choose name="Name190">
                          <dgm:if name="Name191" axis="ch ch" ptType="node node" st="2 1" cnt="1 0" func="cnt" op="equ" val="1">
                            <dgm:alg type="cycle">
                              <dgm:param type="ctrShpMap" val="fNode"/>
                              <dgm:param type="stAng" val="240"/>
                              <dgm:param type="horzAlign" val="l"/>
                              <dgm:param type="vertAlign" val="b"/>
                            </dgm:alg>
                          </dgm:if>
                          <dgm:if name="Name192" axis="ch ch" ptType="node node" st="2 1" cnt="1 0" func="cnt" op="equ" val="2">
                            <dgm:alg type="cycle">
                              <dgm:param type="ctrShpMap" val="fNode"/>
                              <dgm:param type="stAng" val="285"/>
                              <dgm:param type="spanAng" val="-90"/>
                              <dgm:param type="horzAlign" val="l"/>
                              <dgm:param type="vertAlign" val="b"/>
                            </dgm:alg>
                          </dgm:if>
                          <dgm:else name="Name193">
                            <dgm:alg type="cycle">
                              <dgm:param type="ctrShpMap" val="fNode"/>
                              <dgm:param type="stAng" val="330"/>
                              <dgm:param type="spanAng" val="-180"/>
                            </dgm:alg>
                          </dgm:else>
                        </dgm:choose>
                      </dgm:if>
                      <dgm:if name="Name194" axis="ch" ptType="node" func="cnt" op="equ" val="4">
                        <dgm:choose name="Name195">
                          <dgm:if name="Name196" axis="ch ch" ptType="node node" st="2 1" cnt="1 0" func="cnt" op="equ" val="1">
                            <dgm:alg type="cycle">
                              <dgm:param type="ctrShpMap" val="fNode"/>
                              <dgm:param type="stAng" val="270"/>
                            </dgm:alg>
                          </dgm:if>
                          <dgm:if name="Name197" axis="ch ch" ptType="node node" st="2 1" cnt="1 0" func="cnt" op="equ" val="2">
                            <dgm:alg type="cycle">
                              <dgm:param type="ctrShpMap" val="fNode"/>
                              <dgm:param type="stAng" val="315"/>
                              <dgm:param type="spanAng" val="-90"/>
                            </dgm:alg>
                          </dgm:if>
                          <dgm:else name="Name198">
                            <dgm:alg type="cycle">
                              <dgm:param type="ctrShpMap" val="fNode"/>
                              <dgm:param type="stAng" val="337.5"/>
                              <dgm:param type="spanAng" val="-135"/>
                            </dgm:alg>
                          </dgm:else>
                        </dgm:choose>
                      </dgm:if>
                      <dgm:if name="Name199" axis="ch" ptType="node" func="cnt" op="equ" val="5">
                        <dgm:choose name="Name200">
                          <dgm:if name="Name201" axis="ch ch" ptType="node node" st="2 1" cnt="1 0" func="cnt" op="equ" val="1">
                            <dgm:alg type="cycle">
                              <dgm:param type="ctrShpMap" val="fNode"/>
                              <dgm:param type="stAng" val="288"/>
                            </dgm:alg>
                          </dgm:if>
                          <dgm:if name="Name202" axis="ch ch" ptType="node node" st="2 1" cnt="1 0" func="cnt" op="equ" val="2">
                            <dgm:alg type="cycle">
                              <dgm:param type="ctrShpMap" val="fNode"/>
                              <dgm:param type="stAng" val="333"/>
                              <dgm:param type="spanAng" val="-90"/>
                            </dgm:alg>
                          </dgm:if>
                          <dgm:else name="Name203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if name="Name204" axis="ch" ptType="node" func="cnt" op="equ" val="6">
                        <dgm:choose name="Name205">
                          <dgm:if name="Name206" axis="ch ch" ptType="node node" st="2 1" cnt="1 0" func="cnt" op="equ" val="1">
                            <dgm:alg type="cycle">
                              <dgm:param type="ctrShpMap" val="fNode"/>
                              <dgm:param type="stAng" val="300"/>
                            </dgm:alg>
                          </dgm:if>
                          <dgm:if name="Name207" axis="ch ch" ptType="node node" st="2 1" cnt="1 0" func="cnt" op="equ" val="2">
                            <dgm:alg type="cycle">
                              <dgm:param type="ctrShpMap" val="fNode"/>
                              <dgm:param type="stAng" val="345"/>
                              <dgm:param type="spanAng" val="-90"/>
                            </dgm:alg>
                          </dgm:if>
                          <dgm:else name="Name208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if name="Name209" axis="ch" ptType="node" func="cnt" op="gte" val="7">
                        <dgm:choose name="Name210">
                          <dgm:if name="Name211" axis="ch ch" ptType="node node" st="2 1" cnt="1 0" func="cnt" op="equ" val="1">
                            <dgm:alg type="cycle">
                              <dgm:param type="ctrShpMap" val="fNode"/>
                              <dgm:param type="stAng" val="308"/>
                            </dgm:alg>
                          </dgm:if>
                          <dgm:if name="Name212" axis="ch ch" ptType="node node" st="2 1" cnt="1 0" func="cnt" op="equ" val="2">
                            <dgm:alg type="cycle">
                              <dgm:param type="ctrShpMap" val="fNode"/>
                              <dgm:param type="stAng" val="353"/>
                              <dgm:param type="spanAng" val="-90"/>
                            </dgm:alg>
                          </dgm:if>
                          <dgm:else name="Name213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else name="Name214"/>
                    </dgm:choose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>
                  <dgm:constr type="sp" refType="w" fact="0.1"/>
                  <dgm:constr type="sibSp" refType="w" fact="0.1"/>
                </dgm:constrLst>
                <dgm:forEach name="Name215" axis="ch" ptType="node" st="2" cnt="1">
                  <dgm:layoutNode name="childCenter2" styleLbl="node1">
                    <dgm:alg type="tx"/>
                    <dgm:shape xmlns:r="http://schemas.openxmlformats.org/officeDocument/2006/relationships" type="roundRect" r:blip="">
                      <dgm:adjLst/>
                    </dgm:shape>
                    <dgm:presOf axis="self" ptType="node"/>
                    <dgm:constrLst>
                      <dgm:constr type="userS"/>
                      <dgm:constr type="w" refType="userS"/>
                      <dgm:constr type="h" refType="w"/>
                      <dgm:constr type="tMarg" refType="primFontSz" fact="0.2"/>
                      <dgm:constr type="bMarg" refType="primFontSz" fact="0.2"/>
                      <dgm:constr type="lMarg" refType="primFontSz" fact="0.2"/>
                      <dgm:constr type="rMarg" refType="primFontSz" fact="0.2"/>
                    </dgm:constrLst>
                    <dgm:ruleLst>
                      <dgm:rule type="primFontSz" val="5" fact="NaN" max="NaN"/>
                    </dgm:ruleLst>
                  </dgm:layoutNode>
                  <dgm:forEach name="Name216" axis="ch">
                    <dgm:forEach name="Name217" axis="self" ptType="parTrans">
                      <dgm:layoutNode name="Name218">
                        <dgm:alg type="conn">
                          <dgm:param type="dim" val="1D"/>
                          <dgm:param type="begPts" val="auto"/>
                          <dgm:param type="endPts" val="auto"/>
                          <dgm:param type="begSty" val="noArr"/>
                          <dgm:param type="endSty" val="noArr"/>
                        </dgm:alg>
                        <dgm:shape xmlns:r="http://schemas.openxmlformats.org/officeDocument/2006/relationships" type="conn" r:blip="">
                          <dgm:adjLst/>
                        </dgm:shape>
                        <dgm:presOf axis="self"/>
                        <dgm:constrLst>
                          <dgm:constr type="begPad"/>
                          <dgm:constr type="endPad"/>
                        </dgm:constrLst>
                      </dgm:layoutNode>
                    </dgm:forEach>
                    <dgm:forEach name="Name219" axis="self" ptType="node">
                      <dgm:layoutNode name="text2" styleLbl="node1">
                        <dgm:varLst>
                          <dgm:bulletEnabled val="1"/>
                        </dgm:varLst>
                        <dgm:alg type="tx"/>
                        <dgm:shape xmlns:r="http://schemas.openxmlformats.org/officeDocument/2006/relationships" type="roundRect" r:blip="">
                          <dgm:adjLst/>
                        </dgm:shape>
                        <dgm:presOf axis="desOrSelf" ptType="node"/>
                        <dgm:constrLst>
                          <dgm:constr type="userS"/>
                          <dgm:constr type="w" refType="userS"/>
                          <dgm:constr type="h" refType="w"/>
                          <dgm:constr type="tMarg" refType="primFontSz" fact="0.2"/>
                          <dgm:constr type="bMarg" refType="primFontSz" fact="0.2"/>
                          <dgm:constr type="lMarg" refType="primFontSz" fact="0.2"/>
                          <dgm:constr type="rMarg" refType="primFontSz" fact="0.2"/>
                        </dgm:constrLst>
                        <dgm:ruleLst>
                          <dgm:rule type="primFontSz" val="5" fact="NaN" max="NaN"/>
                        </dgm:ruleLst>
                      </dgm:layoutNode>
                    </dgm:forEach>
                  </dgm:forEach>
                </dgm:forEach>
              </dgm:layoutNode>
              <dgm:forEach name="Name220" axis="ch" ptType="parTrans" st="2" cnt="1">
                <dgm:layoutNode name="Name221">
                  <dgm:alg type="conn">
                    <dgm:param type="dim" val="1D"/>
                    <dgm:param type="begPts" val="auto"/>
                    <dgm:param type="endPts" val="auto"/>
                    <dgm:param type="endSty" val="noArr"/>
                    <dgm:param type="srcNode" val="textCenter"/>
                    <dgm:param type="dstNode" val="childCenter2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h"/>
                    <dgm:constr type="begPad"/>
                    <dgm:constr type="endPad"/>
                  </dgm:constrLst>
                </dgm:layoutNode>
              </dgm:forEach>
            </dgm:if>
            <dgm:else name="Name222"/>
          </dgm:choose>
          <dgm:choose name="Name223">
            <dgm:if name="Name224" axis="ch" ptType="node" func="cnt" op="gte" val="3">
              <dgm:layoutNode name="cycle_3">
                <dgm:choose name="Name225">
                  <dgm:if name="Name226" func="var" arg="dir" op="equ" val="norm">
                    <dgm:choose name="Name227">
                      <dgm:if name="Name228" axis="ch" ptType="node" func="cnt" op="equ" val="3">
                        <dgm:choose name="Name229">
                          <dgm:if name="Name230" axis="ch ch" ptType="node node" st="3 1" cnt="1 0" func="cnt" op="equ" val="1">
                            <dgm:alg type="cycle">
                              <dgm:param type="ctrShpMap" val="fNode"/>
                              <dgm:param type="stAng" val="240"/>
                              <dgm:param type="horzAlign" val="l"/>
                              <dgm:param type="vertAlign" val="b"/>
                            </dgm:alg>
                          </dgm:if>
                          <dgm:if name="Name231" axis="ch ch" ptType="node node" st="3 1" cnt="1 0" func="cnt" op="equ" val="2">
                            <dgm:alg type="cycle">
                              <dgm:param type="ctrShpMap" val="fNode"/>
                              <dgm:param type="stAng" val="195"/>
                              <dgm:param type="spanAng" val="90"/>
                              <dgm:param type="horzAlign" val="l"/>
                              <dgm:param type="vertAlign" val="b"/>
                            </dgm:alg>
                          </dgm:if>
                          <dgm:else name="Name232">
                            <dgm:alg type="cycle">
                              <dgm:param type="ctrShpMap" val="fNode"/>
                              <dgm:param type="stAng" val="150"/>
                              <dgm:param type="spanAng" val="180"/>
                            </dgm:alg>
                          </dgm:else>
                        </dgm:choose>
                      </dgm:if>
                      <dgm:if name="Name233" axis="ch" ptType="node" func="cnt" op="equ" val="4">
                        <dgm:choose name="Name234">
                          <dgm:if name="Name235" axis="ch ch" ptType="node node" st="3 1" cnt="1 0" func="cnt" op="equ" val="1">
                            <dgm:alg type="cycle">
                              <dgm:param type="ctrShpMap" val="fNode"/>
                              <dgm:param type="stAng" val="180"/>
                            </dgm:alg>
                          </dgm:if>
                          <dgm:if name="Name236" axis="ch ch" ptType="node node" st="3 1" cnt="1 0" func="cnt" op="equ" val="2">
                            <dgm:alg type="cycle">
                              <dgm:param type="ctrShpMap" val="fNode"/>
                              <dgm:param type="stAng" val="135"/>
                              <dgm:param type="spanAng" val="90"/>
                            </dgm:alg>
                          </dgm:if>
                          <dgm:else name="Name237">
                            <dgm:alg type="cycle">
                              <dgm:param type="ctrShpMap" val="fNode"/>
                              <dgm:param type="stAng" val="112.5"/>
                              <dgm:param type="spanAng" val="135"/>
                            </dgm:alg>
                          </dgm:else>
                        </dgm:choose>
                      </dgm:if>
                      <dgm:if name="Name238" axis="ch" ptType="node" func="cnt" op="equ" val="5">
                        <dgm:choose name="Name239">
                          <dgm:if name="Name240" axis="ch ch" ptType="node node" st="3 1" cnt="1 0" func="cnt" op="equ" val="1">
                            <dgm:alg type="cycle">
                              <dgm:param type="ctrShpMap" val="fNode"/>
                              <dgm:param type="stAng" val="144"/>
                            </dgm:alg>
                          </dgm:if>
                          <dgm:if name="Name241" axis="ch ch" ptType="node node" st="3 1" cnt="1 0" func="cnt" op="equ" val="2">
                            <dgm:alg type="cycle">
                              <dgm:param type="ctrShpMap" val="fNode"/>
                              <dgm:param type="stAng" val="99"/>
                              <dgm:param type="spanAng" val="90"/>
                            </dgm:alg>
                          </dgm:if>
                          <dgm:else name="Name242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if name="Name243" axis="ch" ptType="node" func="cnt" op="equ" val="6">
                        <dgm:choose name="Name244">
                          <dgm:if name="Name245" axis="ch ch" ptType="node node" st="3 1" cnt="1 0" func="cnt" op="equ" val="1">
                            <dgm:alg type="cycle">
                              <dgm:param type="ctrShpMap" val="fNode"/>
                              <dgm:param type="stAng" val="120"/>
                            </dgm:alg>
                          </dgm:if>
                          <dgm:if name="Name246" axis="ch ch" ptType="node node" st="3 1" cnt="1 0" func="cnt" op="equ" val="2">
                            <dgm:alg type="cycle">
                              <dgm:param type="ctrShpMap" val="fNode"/>
                              <dgm:param type="stAng" val="75"/>
                              <dgm:param type="spanAng" val="90"/>
                            </dgm:alg>
                          </dgm:if>
                          <dgm:else name="Name247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if name="Name248" axis="ch" ptType="node" func="cnt" op="gte" val="7">
                        <dgm:choose name="Name249">
                          <dgm:if name="Name250" axis="ch ch" ptType="node node" st="3 1" cnt="1 0" func="cnt" op="equ" val="1">
                            <dgm:alg type="cycle">
                              <dgm:param type="ctrShpMap" val="fNode"/>
                              <dgm:param type="stAng" val="102"/>
                            </dgm:alg>
                          </dgm:if>
                          <dgm:if name="Name251" axis="ch ch" ptType="node node" st="3 1" cnt="1 0" func="cnt" op="equ" val="2">
                            <dgm:alg type="cycle">
                              <dgm:param type="ctrShpMap" val="fNode"/>
                              <dgm:param type="stAng" val="57"/>
                              <dgm:param type="spanAng" val="90"/>
                            </dgm:alg>
                          </dgm:if>
                          <dgm:else name="Name252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else name="Name253"/>
                    </dgm:choose>
                  </dgm:if>
                  <dgm:else name="Name254">
                    <dgm:choose name="Name255">
                      <dgm:if name="Name256" axis="ch" ptType="node" func="cnt" op="equ" val="3">
                        <dgm:choose name="Name257">
                          <dgm:if name="Name258" axis="ch ch" ptType="node node" st="3 1" cnt="1 0" func="cnt" op="equ" val="1">
                            <dgm:alg type="cycle">
                              <dgm:param type="ctrShpMap" val="fNode"/>
                              <dgm:param type="stAng" val="120"/>
                              <dgm:param type="horzAlign" val="r"/>
                              <dgm:param type="vertAlign" val="b"/>
                            </dgm:alg>
                          </dgm:if>
                          <dgm:if name="Name259" axis="ch ch" ptType="node node" st="3 1" cnt="1 0" func="cnt" op="equ" val="2">
                            <dgm:alg type="cycle">
                              <dgm:param type="ctrShpMap" val="fNode"/>
                              <dgm:param type="stAng" val="165"/>
                              <dgm:param type="spanAng" val="-90"/>
                              <dgm:param type="horzAlign" val="r"/>
                              <dgm:param type="vertAlign" val="b"/>
                            </dgm:alg>
                          </dgm:if>
                          <dgm:else name="Name260">
                            <dgm:alg type="cycle">
                              <dgm:param type="ctrShpMap" val="fNode"/>
                              <dgm:param type="stAng" val="210"/>
                              <dgm:param type="spanAng" val="-180"/>
                            </dgm:alg>
                          </dgm:else>
                        </dgm:choose>
                      </dgm:if>
                      <dgm:if name="Name261" axis="ch" ptType="node" func="cnt" op="equ" val="4">
                        <dgm:choose name="Name262">
                          <dgm:if name="Name263" axis="ch ch" ptType="node node" st="3 1" cnt="1 0" func="cnt" op="equ" val="1">
                            <dgm:alg type="cycle">
                              <dgm:param type="ctrShpMap" val="fNode"/>
                              <dgm:param type="stAng" val="180"/>
                            </dgm:alg>
                          </dgm:if>
                          <dgm:if name="Name264" axis="ch ch" ptType="node node" st="3 1" cnt="1 0" func="cnt" op="equ" val="2">
                            <dgm:alg type="cycle">
                              <dgm:param type="ctrShpMap" val="fNode"/>
                              <dgm:param type="stAng" val="225"/>
                              <dgm:param type="spanAng" val="-90"/>
                            </dgm:alg>
                          </dgm:if>
                          <dgm:else name="Name265">
                            <dgm:alg type="cycle">
                              <dgm:param type="ctrShpMap" val="fNode"/>
                              <dgm:param type="stAng" val="247.5"/>
                              <dgm:param type="spanAng" val="-135"/>
                            </dgm:alg>
                          </dgm:else>
                        </dgm:choose>
                      </dgm:if>
                      <dgm:if name="Name266" axis="ch" ptType="node" func="cnt" op="equ" val="5">
                        <dgm:choose name="Name267">
                          <dgm:if name="Name268" axis="ch ch" ptType="node node" st="3 1" cnt="1 0" func="cnt" op="equ" val="1">
                            <dgm:alg type="cycle">
                              <dgm:param type="ctrShpMap" val="fNode"/>
                              <dgm:param type="stAng" val="216"/>
                            </dgm:alg>
                          </dgm:if>
                          <dgm:if name="Name269" axis="ch ch" ptType="node node" st="3 1" cnt="1 0" func="cnt" op="equ" val="2">
                            <dgm:alg type="cycle">
                              <dgm:param type="ctrShpMap" val="fNode"/>
                              <dgm:param type="stAng" val="261"/>
                              <dgm:param type="spanAng" val="-90"/>
                            </dgm:alg>
                          </dgm:if>
                          <dgm:else name="Name270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if name="Name271" axis="ch" ptType="node" func="cnt" op="equ" val="6">
                        <dgm:choose name="Name272">
                          <dgm:if name="Name273" axis="ch ch" ptType="node node" st="3 1" cnt="1 0" func="cnt" op="equ" val="1">
                            <dgm:alg type="cycle">
                              <dgm:param type="ctrShpMap" val="fNode"/>
                              <dgm:param type="stAng" val="240"/>
                            </dgm:alg>
                          </dgm:if>
                          <dgm:if name="Name274" axis="ch ch" ptType="node node" st="3 1" cnt="1 0" func="cnt" op="equ" val="2">
                            <dgm:alg type="cycle">
                              <dgm:param type="ctrShpMap" val="fNode"/>
                              <dgm:param type="stAng" val="285"/>
                              <dgm:param type="spanAng" val="-90"/>
                            </dgm:alg>
                          </dgm:if>
                          <dgm:else name="Name275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if name="Name276" axis="ch" ptType="node" func="cnt" op="gte" val="7">
                        <dgm:choose name="Name277">
                          <dgm:if name="Name278" axis="ch ch" ptType="node node" st="3 1" cnt="1 0" func="cnt" op="equ" val="1">
                            <dgm:alg type="cycle">
                              <dgm:param type="ctrShpMap" val="fNode"/>
                              <dgm:param type="stAng" val="257"/>
                            </dgm:alg>
                          </dgm:if>
                          <dgm:if name="Name279" axis="ch ch" ptType="node node" st="3 1" cnt="1 0" func="cnt" op="equ" val="2">
                            <dgm:alg type="cycle">
                              <dgm:param type="ctrShpMap" val="fNode"/>
                              <dgm:param type="stAng" val="302"/>
                              <dgm:param type="spanAng" val="-90"/>
                            </dgm:alg>
                          </dgm:if>
                          <dgm:else name="Name280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else name="Name281"/>
                    </dgm:choose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>
                  <dgm:constr type="sp" refType="w" fact="0.1"/>
                  <dgm:constr type="sibSp" refType="w" fact="0.1"/>
                </dgm:constrLst>
                <dgm:forEach name="Name282" axis="ch" ptType="node" st="3" cnt="1">
                  <dgm:layoutNode name="childCenter3" styleLbl="node1">
                    <dgm:alg type="tx"/>
                    <dgm:shape xmlns:r="http://schemas.openxmlformats.org/officeDocument/2006/relationships" type="roundRect" r:blip="">
                      <dgm:adjLst/>
                    </dgm:shape>
                    <dgm:presOf axis="self" ptType="node"/>
                    <dgm:constrLst>
                      <dgm:constr type="userS"/>
                      <dgm:constr type="w" refType="userS"/>
                      <dgm:constr type="h" refType="w"/>
                      <dgm:constr type="tMarg" refType="primFontSz" fact="0.2"/>
                      <dgm:constr type="bMarg" refType="primFontSz" fact="0.2"/>
                      <dgm:constr type="lMarg" refType="primFontSz" fact="0.2"/>
                      <dgm:constr type="rMarg" refType="primFontSz" fact="0.2"/>
                    </dgm:constrLst>
                    <dgm:ruleLst>
                      <dgm:rule type="primFontSz" val="5" fact="NaN" max="NaN"/>
                    </dgm:ruleLst>
                  </dgm:layoutNode>
                  <dgm:forEach name="Name283" axis="ch">
                    <dgm:forEach name="Name284" axis="self" ptType="parTrans">
                      <dgm:layoutNode name="Name285">
                        <dgm:alg type="conn">
                          <dgm:param type="dim" val="1D"/>
                          <dgm:param type="begPts" val="auto"/>
                          <dgm:param type="endPts" val="auto"/>
                          <dgm:param type="begSty" val="noArr"/>
                          <dgm:param type="endSty" val="noArr"/>
                        </dgm:alg>
                        <dgm:shape xmlns:r="http://schemas.openxmlformats.org/officeDocument/2006/relationships" type="conn" r:blip="">
                          <dgm:adjLst/>
                        </dgm:shape>
                        <dgm:presOf axis="self"/>
                        <dgm:constrLst>
                          <dgm:constr type="begPad"/>
                          <dgm:constr type="endPad"/>
                        </dgm:constrLst>
                      </dgm:layoutNode>
                    </dgm:forEach>
                    <dgm:forEach name="Name286" axis="self" ptType="node">
                      <dgm:layoutNode name="text3" styleLbl="node1">
                        <dgm:varLst>
                          <dgm:bulletEnabled val="1"/>
                        </dgm:varLst>
                        <dgm:alg type="tx"/>
                        <dgm:shape xmlns:r="http://schemas.openxmlformats.org/officeDocument/2006/relationships" type="roundRect" r:blip="">
                          <dgm:adjLst/>
                        </dgm:shape>
                        <dgm:presOf axis="desOrSelf" ptType="node"/>
                        <dgm:constrLst>
                          <dgm:constr type="userS"/>
                          <dgm:constr type="w" refType="userS"/>
                          <dgm:constr type="h" refType="w"/>
                          <dgm:constr type="tMarg" refType="primFontSz" fact="0.2"/>
                          <dgm:constr type="bMarg" refType="primFontSz" fact="0.2"/>
                          <dgm:constr type="lMarg" refType="primFontSz" fact="0.2"/>
                          <dgm:constr type="rMarg" refType="primFontSz" fact="0.2"/>
                        </dgm:constrLst>
                        <dgm:ruleLst>
                          <dgm:rule type="primFontSz" val="5" fact="NaN" max="NaN"/>
                        </dgm:ruleLst>
                      </dgm:layoutNode>
                    </dgm:forEach>
                  </dgm:forEach>
                </dgm:forEach>
              </dgm:layoutNode>
              <dgm:forEach name="Name287" axis="ch" ptType="parTrans" st="3" cnt="1">
                <dgm:layoutNode name="Name288">
                  <dgm:alg type="conn">
                    <dgm:param type="dim" val="1D"/>
                    <dgm:param type="begPts" val="auto"/>
                    <dgm:param type="endPts" val="auto"/>
                    <dgm:param type="endSty" val="noArr"/>
                    <dgm:param type="srcNode" val="textCenter"/>
                    <dgm:param type="dstNode" val="childCenter3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h"/>
                    <dgm:constr type="begPad"/>
                    <dgm:constr type="endPad"/>
                  </dgm:constrLst>
                </dgm:layoutNode>
              </dgm:forEach>
            </dgm:if>
            <dgm:else name="Name289"/>
          </dgm:choose>
          <dgm:choose name="Name290">
            <dgm:if name="Name291" axis="ch" ptType="node" func="cnt" op="gte" val="4">
              <dgm:layoutNode name="cycle_4">
                <dgm:choose name="Name292">
                  <dgm:if name="Name293" func="var" arg="dir" op="equ" val="norm">
                    <dgm:choose name="Name294">
                      <dgm:if name="Name295" axis="ch" ptType="node" func="cnt" op="equ" val="4">
                        <dgm:choose name="Name296">
                          <dgm:if name="Name297" axis="ch ch" ptType="node node" st="4 1" cnt="1 0" func="cnt" op="equ" val="1">
                            <dgm:alg type="cycle">
                              <dgm:param type="ctrShpMap" val="fNode"/>
                              <dgm:param type="stAng" val="270"/>
                            </dgm:alg>
                          </dgm:if>
                          <dgm:if name="Name298" axis="ch ch" ptType="node node" st="4 1" cnt="1 0" func="cnt" op="equ" val="2">
                            <dgm:alg type="cycle">
                              <dgm:param type="ctrShpMap" val="fNode"/>
                              <dgm:param type="stAng" val="225"/>
                              <dgm:param type="spanAng" val="90"/>
                            </dgm:alg>
                          </dgm:if>
                          <dgm:else name="Name299">
                            <dgm:alg type="cycle">
                              <dgm:param type="ctrShpMap" val="fNode"/>
                              <dgm:param type="stAng" val="202.5"/>
                              <dgm:param type="spanAng" val="135"/>
                            </dgm:alg>
                          </dgm:else>
                        </dgm:choose>
                      </dgm:if>
                      <dgm:if name="Name300" axis="ch" ptType="node" func="cnt" op="equ" val="5">
                        <dgm:choose name="Name301">
                          <dgm:if name="Name302" axis="ch ch" ptType="node node" st="4 1" cnt="1 0" func="cnt" op="equ" val="1">
                            <dgm:alg type="cycle">
                              <dgm:param type="ctrShpMap" val="fNode"/>
                              <dgm:param type="stAng" val="216"/>
                            </dgm:alg>
                          </dgm:if>
                          <dgm:if name="Name303" axis="ch ch" ptType="node node" st="4 1" cnt="1 0" func="cnt" op="equ" val="2">
                            <dgm:alg type="cycle">
                              <dgm:param type="ctrShpMap" val="fNode"/>
                              <dgm:param type="stAng" val="171"/>
                              <dgm:param type="spanAng" val="90"/>
                            </dgm:alg>
                          </dgm:if>
                          <dgm:else name="Name304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if name="Name305" axis="ch" ptType="node" func="cnt" op="equ" val="6">
                        <dgm:choose name="Name306">
                          <dgm:if name="Name307" axis="ch ch" ptType="node node" st="4 1" cnt="1 0" func="cnt" op="equ" val="1">
                            <dgm:alg type="cycle">
                              <dgm:param type="ctrShpMap" val="fNode"/>
                              <dgm:param type="stAng" val="180"/>
                            </dgm:alg>
                          </dgm:if>
                          <dgm:if name="Name308" axis="ch ch" ptType="node node" st="4 1" cnt="1 0" func="cnt" op="equ" val="2">
                            <dgm:alg type="cycle">
                              <dgm:param type="ctrShpMap" val="fNode"/>
                              <dgm:param type="stAng" val="135"/>
                              <dgm:param type="spanAng" val="90"/>
                            </dgm:alg>
                          </dgm:if>
                          <dgm:else name="Name309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if name="Name310" axis="ch" ptType="node" func="cnt" op="gte" val="7">
                        <dgm:choose name="Name311">
                          <dgm:if name="Name312" axis="ch ch" ptType="node node" st="4 1" cnt="1 0" func="cnt" op="equ" val="1">
                            <dgm:alg type="cycle">
                              <dgm:param type="ctrShpMap" val="fNode"/>
                              <dgm:param type="stAng" val="154"/>
                            </dgm:alg>
                          </dgm:if>
                          <dgm:if name="Name313" axis="ch ch" ptType="node node" st="4 1" cnt="1 0" func="cnt" op="equ" val="2">
                            <dgm:alg type="cycle">
                              <dgm:param type="ctrShpMap" val="fNode"/>
                              <dgm:param type="stAng" val="109"/>
                              <dgm:param type="spanAng" val="90"/>
                            </dgm:alg>
                          </dgm:if>
                          <dgm:else name="Name314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else name="Name315"/>
                    </dgm:choose>
                  </dgm:if>
                  <dgm:else name="Name316">
                    <dgm:choose name="Name317">
                      <dgm:if name="Name318" axis="ch" ptType="node" func="cnt" op="equ" val="4">
                        <dgm:choose name="Name319">
                          <dgm:if name="Name320" axis="ch ch" ptType="node node" st="4 1" cnt="1 0" func="cnt" op="equ" val="1">
                            <dgm:alg type="cycle">
                              <dgm:param type="ctrShpMap" val="fNode"/>
                              <dgm:param type="stAng" val="90"/>
                            </dgm:alg>
                          </dgm:if>
                          <dgm:if name="Name321" axis="ch ch" ptType="node node" st="4 1" cnt="1 0" func="cnt" op="equ" val="2">
                            <dgm:alg type="cycle">
                              <dgm:param type="ctrShpMap" val="fNode"/>
                              <dgm:param type="stAng" val="135"/>
                              <dgm:param type="spanAng" val="-90"/>
                            </dgm:alg>
                          </dgm:if>
                          <dgm:else name="Name322">
                            <dgm:alg type="cycle">
                              <dgm:param type="ctrShpMap" val="fNode"/>
                              <dgm:param type="stAng" val="157.5"/>
                              <dgm:param type="spanAng" val="-135"/>
                            </dgm:alg>
                          </dgm:else>
                        </dgm:choose>
                      </dgm:if>
                      <dgm:if name="Name323" axis="ch" ptType="node" func="cnt" op="equ" val="5">
                        <dgm:choose name="Name324">
                          <dgm:if name="Name325" axis="ch ch" ptType="node node" st="4 1" cnt="1 0" func="cnt" op="equ" val="1">
                            <dgm:alg type="cycle">
                              <dgm:param type="ctrShpMap" val="fNode"/>
                              <dgm:param type="stAng" val="144"/>
                            </dgm:alg>
                          </dgm:if>
                          <dgm:if name="Name326" axis="ch ch" ptType="node node" st="4 1" cnt="1 0" func="cnt" op="equ" val="2">
                            <dgm:alg type="cycle">
                              <dgm:param type="ctrShpMap" val="fNode"/>
                              <dgm:param type="stAng" val="189"/>
                              <dgm:param type="spanAng" val="-90"/>
                            </dgm:alg>
                          </dgm:if>
                          <dgm:else name="Name327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if name="Name328" axis="ch" ptType="node" func="cnt" op="equ" val="6">
                        <dgm:choose name="Name329">
                          <dgm:if name="Name330" axis="ch ch" ptType="node node" st="4 1" cnt="1 0" func="cnt" op="equ" val="1">
                            <dgm:alg type="cycle">
                              <dgm:param type="ctrShpMap" val="fNode"/>
                              <dgm:param type="stAng" val="180"/>
                            </dgm:alg>
                          </dgm:if>
                          <dgm:if name="Name331" axis="ch ch" ptType="node node" st="4 1" cnt="1 0" func="cnt" op="equ" val="2">
                            <dgm:alg type="cycle">
                              <dgm:param type="ctrShpMap" val="fNode"/>
                              <dgm:param type="stAng" val="225"/>
                              <dgm:param type="spanAng" val="-90"/>
                            </dgm:alg>
                          </dgm:if>
                          <dgm:else name="Name332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if name="Name333" axis="ch" ptType="node" func="cnt" op="gte" val="7">
                        <dgm:choose name="Name334">
                          <dgm:if name="Name335" axis="ch ch" ptType="node node" st="4 1" cnt="1 0" func="cnt" op="equ" val="1">
                            <dgm:alg type="cycle">
                              <dgm:param type="ctrShpMap" val="fNode"/>
                              <dgm:param type="stAng" val="205"/>
                            </dgm:alg>
                          </dgm:if>
                          <dgm:if name="Name336" axis="ch ch" ptType="node node" st="4 1" cnt="1 0" func="cnt" op="equ" val="2">
                            <dgm:alg type="cycle">
                              <dgm:param type="ctrShpMap" val="fNode"/>
                              <dgm:param type="stAng" val="250"/>
                              <dgm:param type="spanAng" val="-90"/>
                            </dgm:alg>
                          </dgm:if>
                          <dgm:else name="Name337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else name="Name338"/>
                    </dgm:choose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>
                  <dgm:constr type="sp" refType="w" fact="0.1"/>
                  <dgm:constr type="sibSp" refType="w" fact="0.1"/>
                </dgm:constrLst>
                <dgm:forEach name="Name339" axis="ch" ptType="node" st="4" cnt="1">
                  <dgm:layoutNode name="childCenter4" styleLbl="node1">
                    <dgm:alg type="tx"/>
                    <dgm:shape xmlns:r="http://schemas.openxmlformats.org/officeDocument/2006/relationships" type="roundRect" r:blip="">
                      <dgm:adjLst/>
                    </dgm:shape>
                    <dgm:presOf axis="self" ptType="node"/>
                    <dgm:constrLst>
                      <dgm:constr type="userS"/>
                      <dgm:constr type="w" refType="userS"/>
                      <dgm:constr type="h" refType="w"/>
                      <dgm:constr type="tMarg" refType="primFontSz" fact="0.2"/>
                      <dgm:constr type="bMarg" refType="primFontSz" fact="0.2"/>
                      <dgm:constr type="lMarg" refType="primFontSz" fact="0.2"/>
                      <dgm:constr type="rMarg" refType="primFontSz" fact="0.2"/>
                    </dgm:constrLst>
                    <dgm:ruleLst>
                      <dgm:rule type="primFontSz" val="5" fact="NaN" max="NaN"/>
                    </dgm:ruleLst>
                  </dgm:layoutNode>
                  <dgm:forEach name="Name340" axis="ch">
                    <dgm:forEach name="Name341" axis="self" ptType="parTrans">
                      <dgm:layoutNode name="Name342">
                        <dgm:alg type="conn">
                          <dgm:param type="dim" val="1D"/>
                          <dgm:param type="begPts" val="auto"/>
                          <dgm:param type="endPts" val="auto"/>
                          <dgm:param type="begSty" val="noArr"/>
                          <dgm:param type="endSty" val="noArr"/>
                        </dgm:alg>
                        <dgm:shape xmlns:r="http://schemas.openxmlformats.org/officeDocument/2006/relationships" type="conn" r:blip="">
                          <dgm:adjLst/>
                        </dgm:shape>
                        <dgm:presOf axis="self"/>
                        <dgm:constrLst>
                          <dgm:constr type="begPad"/>
                          <dgm:constr type="endPad"/>
                        </dgm:constrLst>
                      </dgm:layoutNode>
                    </dgm:forEach>
                    <dgm:forEach name="Name343" axis="self" ptType="node">
                      <dgm:layoutNode name="text4" styleLbl="node1">
                        <dgm:varLst>
                          <dgm:bulletEnabled val="1"/>
                        </dgm:varLst>
                        <dgm:alg type="tx"/>
                        <dgm:shape xmlns:r="http://schemas.openxmlformats.org/officeDocument/2006/relationships" type="roundRect" r:blip="">
                          <dgm:adjLst/>
                        </dgm:shape>
                        <dgm:presOf axis="desOrSelf" ptType="node"/>
                        <dgm:constrLst>
                          <dgm:constr type="userS"/>
                          <dgm:constr type="w" refType="userS"/>
                          <dgm:constr type="h" refType="w"/>
                          <dgm:constr type="tMarg" refType="primFontSz" fact="0.2"/>
                          <dgm:constr type="bMarg" refType="primFontSz" fact="0.2"/>
                          <dgm:constr type="lMarg" refType="primFontSz" fact="0.2"/>
                          <dgm:constr type="rMarg" refType="primFontSz" fact="0.2"/>
                        </dgm:constrLst>
                        <dgm:ruleLst>
                          <dgm:rule type="primFontSz" val="5" fact="NaN" max="NaN"/>
                        </dgm:ruleLst>
                      </dgm:layoutNode>
                    </dgm:forEach>
                  </dgm:forEach>
                </dgm:forEach>
              </dgm:layoutNode>
              <dgm:forEach name="Name344" axis="ch" ptType="parTrans" st="4" cnt="1">
                <dgm:layoutNode name="Name345">
                  <dgm:alg type="conn">
                    <dgm:param type="dim" val="1D"/>
                    <dgm:param type="begPts" val="auto"/>
                    <dgm:param type="endPts" val="auto"/>
                    <dgm:param type="endSty" val="noArr"/>
                    <dgm:param type="srcNode" val="textCenter"/>
                    <dgm:param type="dstNode" val="childCenter4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h"/>
                    <dgm:constr type="begPad"/>
                    <dgm:constr type="endPad"/>
                  </dgm:constrLst>
                </dgm:layoutNode>
              </dgm:forEach>
            </dgm:if>
            <dgm:else name="Name346"/>
          </dgm:choose>
          <dgm:choose name="Name347">
            <dgm:if name="Name348" axis="ch" ptType="node" func="cnt" op="gte" val="5">
              <dgm:layoutNode name="cycle_5">
                <dgm:choose name="Name349">
                  <dgm:if name="Name350" func="var" arg="dir" op="equ" val="norm">
                    <dgm:choose name="Name351">
                      <dgm:if name="Name352" axis="ch" ptType="node" func="cnt" op="equ" val="5">
                        <dgm:choose name="Name353">
                          <dgm:if name="Name354" axis="ch ch" ptType="node node" st="5 1" cnt="1 0" func="cnt" op="equ" val="1">
                            <dgm:alg type="cycle">
                              <dgm:param type="ctrShpMap" val="fNode"/>
                              <dgm:param type="stAng" val="288"/>
                            </dgm:alg>
                          </dgm:if>
                          <dgm:if name="Name355" axis="ch ch" ptType="node node" st="5 1" cnt="1 0" func="cnt" op="equ" val="2">
                            <dgm:alg type="cycle">
                              <dgm:param type="ctrShpMap" val="fNode"/>
                              <dgm:param type="stAng" val="243"/>
                              <dgm:param type="spanAng" val="90"/>
                            </dgm:alg>
                          </dgm:if>
                          <dgm:else name="Name356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if name="Name357" axis="ch" ptType="node" func="cnt" op="equ" val="6">
                        <dgm:choose name="Name358">
                          <dgm:if name="Name359" axis="ch ch" ptType="node node" st="5 1" cnt="1 0" func="cnt" op="equ" val="1">
                            <dgm:alg type="cycle">
                              <dgm:param type="ctrShpMap" val="fNode"/>
                              <dgm:param type="stAng" val="240"/>
                            </dgm:alg>
                          </dgm:if>
                          <dgm:if name="Name360" axis="ch ch" ptType="node node" st="5 1" cnt="1 0" func="cnt" op="equ" val="2">
                            <dgm:alg type="cycle">
                              <dgm:param type="ctrShpMap" val="fNode"/>
                              <dgm:param type="stAng" val="195"/>
                              <dgm:param type="spanAng" val="90"/>
                            </dgm:alg>
                          </dgm:if>
                          <dgm:else name="Name361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if name="Name362" axis="ch" ptType="node" func="cnt" op="gte" val="7">
                        <dgm:choose name="Name363">
                          <dgm:if name="Name364" axis="ch ch" ptType="node node" st="5 1" cnt="1 0" func="cnt" op="equ" val="1">
                            <dgm:alg type="cycle">
                              <dgm:param type="ctrShpMap" val="fNode"/>
                              <dgm:param type="stAng" val="205"/>
                            </dgm:alg>
                          </dgm:if>
                          <dgm:if name="Name365" axis="ch ch" ptType="node node" st="5 1" cnt="1 0" func="cnt" op="equ" val="2">
                            <dgm:alg type="cycle">
                              <dgm:param type="ctrShpMap" val="fNode"/>
                              <dgm:param type="stAng" val="160"/>
                              <dgm:param type="spanAng" val="90"/>
                            </dgm:alg>
                          </dgm:if>
                          <dgm:else name="Name366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else name="Name367"/>
                    </dgm:choose>
                  </dgm:if>
                  <dgm:else name="Name368">
                    <dgm:choose name="Name369">
                      <dgm:if name="Name370" axis="ch" ptType="node" func="cnt" op="equ" val="5">
                        <dgm:choose name="Name371">
                          <dgm:if name="Name372" axis="ch ch" ptType="node node" st="5 1" cnt="1 0" func="cnt" op="equ" val="1">
                            <dgm:alg type="cycle">
                              <dgm:param type="ctrShpMap" val="fNode"/>
                              <dgm:param type="stAng" val="72"/>
                            </dgm:alg>
                          </dgm:if>
                          <dgm:if name="Name373" axis="ch ch" ptType="node node" st="5 1" cnt="1 0" func="cnt" op="equ" val="2">
                            <dgm:alg type="cycle">
                              <dgm:param type="ctrShpMap" val="fNode"/>
                              <dgm:param type="stAng" val="117"/>
                              <dgm:param type="spanAng" val="-90"/>
                            </dgm:alg>
                          </dgm:if>
                          <dgm:else name="Name374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if name="Name375" axis="ch" ptType="node" func="cnt" op="equ" val="6">
                        <dgm:choose name="Name376">
                          <dgm:if name="Name377" axis="ch ch" ptType="node node" st="5 1" cnt="1 0" func="cnt" op="equ" val="1">
                            <dgm:alg type="cycle">
                              <dgm:param type="ctrShpMap" val="fNode"/>
                              <dgm:param type="stAng" val="120"/>
                            </dgm:alg>
                          </dgm:if>
                          <dgm:if name="Name378" axis="ch ch" ptType="node node" st="5 1" cnt="1 0" func="cnt" op="equ" val="2">
                            <dgm:alg type="cycle">
                              <dgm:param type="ctrShpMap" val="fNode"/>
                              <dgm:param type="stAng" val="165"/>
                              <dgm:param type="spanAng" val="-90"/>
                            </dgm:alg>
                          </dgm:if>
                          <dgm:else name="Name379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if name="Name380" axis="ch" ptType="node" func="cnt" op="gte" val="7">
                        <dgm:choose name="Name381">
                          <dgm:if name="Name382" axis="ch ch" ptType="node node" st="5 1" cnt="1 0" func="cnt" op="equ" val="1">
                            <dgm:alg type="cycle">
                              <dgm:param type="ctrShpMap" val="fNode"/>
                              <dgm:param type="stAng" val="154"/>
                            </dgm:alg>
                          </dgm:if>
                          <dgm:if name="Name383" axis="ch ch" ptType="node node" st="5 1" cnt="1 0" func="cnt" op="equ" val="2">
                            <dgm:alg type="cycle">
                              <dgm:param type="ctrShpMap" val="fNode"/>
                              <dgm:param type="stAng" val="199"/>
                              <dgm:param type="spanAng" val="-90"/>
                            </dgm:alg>
                          </dgm:if>
                          <dgm:else name="Name384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else name="Name385"/>
                    </dgm:choose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>
                  <dgm:constr type="sp" refType="w" fact="0.1"/>
                  <dgm:constr type="sibSp" refType="w" fact="0.1"/>
                </dgm:constrLst>
                <dgm:forEach name="Name386" axis="ch" ptType="node" st="5" cnt="1">
                  <dgm:layoutNode name="childCenter5" styleLbl="node1">
                    <dgm:alg type="tx"/>
                    <dgm:shape xmlns:r="http://schemas.openxmlformats.org/officeDocument/2006/relationships" type="roundRect" r:blip="">
                      <dgm:adjLst/>
                    </dgm:shape>
                    <dgm:presOf axis="self" ptType="node"/>
                    <dgm:constrLst>
                      <dgm:constr type="userS"/>
                      <dgm:constr type="w" refType="userS"/>
                      <dgm:constr type="h" refType="w"/>
                      <dgm:constr type="tMarg" refType="primFontSz" fact="0.2"/>
                      <dgm:constr type="bMarg" refType="primFontSz" fact="0.2"/>
                      <dgm:constr type="lMarg" refType="primFontSz" fact="0.2"/>
                      <dgm:constr type="rMarg" refType="primFontSz" fact="0.2"/>
                    </dgm:constrLst>
                    <dgm:ruleLst>
                      <dgm:rule type="primFontSz" val="5" fact="NaN" max="NaN"/>
                    </dgm:ruleLst>
                  </dgm:layoutNode>
                  <dgm:forEach name="Name387" axis="ch">
                    <dgm:forEach name="Name388" axis="self" ptType="parTrans">
                      <dgm:layoutNode name="Name389">
                        <dgm:alg type="conn">
                          <dgm:param type="dim" val="1D"/>
                          <dgm:param type="begPts" val="auto"/>
                          <dgm:param type="endPts" val="auto"/>
                          <dgm:param type="begSty" val="noArr"/>
                          <dgm:param type="endSty" val="noArr"/>
                        </dgm:alg>
                        <dgm:shape xmlns:r="http://schemas.openxmlformats.org/officeDocument/2006/relationships" type="conn" r:blip="">
                          <dgm:adjLst/>
                        </dgm:shape>
                        <dgm:presOf axis="self"/>
                        <dgm:constrLst>
                          <dgm:constr type="begPad"/>
                          <dgm:constr type="endPad"/>
                        </dgm:constrLst>
                      </dgm:layoutNode>
                    </dgm:forEach>
                    <dgm:forEach name="Name390" axis="self" ptType="node">
                      <dgm:layoutNode name="text5" styleLbl="node1">
                        <dgm:varLst>
                          <dgm:bulletEnabled val="1"/>
                        </dgm:varLst>
                        <dgm:alg type="tx"/>
                        <dgm:shape xmlns:r="http://schemas.openxmlformats.org/officeDocument/2006/relationships" type="roundRect" r:blip="">
                          <dgm:adjLst/>
                        </dgm:shape>
                        <dgm:presOf axis="desOrSelf" ptType="node"/>
                        <dgm:constrLst>
                          <dgm:constr type="userS"/>
                          <dgm:constr type="w" refType="userS"/>
                          <dgm:constr type="h" refType="w"/>
                          <dgm:constr type="tMarg" refType="primFontSz" fact="0.2"/>
                          <dgm:constr type="bMarg" refType="primFontSz" fact="0.2"/>
                          <dgm:constr type="lMarg" refType="primFontSz" fact="0.2"/>
                          <dgm:constr type="rMarg" refType="primFontSz" fact="0.2"/>
                        </dgm:constrLst>
                        <dgm:ruleLst>
                          <dgm:rule type="primFontSz" val="5" fact="NaN" max="NaN"/>
                        </dgm:ruleLst>
                      </dgm:layoutNode>
                    </dgm:forEach>
                  </dgm:forEach>
                </dgm:forEach>
              </dgm:layoutNode>
              <dgm:forEach name="Name391" axis="ch" ptType="parTrans" st="5" cnt="1">
                <dgm:layoutNode name="Name392">
                  <dgm:alg type="conn">
                    <dgm:param type="dim" val="1D"/>
                    <dgm:param type="begPts" val="auto"/>
                    <dgm:param type="endPts" val="auto"/>
                    <dgm:param type="endSty" val="noArr"/>
                    <dgm:param type="srcNode" val="textCenter"/>
                    <dgm:param type="dstNode" val="childCenter5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h"/>
                    <dgm:constr type="begPad"/>
                    <dgm:constr type="endPad"/>
                  </dgm:constrLst>
                </dgm:layoutNode>
              </dgm:forEach>
            </dgm:if>
            <dgm:else name="Name393"/>
          </dgm:choose>
          <dgm:choose name="Name394">
            <dgm:if name="Name395" axis="ch" ptType="node" func="cnt" op="gte" val="6">
              <dgm:layoutNode name="cycle_6">
                <dgm:choose name="Name396">
                  <dgm:if name="Name397" func="var" arg="dir" op="equ" val="norm">
                    <dgm:choose name="Name398">
                      <dgm:if name="Name399" axis="ch" ptType="node" func="cnt" op="equ" val="6">
                        <dgm:choose name="Name400">
                          <dgm:if name="Name401" axis="ch ch" ptType="node node" st="6 1" cnt="1 0" func="cnt" op="equ" val="1">
                            <dgm:alg type="cycle">
                              <dgm:param type="ctrShpMap" val="fNode"/>
                              <dgm:param type="stAng" val="300"/>
                            </dgm:alg>
                          </dgm:if>
                          <dgm:if name="Name402" axis="ch ch" ptType="node node" st="6 1" cnt="1 0" func="cnt" op="equ" val="2">
                            <dgm:alg type="cycle">
                              <dgm:param type="ctrShpMap" val="fNode"/>
                              <dgm:param type="stAng" val="255"/>
                              <dgm:param type="spanAng" val="90"/>
                            </dgm:alg>
                          </dgm:if>
                          <dgm:else name="Name403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if name="Name404" axis="ch" ptType="node" func="cnt" op="gte" val="7">
                        <dgm:choose name="Name405">
                          <dgm:if name="Name406" axis="ch ch" ptType="node node" st="6 1" cnt="1 0" func="cnt" op="equ" val="1">
                            <dgm:alg type="cycle">
                              <dgm:param type="ctrShpMap" val="fNode"/>
                              <dgm:param type="stAng" val="257"/>
                            </dgm:alg>
                          </dgm:if>
                          <dgm:if name="Name407" axis="ch ch" ptType="node node" st="6 1" cnt="1 0" func="cnt" op="equ" val="2">
                            <dgm:alg type="cycle">
                              <dgm:param type="ctrShpMap" val="fNode"/>
                              <dgm:param type="stAng" val="212"/>
                              <dgm:param type="spanAng" val="90"/>
                            </dgm:alg>
                          </dgm:if>
                          <dgm:else name="Name408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else name="Name409"/>
                    </dgm:choose>
                  </dgm:if>
                  <dgm:else name="Name410">
                    <dgm:choose name="Name411">
                      <dgm:if name="Name412" axis="ch" ptType="node" func="cnt" op="equ" val="6">
                        <dgm:choose name="Name413">
                          <dgm:if name="Name414" axis="ch ch" ptType="node node" st="6 1" cnt="1 0" func="cnt" op="equ" val="1">
                            <dgm:alg type="cycle">
                              <dgm:param type="ctrShpMap" val="fNode"/>
                              <dgm:param type="stAng" val="60"/>
                            </dgm:alg>
                          </dgm:if>
                          <dgm:if name="Name415" axis="ch ch" ptType="node node" st="6 1" cnt="1 0" func="cnt" op="equ" val="2">
                            <dgm:alg type="cycle">
                              <dgm:param type="ctrShpMap" val="fNode"/>
                              <dgm:param type="stAng" val="105"/>
                              <dgm:param type="spanAng" val="-90"/>
                            </dgm:alg>
                          </dgm:if>
                          <dgm:else name="Name416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if name="Name417" axis="ch" ptType="node" func="cnt" op="gte" val="7">
                        <dgm:choose name="Name418">
                          <dgm:if name="Name419" axis="ch ch" ptType="node node" st="6 1" cnt="1 0" func="cnt" op="equ" val="1">
                            <dgm:alg type="cycle">
                              <dgm:param type="ctrShpMap" val="fNode"/>
                              <dgm:param type="stAng" val="102"/>
                            </dgm:alg>
                          </dgm:if>
                          <dgm:if name="Name420" axis="ch ch" ptType="node node" st="6 1" cnt="1 0" func="cnt" op="equ" val="2">
                            <dgm:alg type="cycle">
                              <dgm:param type="ctrShpMap" val="fNode"/>
                              <dgm:param type="stAng" val="147"/>
                              <dgm:param type="spanAng" val="-90"/>
                            </dgm:alg>
                          </dgm:if>
                          <dgm:else name="Name421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else name="Name422"/>
                    </dgm:choose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>
                  <dgm:constr type="sp" refType="w" fact="0.1"/>
                  <dgm:constr type="sibSp" refType="w" fact="0.1"/>
                </dgm:constrLst>
                <dgm:forEach name="Name423" axis="ch" ptType="node" st="6" cnt="1">
                  <dgm:layoutNode name="childCenter6" styleLbl="node1">
                    <dgm:alg type="tx"/>
                    <dgm:shape xmlns:r="http://schemas.openxmlformats.org/officeDocument/2006/relationships" type="roundRect" r:blip="">
                      <dgm:adjLst/>
                    </dgm:shape>
                    <dgm:presOf axis="self" ptType="node"/>
                    <dgm:constrLst>
                      <dgm:constr type="userS"/>
                      <dgm:constr type="w" refType="userS"/>
                      <dgm:constr type="h" refType="w"/>
                      <dgm:constr type="tMarg" refType="primFontSz" fact="0.2"/>
                      <dgm:constr type="bMarg" refType="primFontSz" fact="0.2"/>
                      <dgm:constr type="lMarg" refType="primFontSz" fact="0.2"/>
                      <dgm:constr type="rMarg" refType="primFontSz" fact="0.2"/>
                    </dgm:constrLst>
                    <dgm:ruleLst>
                      <dgm:rule type="primFontSz" val="5" fact="NaN" max="NaN"/>
                    </dgm:ruleLst>
                  </dgm:layoutNode>
                  <dgm:forEach name="Name424" axis="ch">
                    <dgm:forEach name="Name425" axis="self" ptType="parTrans">
                      <dgm:layoutNode name="Name426">
                        <dgm:alg type="conn">
                          <dgm:param type="dim" val="1D"/>
                          <dgm:param type="begPts" val="auto"/>
                          <dgm:param type="endPts" val="auto"/>
                          <dgm:param type="begSty" val="noArr"/>
                          <dgm:param type="endSty" val="noArr"/>
                        </dgm:alg>
                        <dgm:shape xmlns:r="http://schemas.openxmlformats.org/officeDocument/2006/relationships" type="conn" r:blip="">
                          <dgm:adjLst/>
                        </dgm:shape>
                        <dgm:presOf axis="self"/>
                        <dgm:constrLst>
                          <dgm:constr type="begPad"/>
                          <dgm:constr type="endPad"/>
                        </dgm:constrLst>
                      </dgm:layoutNode>
                    </dgm:forEach>
                    <dgm:forEach name="Name427" axis="self" ptType="node">
                      <dgm:layoutNode name="text6" styleLbl="node1">
                        <dgm:varLst>
                          <dgm:bulletEnabled val="1"/>
                        </dgm:varLst>
                        <dgm:alg type="tx"/>
                        <dgm:shape xmlns:r="http://schemas.openxmlformats.org/officeDocument/2006/relationships" type="roundRect" r:blip="">
                          <dgm:adjLst/>
                        </dgm:shape>
                        <dgm:presOf axis="desOrSelf" ptType="node"/>
                        <dgm:constrLst>
                          <dgm:constr type="userS"/>
                          <dgm:constr type="w" refType="userS"/>
                          <dgm:constr type="h" refType="w"/>
                          <dgm:constr type="tMarg" refType="primFontSz" fact="0.2"/>
                          <dgm:constr type="bMarg" refType="primFontSz" fact="0.2"/>
                          <dgm:constr type="lMarg" refType="primFontSz" fact="0.2"/>
                          <dgm:constr type="rMarg" refType="primFontSz" fact="0.2"/>
                        </dgm:constrLst>
                        <dgm:ruleLst>
                          <dgm:rule type="primFontSz" val="5" fact="NaN" max="NaN"/>
                        </dgm:ruleLst>
                      </dgm:layoutNode>
                    </dgm:forEach>
                  </dgm:forEach>
                </dgm:forEach>
              </dgm:layoutNode>
              <dgm:forEach name="Name428" axis="ch" ptType="parTrans" st="6" cnt="1">
                <dgm:layoutNode name="Name429">
                  <dgm:alg type="conn">
                    <dgm:param type="dim" val="1D"/>
                    <dgm:param type="begPts" val="auto"/>
                    <dgm:param type="endPts" val="auto"/>
                    <dgm:param type="endSty" val="noArr"/>
                    <dgm:param type="srcNode" val="textCenter"/>
                    <dgm:param type="dstNode" val="childCenter6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h"/>
                    <dgm:constr type="begPad"/>
                    <dgm:constr type="endPad"/>
                  </dgm:constrLst>
                </dgm:layoutNode>
              </dgm:forEach>
            </dgm:if>
            <dgm:else name="Name430"/>
          </dgm:choose>
          <dgm:choose name="Name431">
            <dgm:if name="Name432" axis="ch" ptType="node" func="cnt" op="gte" val="7">
              <dgm:layoutNode name="cycle_7">
                <dgm:choose name="Name433">
                  <dgm:if name="Name434" func="var" arg="dir" op="equ" val="norm">
                    <dgm:choose name="Name435">
                      <dgm:if name="Name436" axis="ch" ptType="node" func="cnt" op="gte" val="7">
                        <dgm:choose name="Name437">
                          <dgm:if name="Name438" axis="ch ch" ptType="node node" st="7 1" cnt="1 0" func="cnt" op="equ" val="1">
                            <dgm:alg type="cycle">
                              <dgm:param type="ctrShpMap" val="fNode"/>
                              <dgm:param type="stAng" val="308"/>
                            </dgm:alg>
                          </dgm:if>
                          <dgm:if name="Name439" axis="ch ch" ptType="node node" st="7 1" cnt="1 0" func="cnt" op="equ" val="2">
                            <dgm:alg type="cycle">
                              <dgm:param type="ctrShpMap" val="fNode"/>
                              <dgm:param type="stAng" val="263"/>
                              <dgm:param type="spanAng" val="90"/>
                            </dgm:alg>
                          </dgm:if>
                          <dgm:else name="Name440">
                            <dgm:alg type="cycle">
                              <dgm:param type="ctrShpMap" val="fNode"/>
                              <dgm:param type="stAng" val="0"/>
                              <dgm:param type="spanAng" val="360"/>
                            </dgm:alg>
                          </dgm:else>
                        </dgm:choose>
                      </dgm:if>
                      <dgm:else name="Name441"/>
                    </dgm:choose>
                  </dgm:if>
                  <dgm:else name="Name442">
                    <dgm:choose name="Name443">
                      <dgm:if name="Name444" axis="ch" ptType="node" func="cnt" op="gte" val="7">
                        <dgm:choose name="Name445">
                          <dgm:if name="Name446" axis="ch ch" ptType="node node" st="7 1" cnt="1 0" func="cnt" op="equ" val="1">
                            <dgm:alg type="cycle">
                              <dgm:param type="ctrShpMap" val="fNode"/>
                              <dgm:param type="stAng" val="51"/>
                            </dgm:alg>
                          </dgm:if>
                          <dgm:if name="Name447" axis="ch ch" ptType="node node" st="7 1" cnt="1 0" func="cnt" op="equ" val="2">
                            <dgm:alg type="cycle">
                              <dgm:param type="ctrShpMap" val="fNode"/>
                              <dgm:param type="stAng" val="96"/>
                              <dgm:param type="spanAng" val="-90"/>
                            </dgm:alg>
                          </dgm:if>
                          <dgm:else name="Name448">
                            <dgm:alg type="cycle">
                              <dgm:param type="ctrShpMap" val="fNode"/>
                              <dgm:param type="stAng" val="0"/>
                              <dgm:param type="spanAng" val="-360"/>
                            </dgm:alg>
                          </dgm:else>
                        </dgm:choose>
                      </dgm:if>
                      <dgm:else name="Name449"/>
                    </dgm:choose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>
                  <dgm:constr type="sp" refType="w" fact="0.1"/>
                  <dgm:constr type="sibSp" refType="w" fact="0.1"/>
                </dgm:constrLst>
                <dgm:forEach name="Name450" axis="ch" ptType="node" st="7" cnt="1">
                  <dgm:layoutNode name="childCenter7" styleLbl="node1">
                    <dgm:alg type="tx"/>
                    <dgm:shape xmlns:r="http://schemas.openxmlformats.org/officeDocument/2006/relationships" type="roundRect" r:blip="">
                      <dgm:adjLst/>
                    </dgm:shape>
                    <dgm:presOf axis="self" ptType="node"/>
                    <dgm:constrLst>
                      <dgm:constr type="userS"/>
                      <dgm:constr type="w" refType="userS"/>
                      <dgm:constr type="h" refType="w"/>
                      <dgm:constr type="tMarg" refType="primFontSz" fact="0.2"/>
                      <dgm:constr type="bMarg" refType="primFontSz" fact="0.2"/>
                      <dgm:constr type="lMarg" refType="primFontSz" fact="0.2"/>
                      <dgm:constr type="rMarg" refType="primFontSz" fact="0.2"/>
                    </dgm:constrLst>
                    <dgm:ruleLst>
                      <dgm:rule type="primFontSz" val="5" fact="NaN" max="NaN"/>
                    </dgm:ruleLst>
                  </dgm:layoutNode>
                  <dgm:forEach name="Name451" axis="ch">
                    <dgm:forEach name="Name452" axis="self" ptType="parTrans">
                      <dgm:layoutNode name="Name453">
                        <dgm:alg type="conn">
                          <dgm:param type="dim" val="1D"/>
                          <dgm:param type="begPts" val="auto"/>
                          <dgm:param type="endPts" val="auto"/>
                          <dgm:param type="begSty" val="noArr"/>
                          <dgm:param type="endSty" val="noArr"/>
                        </dgm:alg>
                        <dgm:shape xmlns:r="http://schemas.openxmlformats.org/officeDocument/2006/relationships" type="conn" r:blip="">
                          <dgm:adjLst/>
                        </dgm:shape>
                        <dgm:presOf axis="self"/>
                        <dgm:constrLst>
                          <dgm:constr type="begPad"/>
                          <dgm:constr type="endPad"/>
                        </dgm:constrLst>
                      </dgm:layoutNode>
                    </dgm:forEach>
                    <dgm:forEach name="Name454" axis="self" ptType="node">
                      <dgm:layoutNode name="text7" styleLbl="node1">
                        <dgm:varLst>
                          <dgm:bulletEnabled val="1"/>
                        </dgm:varLst>
                        <dgm:alg type="tx"/>
                        <dgm:shape xmlns:r="http://schemas.openxmlformats.org/officeDocument/2006/relationships" type="roundRect" r:blip="">
                          <dgm:adjLst/>
                        </dgm:shape>
                        <dgm:presOf axis="desOrSelf" ptType="node"/>
                        <dgm:constrLst>
                          <dgm:constr type="userS"/>
                          <dgm:constr type="w" refType="userS"/>
                          <dgm:constr type="h" refType="w"/>
                          <dgm:constr type="tMarg" refType="primFontSz" fact="0.2"/>
                          <dgm:constr type="bMarg" refType="primFontSz" fact="0.2"/>
                          <dgm:constr type="lMarg" refType="primFontSz" fact="0.2"/>
                          <dgm:constr type="rMarg" refType="primFontSz" fact="0.2"/>
                        </dgm:constrLst>
                        <dgm:ruleLst>
                          <dgm:rule type="primFontSz" val="5" fact="NaN" max="NaN"/>
                        </dgm:ruleLst>
                      </dgm:layoutNode>
                    </dgm:forEach>
                  </dgm:forEach>
                </dgm:forEach>
              </dgm:layoutNode>
              <dgm:forEach name="Name455" axis="ch" ptType="parTrans" st="7" cnt="1">
                <dgm:layoutNode name="Name456">
                  <dgm:alg type="conn">
                    <dgm:param type="dim" val="1D"/>
                    <dgm:param type="begPts" val="auto"/>
                    <dgm:param type="endPts" val="auto"/>
                    <dgm:param type="endSty" val="noArr"/>
                    <dgm:param type="srcNode" val="textCenter"/>
                    <dgm:param type="dstNode" val="childCenter7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h"/>
                    <dgm:constr type="begPad"/>
                    <dgm:constr type="endPad"/>
                  </dgm:constrLst>
                </dgm:layoutNode>
              </dgm:forEach>
            </dgm:if>
            <dgm:else name="Name457"/>
          </dgm:choose>
        </dgm:else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reeform 6" title="scalloped circle"/>
          <p:cNvSpPr/>
          <p:nvPr/>
        </p:nvSpPr>
        <p:spPr bwMode="auto">
          <a:xfrm>
            <a:off x="3557016" y="630936"/>
            <a:ext cx="5235575" cy="5229225"/>
          </a:xfrm>
          <a:custGeom>
            <a:avLst/>
            <a:gdLst/>
            <a:ahLst/>
            <a:cxnLst/>
            <a:rect l="0" t="0" r="r" b="b"/>
            <a:pathLst>
              <a:path w="3298" h="3294">
                <a:moveTo>
                  <a:pt x="1649" y="0"/>
                </a:moveTo>
                <a:lnTo>
                  <a:pt x="1681" y="3"/>
                </a:lnTo>
                <a:lnTo>
                  <a:pt x="1712" y="11"/>
                </a:lnTo>
                <a:lnTo>
                  <a:pt x="1742" y="23"/>
                </a:lnTo>
                <a:lnTo>
                  <a:pt x="1773" y="38"/>
                </a:lnTo>
                <a:lnTo>
                  <a:pt x="1802" y="55"/>
                </a:lnTo>
                <a:lnTo>
                  <a:pt x="1832" y="73"/>
                </a:lnTo>
                <a:lnTo>
                  <a:pt x="1862" y="89"/>
                </a:lnTo>
                <a:lnTo>
                  <a:pt x="1892" y="105"/>
                </a:lnTo>
                <a:lnTo>
                  <a:pt x="1921" y="117"/>
                </a:lnTo>
                <a:lnTo>
                  <a:pt x="1953" y="125"/>
                </a:lnTo>
                <a:lnTo>
                  <a:pt x="1984" y="129"/>
                </a:lnTo>
                <a:lnTo>
                  <a:pt x="2017" y="129"/>
                </a:lnTo>
                <a:lnTo>
                  <a:pt x="2051" y="127"/>
                </a:lnTo>
                <a:lnTo>
                  <a:pt x="2085" y="123"/>
                </a:lnTo>
                <a:lnTo>
                  <a:pt x="2119" y="118"/>
                </a:lnTo>
                <a:lnTo>
                  <a:pt x="2153" y="114"/>
                </a:lnTo>
                <a:lnTo>
                  <a:pt x="2187" y="111"/>
                </a:lnTo>
                <a:lnTo>
                  <a:pt x="2219" y="112"/>
                </a:lnTo>
                <a:lnTo>
                  <a:pt x="2250" y="116"/>
                </a:lnTo>
                <a:lnTo>
                  <a:pt x="2280" y="125"/>
                </a:lnTo>
                <a:lnTo>
                  <a:pt x="2305" y="138"/>
                </a:lnTo>
                <a:lnTo>
                  <a:pt x="2329" y="155"/>
                </a:lnTo>
                <a:lnTo>
                  <a:pt x="2350" y="175"/>
                </a:lnTo>
                <a:lnTo>
                  <a:pt x="2371" y="198"/>
                </a:lnTo>
                <a:lnTo>
                  <a:pt x="2390" y="222"/>
                </a:lnTo>
                <a:lnTo>
                  <a:pt x="2409" y="247"/>
                </a:lnTo>
                <a:lnTo>
                  <a:pt x="2428" y="272"/>
                </a:lnTo>
                <a:lnTo>
                  <a:pt x="2447" y="296"/>
                </a:lnTo>
                <a:lnTo>
                  <a:pt x="2467" y="319"/>
                </a:lnTo>
                <a:lnTo>
                  <a:pt x="2490" y="339"/>
                </a:lnTo>
                <a:lnTo>
                  <a:pt x="2512" y="357"/>
                </a:lnTo>
                <a:lnTo>
                  <a:pt x="2537" y="371"/>
                </a:lnTo>
                <a:lnTo>
                  <a:pt x="2564" y="383"/>
                </a:lnTo>
                <a:lnTo>
                  <a:pt x="2593" y="393"/>
                </a:lnTo>
                <a:lnTo>
                  <a:pt x="2623" y="402"/>
                </a:lnTo>
                <a:lnTo>
                  <a:pt x="2653" y="410"/>
                </a:lnTo>
                <a:lnTo>
                  <a:pt x="2684" y="418"/>
                </a:lnTo>
                <a:lnTo>
                  <a:pt x="2713" y="427"/>
                </a:lnTo>
                <a:lnTo>
                  <a:pt x="2742" y="437"/>
                </a:lnTo>
                <a:lnTo>
                  <a:pt x="2769" y="449"/>
                </a:lnTo>
                <a:lnTo>
                  <a:pt x="2793" y="464"/>
                </a:lnTo>
                <a:lnTo>
                  <a:pt x="2815" y="482"/>
                </a:lnTo>
                <a:lnTo>
                  <a:pt x="2833" y="504"/>
                </a:lnTo>
                <a:lnTo>
                  <a:pt x="2848" y="528"/>
                </a:lnTo>
                <a:lnTo>
                  <a:pt x="2860" y="555"/>
                </a:lnTo>
                <a:lnTo>
                  <a:pt x="2870" y="584"/>
                </a:lnTo>
                <a:lnTo>
                  <a:pt x="2879" y="613"/>
                </a:lnTo>
                <a:lnTo>
                  <a:pt x="2887" y="644"/>
                </a:lnTo>
                <a:lnTo>
                  <a:pt x="2895" y="674"/>
                </a:lnTo>
                <a:lnTo>
                  <a:pt x="2904" y="704"/>
                </a:lnTo>
                <a:lnTo>
                  <a:pt x="2914" y="733"/>
                </a:lnTo>
                <a:lnTo>
                  <a:pt x="2926" y="760"/>
                </a:lnTo>
                <a:lnTo>
                  <a:pt x="2940" y="785"/>
                </a:lnTo>
                <a:lnTo>
                  <a:pt x="2958" y="807"/>
                </a:lnTo>
                <a:lnTo>
                  <a:pt x="2978" y="830"/>
                </a:lnTo>
                <a:lnTo>
                  <a:pt x="3001" y="850"/>
                </a:lnTo>
                <a:lnTo>
                  <a:pt x="3025" y="869"/>
                </a:lnTo>
                <a:lnTo>
                  <a:pt x="3051" y="888"/>
                </a:lnTo>
                <a:lnTo>
                  <a:pt x="3076" y="907"/>
                </a:lnTo>
                <a:lnTo>
                  <a:pt x="3100" y="926"/>
                </a:lnTo>
                <a:lnTo>
                  <a:pt x="3123" y="947"/>
                </a:lnTo>
                <a:lnTo>
                  <a:pt x="3143" y="968"/>
                </a:lnTo>
                <a:lnTo>
                  <a:pt x="3160" y="992"/>
                </a:lnTo>
                <a:lnTo>
                  <a:pt x="3173" y="1017"/>
                </a:lnTo>
                <a:lnTo>
                  <a:pt x="3182" y="1047"/>
                </a:lnTo>
                <a:lnTo>
                  <a:pt x="3186" y="1078"/>
                </a:lnTo>
                <a:lnTo>
                  <a:pt x="3187" y="1110"/>
                </a:lnTo>
                <a:lnTo>
                  <a:pt x="3184" y="1144"/>
                </a:lnTo>
                <a:lnTo>
                  <a:pt x="3180" y="1178"/>
                </a:lnTo>
                <a:lnTo>
                  <a:pt x="3175" y="1212"/>
                </a:lnTo>
                <a:lnTo>
                  <a:pt x="3171" y="1246"/>
                </a:lnTo>
                <a:lnTo>
                  <a:pt x="3169" y="1280"/>
                </a:lnTo>
                <a:lnTo>
                  <a:pt x="3169" y="1313"/>
                </a:lnTo>
                <a:lnTo>
                  <a:pt x="3173" y="1344"/>
                </a:lnTo>
                <a:lnTo>
                  <a:pt x="3181" y="1375"/>
                </a:lnTo>
                <a:lnTo>
                  <a:pt x="3193" y="1404"/>
                </a:lnTo>
                <a:lnTo>
                  <a:pt x="3209" y="1434"/>
                </a:lnTo>
                <a:lnTo>
                  <a:pt x="3225" y="1464"/>
                </a:lnTo>
                <a:lnTo>
                  <a:pt x="3243" y="1494"/>
                </a:lnTo>
                <a:lnTo>
                  <a:pt x="3260" y="1523"/>
                </a:lnTo>
                <a:lnTo>
                  <a:pt x="3275" y="1554"/>
                </a:lnTo>
                <a:lnTo>
                  <a:pt x="3287" y="1584"/>
                </a:lnTo>
                <a:lnTo>
                  <a:pt x="3295" y="1615"/>
                </a:lnTo>
                <a:lnTo>
                  <a:pt x="3298" y="1647"/>
                </a:lnTo>
                <a:lnTo>
                  <a:pt x="3295" y="1679"/>
                </a:lnTo>
                <a:lnTo>
                  <a:pt x="3287" y="1710"/>
                </a:lnTo>
                <a:lnTo>
                  <a:pt x="3275" y="1740"/>
                </a:lnTo>
                <a:lnTo>
                  <a:pt x="3260" y="1771"/>
                </a:lnTo>
                <a:lnTo>
                  <a:pt x="3243" y="1800"/>
                </a:lnTo>
                <a:lnTo>
                  <a:pt x="3225" y="1830"/>
                </a:lnTo>
                <a:lnTo>
                  <a:pt x="3209" y="1860"/>
                </a:lnTo>
                <a:lnTo>
                  <a:pt x="3193" y="1890"/>
                </a:lnTo>
                <a:lnTo>
                  <a:pt x="3181" y="1919"/>
                </a:lnTo>
                <a:lnTo>
                  <a:pt x="3173" y="1950"/>
                </a:lnTo>
                <a:lnTo>
                  <a:pt x="3169" y="1981"/>
                </a:lnTo>
                <a:lnTo>
                  <a:pt x="3169" y="2014"/>
                </a:lnTo>
                <a:lnTo>
                  <a:pt x="3171" y="2048"/>
                </a:lnTo>
                <a:lnTo>
                  <a:pt x="3175" y="2082"/>
                </a:lnTo>
                <a:lnTo>
                  <a:pt x="3180" y="2116"/>
                </a:lnTo>
                <a:lnTo>
                  <a:pt x="3184" y="2150"/>
                </a:lnTo>
                <a:lnTo>
                  <a:pt x="3187" y="2184"/>
                </a:lnTo>
                <a:lnTo>
                  <a:pt x="3186" y="2216"/>
                </a:lnTo>
                <a:lnTo>
                  <a:pt x="3182" y="2247"/>
                </a:lnTo>
                <a:lnTo>
                  <a:pt x="3173" y="2277"/>
                </a:lnTo>
                <a:lnTo>
                  <a:pt x="3160" y="2302"/>
                </a:lnTo>
                <a:lnTo>
                  <a:pt x="3143" y="2326"/>
                </a:lnTo>
                <a:lnTo>
                  <a:pt x="3123" y="2347"/>
                </a:lnTo>
                <a:lnTo>
                  <a:pt x="3100" y="2368"/>
                </a:lnTo>
                <a:lnTo>
                  <a:pt x="3076" y="2387"/>
                </a:lnTo>
                <a:lnTo>
                  <a:pt x="3051" y="2406"/>
                </a:lnTo>
                <a:lnTo>
                  <a:pt x="3025" y="2425"/>
                </a:lnTo>
                <a:lnTo>
                  <a:pt x="3001" y="2444"/>
                </a:lnTo>
                <a:lnTo>
                  <a:pt x="2978" y="2464"/>
                </a:lnTo>
                <a:lnTo>
                  <a:pt x="2958" y="2487"/>
                </a:lnTo>
                <a:lnTo>
                  <a:pt x="2940" y="2509"/>
                </a:lnTo>
                <a:lnTo>
                  <a:pt x="2926" y="2534"/>
                </a:lnTo>
                <a:lnTo>
                  <a:pt x="2914" y="2561"/>
                </a:lnTo>
                <a:lnTo>
                  <a:pt x="2904" y="2590"/>
                </a:lnTo>
                <a:lnTo>
                  <a:pt x="2895" y="2620"/>
                </a:lnTo>
                <a:lnTo>
                  <a:pt x="2887" y="2650"/>
                </a:lnTo>
                <a:lnTo>
                  <a:pt x="2879" y="2681"/>
                </a:lnTo>
                <a:lnTo>
                  <a:pt x="2870" y="2710"/>
                </a:lnTo>
                <a:lnTo>
                  <a:pt x="2860" y="2739"/>
                </a:lnTo>
                <a:lnTo>
                  <a:pt x="2848" y="2766"/>
                </a:lnTo>
                <a:lnTo>
                  <a:pt x="2833" y="2790"/>
                </a:lnTo>
                <a:lnTo>
                  <a:pt x="2815" y="2812"/>
                </a:lnTo>
                <a:lnTo>
                  <a:pt x="2793" y="2830"/>
                </a:lnTo>
                <a:lnTo>
                  <a:pt x="2769" y="2845"/>
                </a:lnTo>
                <a:lnTo>
                  <a:pt x="2742" y="2857"/>
                </a:lnTo>
                <a:lnTo>
                  <a:pt x="2713" y="2867"/>
                </a:lnTo>
                <a:lnTo>
                  <a:pt x="2684" y="2876"/>
                </a:lnTo>
                <a:lnTo>
                  <a:pt x="2653" y="2884"/>
                </a:lnTo>
                <a:lnTo>
                  <a:pt x="2623" y="2892"/>
                </a:lnTo>
                <a:lnTo>
                  <a:pt x="2593" y="2901"/>
                </a:lnTo>
                <a:lnTo>
                  <a:pt x="2564" y="2911"/>
                </a:lnTo>
                <a:lnTo>
                  <a:pt x="2537" y="2923"/>
                </a:lnTo>
                <a:lnTo>
                  <a:pt x="2512" y="2937"/>
                </a:lnTo>
                <a:lnTo>
                  <a:pt x="2490" y="2955"/>
                </a:lnTo>
                <a:lnTo>
                  <a:pt x="2467" y="2975"/>
                </a:lnTo>
                <a:lnTo>
                  <a:pt x="2447" y="2998"/>
                </a:lnTo>
                <a:lnTo>
                  <a:pt x="2428" y="3022"/>
                </a:lnTo>
                <a:lnTo>
                  <a:pt x="2409" y="3047"/>
                </a:lnTo>
                <a:lnTo>
                  <a:pt x="2390" y="3072"/>
                </a:lnTo>
                <a:lnTo>
                  <a:pt x="2371" y="3096"/>
                </a:lnTo>
                <a:lnTo>
                  <a:pt x="2350" y="3119"/>
                </a:lnTo>
                <a:lnTo>
                  <a:pt x="2329" y="3139"/>
                </a:lnTo>
                <a:lnTo>
                  <a:pt x="2305" y="3156"/>
                </a:lnTo>
                <a:lnTo>
                  <a:pt x="2280" y="3169"/>
                </a:lnTo>
                <a:lnTo>
                  <a:pt x="2250" y="3178"/>
                </a:lnTo>
                <a:lnTo>
                  <a:pt x="2219" y="3182"/>
                </a:lnTo>
                <a:lnTo>
                  <a:pt x="2187" y="3183"/>
                </a:lnTo>
                <a:lnTo>
                  <a:pt x="2153" y="3180"/>
                </a:lnTo>
                <a:lnTo>
                  <a:pt x="2119" y="3176"/>
                </a:lnTo>
                <a:lnTo>
                  <a:pt x="2085" y="3171"/>
                </a:lnTo>
                <a:lnTo>
                  <a:pt x="2051" y="3167"/>
                </a:lnTo>
                <a:lnTo>
                  <a:pt x="2017" y="3165"/>
                </a:lnTo>
                <a:lnTo>
                  <a:pt x="1984" y="3165"/>
                </a:lnTo>
                <a:lnTo>
                  <a:pt x="1953" y="3169"/>
                </a:lnTo>
                <a:lnTo>
                  <a:pt x="1921" y="3177"/>
                </a:lnTo>
                <a:lnTo>
                  <a:pt x="1892" y="3189"/>
                </a:lnTo>
                <a:lnTo>
                  <a:pt x="1862" y="3205"/>
                </a:lnTo>
                <a:lnTo>
                  <a:pt x="1832" y="3221"/>
                </a:lnTo>
                <a:lnTo>
                  <a:pt x="1802" y="3239"/>
                </a:lnTo>
                <a:lnTo>
                  <a:pt x="1773" y="3256"/>
                </a:lnTo>
                <a:lnTo>
                  <a:pt x="1742" y="3271"/>
                </a:lnTo>
                <a:lnTo>
                  <a:pt x="1712" y="3283"/>
                </a:lnTo>
                <a:lnTo>
                  <a:pt x="1681" y="3291"/>
                </a:lnTo>
                <a:lnTo>
                  <a:pt x="1649" y="3294"/>
                </a:lnTo>
                <a:lnTo>
                  <a:pt x="1617" y="3291"/>
                </a:lnTo>
                <a:lnTo>
                  <a:pt x="1586" y="3283"/>
                </a:lnTo>
                <a:lnTo>
                  <a:pt x="1556" y="3271"/>
                </a:lnTo>
                <a:lnTo>
                  <a:pt x="1525" y="3256"/>
                </a:lnTo>
                <a:lnTo>
                  <a:pt x="1496" y="3239"/>
                </a:lnTo>
                <a:lnTo>
                  <a:pt x="1466" y="3221"/>
                </a:lnTo>
                <a:lnTo>
                  <a:pt x="1436" y="3205"/>
                </a:lnTo>
                <a:lnTo>
                  <a:pt x="1406" y="3189"/>
                </a:lnTo>
                <a:lnTo>
                  <a:pt x="1376" y="3177"/>
                </a:lnTo>
                <a:lnTo>
                  <a:pt x="1345" y="3169"/>
                </a:lnTo>
                <a:lnTo>
                  <a:pt x="1314" y="3165"/>
                </a:lnTo>
                <a:lnTo>
                  <a:pt x="1281" y="3165"/>
                </a:lnTo>
                <a:lnTo>
                  <a:pt x="1247" y="3167"/>
                </a:lnTo>
                <a:lnTo>
                  <a:pt x="1213" y="3171"/>
                </a:lnTo>
                <a:lnTo>
                  <a:pt x="1179" y="3176"/>
                </a:lnTo>
                <a:lnTo>
                  <a:pt x="1145" y="3180"/>
                </a:lnTo>
                <a:lnTo>
                  <a:pt x="1111" y="3183"/>
                </a:lnTo>
                <a:lnTo>
                  <a:pt x="1079" y="3182"/>
                </a:lnTo>
                <a:lnTo>
                  <a:pt x="1048" y="3178"/>
                </a:lnTo>
                <a:lnTo>
                  <a:pt x="1018" y="3169"/>
                </a:lnTo>
                <a:lnTo>
                  <a:pt x="993" y="3156"/>
                </a:lnTo>
                <a:lnTo>
                  <a:pt x="969" y="3139"/>
                </a:lnTo>
                <a:lnTo>
                  <a:pt x="948" y="3119"/>
                </a:lnTo>
                <a:lnTo>
                  <a:pt x="927" y="3096"/>
                </a:lnTo>
                <a:lnTo>
                  <a:pt x="908" y="3072"/>
                </a:lnTo>
                <a:lnTo>
                  <a:pt x="889" y="3047"/>
                </a:lnTo>
                <a:lnTo>
                  <a:pt x="870" y="3022"/>
                </a:lnTo>
                <a:lnTo>
                  <a:pt x="851" y="2998"/>
                </a:lnTo>
                <a:lnTo>
                  <a:pt x="831" y="2975"/>
                </a:lnTo>
                <a:lnTo>
                  <a:pt x="808" y="2955"/>
                </a:lnTo>
                <a:lnTo>
                  <a:pt x="786" y="2937"/>
                </a:lnTo>
                <a:lnTo>
                  <a:pt x="761" y="2923"/>
                </a:lnTo>
                <a:lnTo>
                  <a:pt x="734" y="2911"/>
                </a:lnTo>
                <a:lnTo>
                  <a:pt x="705" y="2901"/>
                </a:lnTo>
                <a:lnTo>
                  <a:pt x="675" y="2892"/>
                </a:lnTo>
                <a:lnTo>
                  <a:pt x="645" y="2884"/>
                </a:lnTo>
                <a:lnTo>
                  <a:pt x="614" y="2876"/>
                </a:lnTo>
                <a:lnTo>
                  <a:pt x="585" y="2867"/>
                </a:lnTo>
                <a:lnTo>
                  <a:pt x="556" y="2857"/>
                </a:lnTo>
                <a:lnTo>
                  <a:pt x="529" y="2845"/>
                </a:lnTo>
                <a:lnTo>
                  <a:pt x="505" y="2830"/>
                </a:lnTo>
                <a:lnTo>
                  <a:pt x="483" y="2812"/>
                </a:lnTo>
                <a:lnTo>
                  <a:pt x="465" y="2790"/>
                </a:lnTo>
                <a:lnTo>
                  <a:pt x="450" y="2766"/>
                </a:lnTo>
                <a:lnTo>
                  <a:pt x="438" y="2739"/>
                </a:lnTo>
                <a:lnTo>
                  <a:pt x="428" y="2710"/>
                </a:lnTo>
                <a:lnTo>
                  <a:pt x="419" y="2681"/>
                </a:lnTo>
                <a:lnTo>
                  <a:pt x="411" y="2650"/>
                </a:lnTo>
                <a:lnTo>
                  <a:pt x="403" y="2620"/>
                </a:lnTo>
                <a:lnTo>
                  <a:pt x="394" y="2590"/>
                </a:lnTo>
                <a:lnTo>
                  <a:pt x="384" y="2561"/>
                </a:lnTo>
                <a:lnTo>
                  <a:pt x="372" y="2534"/>
                </a:lnTo>
                <a:lnTo>
                  <a:pt x="358" y="2509"/>
                </a:lnTo>
                <a:lnTo>
                  <a:pt x="340" y="2487"/>
                </a:lnTo>
                <a:lnTo>
                  <a:pt x="320" y="2464"/>
                </a:lnTo>
                <a:lnTo>
                  <a:pt x="297" y="2444"/>
                </a:lnTo>
                <a:lnTo>
                  <a:pt x="272" y="2425"/>
                </a:lnTo>
                <a:lnTo>
                  <a:pt x="247" y="2406"/>
                </a:lnTo>
                <a:lnTo>
                  <a:pt x="222" y="2387"/>
                </a:lnTo>
                <a:lnTo>
                  <a:pt x="198" y="2368"/>
                </a:lnTo>
                <a:lnTo>
                  <a:pt x="175" y="2347"/>
                </a:lnTo>
                <a:lnTo>
                  <a:pt x="155" y="2326"/>
                </a:lnTo>
                <a:lnTo>
                  <a:pt x="138" y="2302"/>
                </a:lnTo>
                <a:lnTo>
                  <a:pt x="125" y="2277"/>
                </a:lnTo>
                <a:lnTo>
                  <a:pt x="116" y="2247"/>
                </a:lnTo>
                <a:lnTo>
                  <a:pt x="112" y="2216"/>
                </a:lnTo>
                <a:lnTo>
                  <a:pt x="111" y="2184"/>
                </a:lnTo>
                <a:lnTo>
                  <a:pt x="114" y="2150"/>
                </a:lnTo>
                <a:lnTo>
                  <a:pt x="118" y="2116"/>
                </a:lnTo>
                <a:lnTo>
                  <a:pt x="123" y="2082"/>
                </a:lnTo>
                <a:lnTo>
                  <a:pt x="127" y="2048"/>
                </a:lnTo>
                <a:lnTo>
                  <a:pt x="129" y="2014"/>
                </a:lnTo>
                <a:lnTo>
                  <a:pt x="129" y="1981"/>
                </a:lnTo>
                <a:lnTo>
                  <a:pt x="125" y="1950"/>
                </a:lnTo>
                <a:lnTo>
                  <a:pt x="117" y="1919"/>
                </a:lnTo>
                <a:lnTo>
                  <a:pt x="105" y="1890"/>
                </a:lnTo>
                <a:lnTo>
                  <a:pt x="90" y="1860"/>
                </a:lnTo>
                <a:lnTo>
                  <a:pt x="73" y="1830"/>
                </a:lnTo>
                <a:lnTo>
                  <a:pt x="55" y="1800"/>
                </a:lnTo>
                <a:lnTo>
                  <a:pt x="38" y="1771"/>
                </a:lnTo>
                <a:lnTo>
                  <a:pt x="23" y="1740"/>
                </a:lnTo>
                <a:lnTo>
                  <a:pt x="11" y="1710"/>
                </a:lnTo>
                <a:lnTo>
                  <a:pt x="3" y="1679"/>
                </a:lnTo>
                <a:lnTo>
                  <a:pt x="0" y="1647"/>
                </a:lnTo>
                <a:lnTo>
                  <a:pt x="3" y="1615"/>
                </a:lnTo>
                <a:lnTo>
                  <a:pt x="11" y="1584"/>
                </a:lnTo>
                <a:lnTo>
                  <a:pt x="23" y="1554"/>
                </a:lnTo>
                <a:lnTo>
                  <a:pt x="38" y="1523"/>
                </a:lnTo>
                <a:lnTo>
                  <a:pt x="55" y="1494"/>
                </a:lnTo>
                <a:lnTo>
                  <a:pt x="73" y="1464"/>
                </a:lnTo>
                <a:lnTo>
                  <a:pt x="90" y="1434"/>
                </a:lnTo>
                <a:lnTo>
                  <a:pt x="105" y="1404"/>
                </a:lnTo>
                <a:lnTo>
                  <a:pt x="117" y="1375"/>
                </a:lnTo>
                <a:lnTo>
                  <a:pt x="125" y="1344"/>
                </a:lnTo>
                <a:lnTo>
                  <a:pt x="129" y="1313"/>
                </a:lnTo>
                <a:lnTo>
                  <a:pt x="129" y="1280"/>
                </a:lnTo>
                <a:lnTo>
                  <a:pt x="127" y="1246"/>
                </a:lnTo>
                <a:lnTo>
                  <a:pt x="123" y="1212"/>
                </a:lnTo>
                <a:lnTo>
                  <a:pt x="118" y="1178"/>
                </a:lnTo>
                <a:lnTo>
                  <a:pt x="114" y="1144"/>
                </a:lnTo>
                <a:lnTo>
                  <a:pt x="111" y="1110"/>
                </a:lnTo>
                <a:lnTo>
                  <a:pt x="112" y="1078"/>
                </a:lnTo>
                <a:lnTo>
                  <a:pt x="116" y="1047"/>
                </a:lnTo>
                <a:lnTo>
                  <a:pt x="125" y="1017"/>
                </a:lnTo>
                <a:lnTo>
                  <a:pt x="138" y="992"/>
                </a:lnTo>
                <a:lnTo>
                  <a:pt x="155" y="968"/>
                </a:lnTo>
                <a:lnTo>
                  <a:pt x="175" y="947"/>
                </a:lnTo>
                <a:lnTo>
                  <a:pt x="198" y="926"/>
                </a:lnTo>
                <a:lnTo>
                  <a:pt x="222" y="907"/>
                </a:lnTo>
                <a:lnTo>
                  <a:pt x="247" y="888"/>
                </a:lnTo>
                <a:lnTo>
                  <a:pt x="272" y="869"/>
                </a:lnTo>
                <a:lnTo>
                  <a:pt x="297" y="850"/>
                </a:lnTo>
                <a:lnTo>
                  <a:pt x="320" y="830"/>
                </a:lnTo>
                <a:lnTo>
                  <a:pt x="340" y="807"/>
                </a:lnTo>
                <a:lnTo>
                  <a:pt x="358" y="785"/>
                </a:lnTo>
                <a:lnTo>
                  <a:pt x="372" y="760"/>
                </a:lnTo>
                <a:lnTo>
                  <a:pt x="384" y="733"/>
                </a:lnTo>
                <a:lnTo>
                  <a:pt x="394" y="704"/>
                </a:lnTo>
                <a:lnTo>
                  <a:pt x="403" y="674"/>
                </a:lnTo>
                <a:lnTo>
                  <a:pt x="411" y="644"/>
                </a:lnTo>
                <a:lnTo>
                  <a:pt x="419" y="613"/>
                </a:lnTo>
                <a:lnTo>
                  <a:pt x="428" y="584"/>
                </a:lnTo>
                <a:lnTo>
                  <a:pt x="438" y="555"/>
                </a:lnTo>
                <a:lnTo>
                  <a:pt x="450" y="528"/>
                </a:lnTo>
                <a:lnTo>
                  <a:pt x="465" y="504"/>
                </a:lnTo>
                <a:lnTo>
                  <a:pt x="483" y="482"/>
                </a:lnTo>
                <a:lnTo>
                  <a:pt x="505" y="464"/>
                </a:lnTo>
                <a:lnTo>
                  <a:pt x="529" y="449"/>
                </a:lnTo>
                <a:lnTo>
                  <a:pt x="556" y="437"/>
                </a:lnTo>
                <a:lnTo>
                  <a:pt x="585" y="427"/>
                </a:lnTo>
                <a:lnTo>
                  <a:pt x="614" y="418"/>
                </a:lnTo>
                <a:lnTo>
                  <a:pt x="645" y="410"/>
                </a:lnTo>
                <a:lnTo>
                  <a:pt x="675" y="402"/>
                </a:lnTo>
                <a:lnTo>
                  <a:pt x="705" y="393"/>
                </a:lnTo>
                <a:lnTo>
                  <a:pt x="734" y="383"/>
                </a:lnTo>
                <a:lnTo>
                  <a:pt x="761" y="371"/>
                </a:lnTo>
                <a:lnTo>
                  <a:pt x="786" y="357"/>
                </a:lnTo>
                <a:lnTo>
                  <a:pt x="808" y="339"/>
                </a:lnTo>
                <a:lnTo>
                  <a:pt x="831" y="319"/>
                </a:lnTo>
                <a:lnTo>
                  <a:pt x="851" y="296"/>
                </a:lnTo>
                <a:lnTo>
                  <a:pt x="870" y="272"/>
                </a:lnTo>
                <a:lnTo>
                  <a:pt x="889" y="247"/>
                </a:lnTo>
                <a:lnTo>
                  <a:pt x="908" y="222"/>
                </a:lnTo>
                <a:lnTo>
                  <a:pt x="927" y="198"/>
                </a:lnTo>
                <a:lnTo>
                  <a:pt x="948" y="175"/>
                </a:lnTo>
                <a:lnTo>
                  <a:pt x="969" y="155"/>
                </a:lnTo>
                <a:lnTo>
                  <a:pt x="993" y="138"/>
                </a:lnTo>
                <a:lnTo>
                  <a:pt x="1018" y="125"/>
                </a:lnTo>
                <a:lnTo>
                  <a:pt x="1048" y="116"/>
                </a:lnTo>
                <a:lnTo>
                  <a:pt x="1079" y="112"/>
                </a:lnTo>
                <a:lnTo>
                  <a:pt x="1111" y="111"/>
                </a:lnTo>
                <a:lnTo>
                  <a:pt x="1145" y="114"/>
                </a:lnTo>
                <a:lnTo>
                  <a:pt x="1179" y="118"/>
                </a:lnTo>
                <a:lnTo>
                  <a:pt x="1213" y="123"/>
                </a:lnTo>
                <a:lnTo>
                  <a:pt x="1247" y="127"/>
                </a:lnTo>
                <a:lnTo>
                  <a:pt x="1281" y="129"/>
                </a:lnTo>
                <a:lnTo>
                  <a:pt x="1314" y="129"/>
                </a:lnTo>
                <a:lnTo>
                  <a:pt x="1345" y="125"/>
                </a:lnTo>
                <a:lnTo>
                  <a:pt x="1376" y="117"/>
                </a:lnTo>
                <a:lnTo>
                  <a:pt x="1406" y="105"/>
                </a:lnTo>
                <a:lnTo>
                  <a:pt x="1436" y="89"/>
                </a:lnTo>
                <a:lnTo>
                  <a:pt x="1466" y="73"/>
                </a:lnTo>
                <a:lnTo>
                  <a:pt x="1496" y="55"/>
                </a:lnTo>
                <a:lnTo>
                  <a:pt x="1525" y="38"/>
                </a:lnTo>
                <a:lnTo>
                  <a:pt x="1556" y="23"/>
                </a:lnTo>
                <a:lnTo>
                  <a:pt x="1586" y="11"/>
                </a:lnTo>
                <a:lnTo>
                  <a:pt x="1617" y="3"/>
                </a:lnTo>
                <a:lnTo>
                  <a:pt x="1649" y="0"/>
                </a:lnTo>
                <a:close/>
              </a:path>
            </a:pathLst>
          </a:custGeom>
          <a:solidFill>
            <a:schemeClr val="bg2"/>
          </a:solidFill>
          <a:ln w="0">
            <a:noFill/>
            <a:prstDash val="solid"/>
            <a:round/>
            <a:headEnd/>
            <a:tailEnd/>
          </a:ln>
        </p:spPr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78523" y="1098388"/>
            <a:ext cx="10318418" cy="4394988"/>
          </a:xfrm>
        </p:spPr>
        <p:txBody>
          <a:bodyPr anchor="ctr">
            <a:noAutofit/>
          </a:bodyPr>
          <a:lstStyle>
            <a:lvl1pPr algn="ctr">
              <a:defRPr sz="10000" spc="80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215045" y="5979196"/>
            <a:ext cx="8045373" cy="742279"/>
          </a:xfrm>
        </p:spPr>
        <p:txBody>
          <a:bodyPr anchor="t">
            <a:normAutofit/>
          </a:bodyPr>
          <a:lstStyle>
            <a:lvl1pPr marL="0" indent="0" algn="ctr">
              <a:lnSpc>
                <a:spcPct val="100000"/>
              </a:lnSpc>
              <a:buNone/>
              <a:defRPr sz="2000" b="1" i="0" cap="all" spc="400" baseline="0">
                <a:solidFill>
                  <a:schemeClr val="tx2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1078523" y="6375679"/>
            <a:ext cx="2329722" cy="348462"/>
          </a:xfrm>
        </p:spPr>
        <p:txBody>
          <a:bodyPr/>
          <a:lstStyle>
            <a:lvl1pPr>
              <a:defRPr baseline="0">
                <a:solidFill>
                  <a:schemeClr val="accent1">
                    <a:lumMod val="50000"/>
                  </a:schemeClr>
                </a:solidFill>
              </a:defRPr>
            </a:lvl1pPr>
          </a:lstStyle>
          <a:p>
            <a:fld id="{B61BEF0D-F0BB-DE4B-95CE-6DB70DBA9567}" type="datetimeFigureOut">
              <a:rPr lang="en-US" smtClean="0"/>
              <a:pPr/>
              <a:t>10/12/20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80332" y="6375679"/>
            <a:ext cx="4114800" cy="345796"/>
          </a:xfrm>
        </p:spPr>
        <p:txBody>
          <a:bodyPr/>
          <a:lstStyle>
            <a:lvl1pPr>
              <a:defRPr baseline="0">
                <a:solidFill>
                  <a:schemeClr val="accent1">
                    <a:lumMod val="50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067218" y="6375679"/>
            <a:ext cx="2329723" cy="345796"/>
          </a:xfrm>
        </p:spPr>
        <p:txBody>
          <a:bodyPr/>
          <a:lstStyle>
            <a:lvl1pPr>
              <a:defRPr baseline="0">
                <a:solidFill>
                  <a:schemeClr val="accent1">
                    <a:lumMod val="50000"/>
                  </a:schemeClr>
                </a:solidFill>
              </a:defRPr>
            </a:lvl1pPr>
          </a:lstStyle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3" name="Rectangle 12" title="left edge border"/>
          <p:cNvSpPr/>
          <p:nvPr/>
        </p:nvSpPr>
        <p:spPr>
          <a:xfrm>
            <a:off x="0" y="0"/>
            <a:ext cx="283464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204669834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10/12/20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9844083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242929" y="1073888"/>
            <a:ext cx="8187071" cy="4064627"/>
          </a:xfrm>
        </p:spPr>
        <p:txBody>
          <a:bodyPr anchor="b">
            <a:normAutofit/>
          </a:bodyPr>
          <a:lstStyle>
            <a:lvl1pPr>
              <a:defRPr sz="8400" spc="800" baseline="0">
                <a:solidFill>
                  <a:schemeClr val="tx2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242930" y="5159781"/>
            <a:ext cx="7017488" cy="951135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buNone/>
              <a:defRPr sz="2000" b="1" i="0" cap="all" spc="400" baseline="0">
                <a:solidFill>
                  <a:schemeClr val="accent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3236546" y="6375679"/>
            <a:ext cx="1493947" cy="348462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</a:lstStyle>
          <a:p>
            <a:fld id="{B61BEF0D-F0BB-DE4B-95CE-6DB70DBA9567}" type="datetimeFigureOut">
              <a:rPr lang="en-US" smtClean="0"/>
              <a:pPr/>
              <a:t>10/12/20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5279064" y="6375679"/>
            <a:ext cx="4114800" cy="345796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942434" y="6375679"/>
            <a:ext cx="1487566" cy="345796"/>
          </a:xfrm>
        </p:spPr>
        <p:txBody>
          <a:bodyPr/>
          <a:lstStyle>
            <a:lvl1pPr>
              <a:defRPr baseline="0">
                <a:solidFill>
                  <a:schemeClr val="tx2"/>
                </a:solidFill>
              </a:defRPr>
            </a:lvl1pPr>
          </a:lstStyle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 title="left scallop shape"/>
          <p:cNvGrpSpPr/>
          <p:nvPr/>
        </p:nvGrpSpPr>
        <p:grpSpPr>
          <a:xfrm>
            <a:off x="0" y="0"/>
            <a:ext cx="2814638" cy="6858000"/>
            <a:chOff x="0" y="0"/>
            <a:chExt cx="2814638" cy="6858000"/>
          </a:xfrm>
        </p:grpSpPr>
        <p:sp>
          <p:nvSpPr>
            <p:cNvPr id="11" name="Freeform 6" title="left scallop shape"/>
            <p:cNvSpPr/>
            <p:nvPr/>
          </p:nvSpPr>
          <p:spPr bwMode="auto">
            <a:xfrm>
              <a:off x="0" y="0"/>
              <a:ext cx="2814638" cy="6858000"/>
            </a:xfrm>
            <a:custGeom>
              <a:avLst/>
              <a:gdLst/>
              <a:ahLst/>
              <a:cxnLst/>
              <a:rect l="0" t="0" r="r" b="b"/>
              <a:pathLst>
                <a:path w="1773" h="4320">
                  <a:moveTo>
                    <a:pt x="0" y="0"/>
                  </a:moveTo>
                  <a:lnTo>
                    <a:pt x="891" y="0"/>
                  </a:lnTo>
                  <a:lnTo>
                    <a:pt x="906" y="56"/>
                  </a:lnTo>
                  <a:lnTo>
                    <a:pt x="921" y="111"/>
                  </a:lnTo>
                  <a:lnTo>
                    <a:pt x="938" y="165"/>
                  </a:lnTo>
                  <a:lnTo>
                    <a:pt x="957" y="217"/>
                  </a:lnTo>
                  <a:lnTo>
                    <a:pt x="980" y="266"/>
                  </a:lnTo>
                  <a:lnTo>
                    <a:pt x="1007" y="312"/>
                  </a:lnTo>
                  <a:lnTo>
                    <a:pt x="1036" y="351"/>
                  </a:lnTo>
                  <a:lnTo>
                    <a:pt x="1069" y="387"/>
                  </a:lnTo>
                  <a:lnTo>
                    <a:pt x="1105" y="422"/>
                  </a:lnTo>
                  <a:lnTo>
                    <a:pt x="1145" y="456"/>
                  </a:lnTo>
                  <a:lnTo>
                    <a:pt x="1185" y="487"/>
                  </a:lnTo>
                  <a:lnTo>
                    <a:pt x="1227" y="520"/>
                  </a:lnTo>
                  <a:lnTo>
                    <a:pt x="1270" y="551"/>
                  </a:lnTo>
                  <a:lnTo>
                    <a:pt x="1311" y="584"/>
                  </a:lnTo>
                  <a:lnTo>
                    <a:pt x="1352" y="617"/>
                  </a:lnTo>
                  <a:lnTo>
                    <a:pt x="1390" y="651"/>
                  </a:lnTo>
                  <a:lnTo>
                    <a:pt x="1425" y="687"/>
                  </a:lnTo>
                  <a:lnTo>
                    <a:pt x="1456" y="725"/>
                  </a:lnTo>
                  <a:lnTo>
                    <a:pt x="1484" y="765"/>
                  </a:lnTo>
                  <a:lnTo>
                    <a:pt x="1505" y="808"/>
                  </a:lnTo>
                  <a:lnTo>
                    <a:pt x="1521" y="856"/>
                  </a:lnTo>
                  <a:lnTo>
                    <a:pt x="1530" y="907"/>
                  </a:lnTo>
                  <a:lnTo>
                    <a:pt x="1534" y="960"/>
                  </a:lnTo>
                  <a:lnTo>
                    <a:pt x="1534" y="1013"/>
                  </a:lnTo>
                  <a:lnTo>
                    <a:pt x="1530" y="1068"/>
                  </a:lnTo>
                  <a:lnTo>
                    <a:pt x="1523" y="1125"/>
                  </a:lnTo>
                  <a:lnTo>
                    <a:pt x="1515" y="1181"/>
                  </a:lnTo>
                  <a:lnTo>
                    <a:pt x="1508" y="1237"/>
                  </a:lnTo>
                  <a:lnTo>
                    <a:pt x="1501" y="1293"/>
                  </a:lnTo>
                  <a:lnTo>
                    <a:pt x="1496" y="1350"/>
                  </a:lnTo>
                  <a:lnTo>
                    <a:pt x="1494" y="1405"/>
                  </a:lnTo>
                  <a:lnTo>
                    <a:pt x="1497" y="1458"/>
                  </a:lnTo>
                  <a:lnTo>
                    <a:pt x="1504" y="1511"/>
                  </a:lnTo>
                  <a:lnTo>
                    <a:pt x="1517" y="1560"/>
                  </a:lnTo>
                  <a:lnTo>
                    <a:pt x="1535" y="1610"/>
                  </a:lnTo>
                  <a:lnTo>
                    <a:pt x="1557" y="1659"/>
                  </a:lnTo>
                  <a:lnTo>
                    <a:pt x="1583" y="1708"/>
                  </a:lnTo>
                  <a:lnTo>
                    <a:pt x="1611" y="1757"/>
                  </a:lnTo>
                  <a:lnTo>
                    <a:pt x="1640" y="1807"/>
                  </a:lnTo>
                  <a:lnTo>
                    <a:pt x="1669" y="1855"/>
                  </a:lnTo>
                  <a:lnTo>
                    <a:pt x="1696" y="1905"/>
                  </a:lnTo>
                  <a:lnTo>
                    <a:pt x="1721" y="1954"/>
                  </a:lnTo>
                  <a:lnTo>
                    <a:pt x="1742" y="2006"/>
                  </a:lnTo>
                  <a:lnTo>
                    <a:pt x="1759" y="2057"/>
                  </a:lnTo>
                  <a:lnTo>
                    <a:pt x="1769" y="2108"/>
                  </a:lnTo>
                  <a:lnTo>
                    <a:pt x="1773" y="2160"/>
                  </a:lnTo>
                  <a:lnTo>
                    <a:pt x="1769" y="2212"/>
                  </a:lnTo>
                  <a:lnTo>
                    <a:pt x="1759" y="2263"/>
                  </a:lnTo>
                  <a:lnTo>
                    <a:pt x="1742" y="2314"/>
                  </a:lnTo>
                  <a:lnTo>
                    <a:pt x="1721" y="2366"/>
                  </a:lnTo>
                  <a:lnTo>
                    <a:pt x="1696" y="2415"/>
                  </a:lnTo>
                  <a:lnTo>
                    <a:pt x="1669" y="2465"/>
                  </a:lnTo>
                  <a:lnTo>
                    <a:pt x="1640" y="2513"/>
                  </a:lnTo>
                  <a:lnTo>
                    <a:pt x="1611" y="2563"/>
                  </a:lnTo>
                  <a:lnTo>
                    <a:pt x="1583" y="2612"/>
                  </a:lnTo>
                  <a:lnTo>
                    <a:pt x="1557" y="2661"/>
                  </a:lnTo>
                  <a:lnTo>
                    <a:pt x="1535" y="2710"/>
                  </a:lnTo>
                  <a:lnTo>
                    <a:pt x="1517" y="2760"/>
                  </a:lnTo>
                  <a:lnTo>
                    <a:pt x="1504" y="2809"/>
                  </a:lnTo>
                  <a:lnTo>
                    <a:pt x="1497" y="2862"/>
                  </a:lnTo>
                  <a:lnTo>
                    <a:pt x="1494" y="2915"/>
                  </a:lnTo>
                  <a:lnTo>
                    <a:pt x="1496" y="2970"/>
                  </a:lnTo>
                  <a:lnTo>
                    <a:pt x="1501" y="3027"/>
                  </a:lnTo>
                  <a:lnTo>
                    <a:pt x="1508" y="3083"/>
                  </a:lnTo>
                  <a:lnTo>
                    <a:pt x="1515" y="3139"/>
                  </a:lnTo>
                  <a:lnTo>
                    <a:pt x="1523" y="3195"/>
                  </a:lnTo>
                  <a:lnTo>
                    <a:pt x="1530" y="3252"/>
                  </a:lnTo>
                  <a:lnTo>
                    <a:pt x="1534" y="3307"/>
                  </a:lnTo>
                  <a:lnTo>
                    <a:pt x="1534" y="3360"/>
                  </a:lnTo>
                  <a:lnTo>
                    <a:pt x="1530" y="3413"/>
                  </a:lnTo>
                  <a:lnTo>
                    <a:pt x="1521" y="3464"/>
                  </a:lnTo>
                  <a:lnTo>
                    <a:pt x="1505" y="3512"/>
                  </a:lnTo>
                  <a:lnTo>
                    <a:pt x="1484" y="3555"/>
                  </a:lnTo>
                  <a:lnTo>
                    <a:pt x="1456" y="3595"/>
                  </a:lnTo>
                  <a:lnTo>
                    <a:pt x="1425" y="3633"/>
                  </a:lnTo>
                  <a:lnTo>
                    <a:pt x="1390" y="3669"/>
                  </a:lnTo>
                  <a:lnTo>
                    <a:pt x="1352" y="3703"/>
                  </a:lnTo>
                  <a:lnTo>
                    <a:pt x="1311" y="3736"/>
                  </a:lnTo>
                  <a:lnTo>
                    <a:pt x="1270" y="3769"/>
                  </a:lnTo>
                  <a:lnTo>
                    <a:pt x="1227" y="3800"/>
                  </a:lnTo>
                  <a:lnTo>
                    <a:pt x="1185" y="3833"/>
                  </a:lnTo>
                  <a:lnTo>
                    <a:pt x="1145" y="3864"/>
                  </a:lnTo>
                  <a:lnTo>
                    <a:pt x="1105" y="3898"/>
                  </a:lnTo>
                  <a:lnTo>
                    <a:pt x="1069" y="3933"/>
                  </a:lnTo>
                  <a:lnTo>
                    <a:pt x="1036" y="3969"/>
                  </a:lnTo>
                  <a:lnTo>
                    <a:pt x="1007" y="4008"/>
                  </a:lnTo>
                  <a:lnTo>
                    <a:pt x="980" y="4054"/>
                  </a:lnTo>
                  <a:lnTo>
                    <a:pt x="957" y="4103"/>
                  </a:lnTo>
                  <a:lnTo>
                    <a:pt x="938" y="4155"/>
                  </a:lnTo>
                  <a:lnTo>
                    <a:pt x="921" y="4209"/>
                  </a:lnTo>
                  <a:lnTo>
                    <a:pt x="906" y="4264"/>
                  </a:lnTo>
                  <a:lnTo>
                    <a:pt x="891" y="4320"/>
                  </a:lnTo>
                  <a:lnTo>
                    <a:pt x="0" y="432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tx2"/>
            </a:solidFill>
            <a:ln w="0">
              <a:noFill/>
              <a:prstDash val="solid"/>
              <a:round/>
              <a:headEnd/>
              <a:tailEnd/>
            </a:ln>
          </p:spPr>
        </p:sp>
        <p:sp>
          <p:nvSpPr>
            <p:cNvPr id="16" name="Freeform 11" title="left scallop inline"/>
            <p:cNvSpPr/>
            <p:nvPr/>
          </p:nvSpPr>
          <p:spPr bwMode="auto">
            <a:xfrm>
              <a:off x="874382" y="0"/>
              <a:ext cx="1646238" cy="6858000"/>
            </a:xfrm>
            <a:custGeom>
              <a:avLst/>
              <a:gdLst/>
              <a:ahLst/>
              <a:cxnLst/>
              <a:rect l="0" t="0" r="r" b="b"/>
              <a:pathLst>
                <a:path w="1037" h="4320">
                  <a:moveTo>
                    <a:pt x="0" y="0"/>
                  </a:moveTo>
                  <a:lnTo>
                    <a:pt x="171" y="0"/>
                  </a:lnTo>
                  <a:lnTo>
                    <a:pt x="188" y="55"/>
                  </a:lnTo>
                  <a:lnTo>
                    <a:pt x="204" y="110"/>
                  </a:lnTo>
                  <a:lnTo>
                    <a:pt x="220" y="166"/>
                  </a:lnTo>
                  <a:lnTo>
                    <a:pt x="234" y="223"/>
                  </a:lnTo>
                  <a:lnTo>
                    <a:pt x="251" y="278"/>
                  </a:lnTo>
                  <a:lnTo>
                    <a:pt x="269" y="331"/>
                  </a:lnTo>
                  <a:lnTo>
                    <a:pt x="292" y="381"/>
                  </a:lnTo>
                  <a:lnTo>
                    <a:pt x="319" y="427"/>
                  </a:lnTo>
                  <a:lnTo>
                    <a:pt x="349" y="466"/>
                  </a:lnTo>
                  <a:lnTo>
                    <a:pt x="382" y="503"/>
                  </a:lnTo>
                  <a:lnTo>
                    <a:pt x="420" y="537"/>
                  </a:lnTo>
                  <a:lnTo>
                    <a:pt x="460" y="571"/>
                  </a:lnTo>
                  <a:lnTo>
                    <a:pt x="502" y="603"/>
                  </a:lnTo>
                  <a:lnTo>
                    <a:pt x="544" y="635"/>
                  </a:lnTo>
                  <a:lnTo>
                    <a:pt x="587" y="668"/>
                  </a:lnTo>
                  <a:lnTo>
                    <a:pt x="628" y="700"/>
                  </a:lnTo>
                  <a:lnTo>
                    <a:pt x="667" y="734"/>
                  </a:lnTo>
                  <a:lnTo>
                    <a:pt x="703" y="771"/>
                  </a:lnTo>
                  <a:lnTo>
                    <a:pt x="736" y="808"/>
                  </a:lnTo>
                  <a:lnTo>
                    <a:pt x="763" y="848"/>
                  </a:lnTo>
                  <a:lnTo>
                    <a:pt x="786" y="893"/>
                  </a:lnTo>
                  <a:lnTo>
                    <a:pt x="800" y="937"/>
                  </a:lnTo>
                  <a:lnTo>
                    <a:pt x="809" y="986"/>
                  </a:lnTo>
                  <a:lnTo>
                    <a:pt x="813" y="1034"/>
                  </a:lnTo>
                  <a:lnTo>
                    <a:pt x="812" y="1085"/>
                  </a:lnTo>
                  <a:lnTo>
                    <a:pt x="808" y="1136"/>
                  </a:lnTo>
                  <a:lnTo>
                    <a:pt x="803" y="1189"/>
                  </a:lnTo>
                  <a:lnTo>
                    <a:pt x="796" y="1242"/>
                  </a:lnTo>
                  <a:lnTo>
                    <a:pt x="788" y="1295"/>
                  </a:lnTo>
                  <a:lnTo>
                    <a:pt x="782" y="1348"/>
                  </a:lnTo>
                  <a:lnTo>
                    <a:pt x="778" y="1401"/>
                  </a:lnTo>
                  <a:lnTo>
                    <a:pt x="775" y="1452"/>
                  </a:lnTo>
                  <a:lnTo>
                    <a:pt x="778" y="1502"/>
                  </a:lnTo>
                  <a:lnTo>
                    <a:pt x="784" y="1551"/>
                  </a:lnTo>
                  <a:lnTo>
                    <a:pt x="797" y="1602"/>
                  </a:lnTo>
                  <a:lnTo>
                    <a:pt x="817" y="1652"/>
                  </a:lnTo>
                  <a:lnTo>
                    <a:pt x="841" y="1702"/>
                  </a:lnTo>
                  <a:lnTo>
                    <a:pt x="868" y="1752"/>
                  </a:lnTo>
                  <a:lnTo>
                    <a:pt x="896" y="1801"/>
                  </a:lnTo>
                  <a:lnTo>
                    <a:pt x="926" y="1851"/>
                  </a:lnTo>
                  <a:lnTo>
                    <a:pt x="953" y="1901"/>
                  </a:lnTo>
                  <a:lnTo>
                    <a:pt x="980" y="1952"/>
                  </a:lnTo>
                  <a:lnTo>
                    <a:pt x="1003" y="2003"/>
                  </a:lnTo>
                  <a:lnTo>
                    <a:pt x="1021" y="2054"/>
                  </a:lnTo>
                  <a:lnTo>
                    <a:pt x="1031" y="2106"/>
                  </a:lnTo>
                  <a:lnTo>
                    <a:pt x="1037" y="2160"/>
                  </a:lnTo>
                  <a:lnTo>
                    <a:pt x="1031" y="2214"/>
                  </a:lnTo>
                  <a:lnTo>
                    <a:pt x="1021" y="2266"/>
                  </a:lnTo>
                  <a:lnTo>
                    <a:pt x="1003" y="2317"/>
                  </a:lnTo>
                  <a:lnTo>
                    <a:pt x="980" y="2368"/>
                  </a:lnTo>
                  <a:lnTo>
                    <a:pt x="953" y="2419"/>
                  </a:lnTo>
                  <a:lnTo>
                    <a:pt x="926" y="2469"/>
                  </a:lnTo>
                  <a:lnTo>
                    <a:pt x="896" y="2519"/>
                  </a:lnTo>
                  <a:lnTo>
                    <a:pt x="868" y="2568"/>
                  </a:lnTo>
                  <a:lnTo>
                    <a:pt x="841" y="2618"/>
                  </a:lnTo>
                  <a:lnTo>
                    <a:pt x="817" y="2668"/>
                  </a:lnTo>
                  <a:lnTo>
                    <a:pt x="797" y="2718"/>
                  </a:lnTo>
                  <a:lnTo>
                    <a:pt x="784" y="2769"/>
                  </a:lnTo>
                  <a:lnTo>
                    <a:pt x="778" y="2818"/>
                  </a:lnTo>
                  <a:lnTo>
                    <a:pt x="775" y="2868"/>
                  </a:lnTo>
                  <a:lnTo>
                    <a:pt x="778" y="2919"/>
                  </a:lnTo>
                  <a:lnTo>
                    <a:pt x="782" y="2972"/>
                  </a:lnTo>
                  <a:lnTo>
                    <a:pt x="788" y="3025"/>
                  </a:lnTo>
                  <a:lnTo>
                    <a:pt x="796" y="3078"/>
                  </a:lnTo>
                  <a:lnTo>
                    <a:pt x="803" y="3131"/>
                  </a:lnTo>
                  <a:lnTo>
                    <a:pt x="808" y="3184"/>
                  </a:lnTo>
                  <a:lnTo>
                    <a:pt x="812" y="3235"/>
                  </a:lnTo>
                  <a:lnTo>
                    <a:pt x="813" y="3286"/>
                  </a:lnTo>
                  <a:lnTo>
                    <a:pt x="809" y="3334"/>
                  </a:lnTo>
                  <a:lnTo>
                    <a:pt x="800" y="3383"/>
                  </a:lnTo>
                  <a:lnTo>
                    <a:pt x="786" y="3427"/>
                  </a:lnTo>
                  <a:lnTo>
                    <a:pt x="763" y="3472"/>
                  </a:lnTo>
                  <a:lnTo>
                    <a:pt x="736" y="3512"/>
                  </a:lnTo>
                  <a:lnTo>
                    <a:pt x="703" y="3549"/>
                  </a:lnTo>
                  <a:lnTo>
                    <a:pt x="667" y="3586"/>
                  </a:lnTo>
                  <a:lnTo>
                    <a:pt x="628" y="3620"/>
                  </a:lnTo>
                  <a:lnTo>
                    <a:pt x="587" y="3652"/>
                  </a:lnTo>
                  <a:lnTo>
                    <a:pt x="544" y="3685"/>
                  </a:lnTo>
                  <a:lnTo>
                    <a:pt x="502" y="3717"/>
                  </a:lnTo>
                  <a:lnTo>
                    <a:pt x="460" y="3749"/>
                  </a:lnTo>
                  <a:lnTo>
                    <a:pt x="420" y="3783"/>
                  </a:lnTo>
                  <a:lnTo>
                    <a:pt x="382" y="3817"/>
                  </a:lnTo>
                  <a:lnTo>
                    <a:pt x="349" y="3854"/>
                  </a:lnTo>
                  <a:lnTo>
                    <a:pt x="319" y="3893"/>
                  </a:lnTo>
                  <a:lnTo>
                    <a:pt x="292" y="3939"/>
                  </a:lnTo>
                  <a:lnTo>
                    <a:pt x="269" y="3989"/>
                  </a:lnTo>
                  <a:lnTo>
                    <a:pt x="251" y="4042"/>
                  </a:lnTo>
                  <a:lnTo>
                    <a:pt x="234" y="4097"/>
                  </a:lnTo>
                  <a:lnTo>
                    <a:pt x="220" y="4154"/>
                  </a:lnTo>
                  <a:lnTo>
                    <a:pt x="204" y="4210"/>
                  </a:lnTo>
                  <a:lnTo>
                    <a:pt x="188" y="4265"/>
                  </a:lnTo>
                  <a:lnTo>
                    <a:pt x="171" y="4320"/>
                  </a:lnTo>
                  <a:lnTo>
                    <a:pt x="0" y="4320"/>
                  </a:lnTo>
                  <a:lnTo>
                    <a:pt x="17" y="4278"/>
                  </a:lnTo>
                  <a:lnTo>
                    <a:pt x="33" y="4232"/>
                  </a:lnTo>
                  <a:lnTo>
                    <a:pt x="46" y="4183"/>
                  </a:lnTo>
                  <a:lnTo>
                    <a:pt x="60" y="4131"/>
                  </a:lnTo>
                  <a:lnTo>
                    <a:pt x="75" y="4075"/>
                  </a:lnTo>
                  <a:lnTo>
                    <a:pt x="90" y="4019"/>
                  </a:lnTo>
                  <a:lnTo>
                    <a:pt x="109" y="3964"/>
                  </a:lnTo>
                  <a:lnTo>
                    <a:pt x="129" y="3909"/>
                  </a:lnTo>
                  <a:lnTo>
                    <a:pt x="156" y="3855"/>
                  </a:lnTo>
                  <a:lnTo>
                    <a:pt x="186" y="3804"/>
                  </a:lnTo>
                  <a:lnTo>
                    <a:pt x="222" y="3756"/>
                  </a:lnTo>
                  <a:lnTo>
                    <a:pt x="261" y="3713"/>
                  </a:lnTo>
                  <a:lnTo>
                    <a:pt x="303" y="3672"/>
                  </a:lnTo>
                  <a:lnTo>
                    <a:pt x="348" y="3634"/>
                  </a:lnTo>
                  <a:lnTo>
                    <a:pt x="392" y="3599"/>
                  </a:lnTo>
                  <a:lnTo>
                    <a:pt x="438" y="3565"/>
                  </a:lnTo>
                  <a:lnTo>
                    <a:pt x="482" y="3531"/>
                  </a:lnTo>
                  <a:lnTo>
                    <a:pt x="523" y="3499"/>
                  </a:lnTo>
                  <a:lnTo>
                    <a:pt x="561" y="3466"/>
                  </a:lnTo>
                  <a:lnTo>
                    <a:pt x="594" y="3434"/>
                  </a:lnTo>
                  <a:lnTo>
                    <a:pt x="620" y="3400"/>
                  </a:lnTo>
                  <a:lnTo>
                    <a:pt x="638" y="3367"/>
                  </a:lnTo>
                  <a:lnTo>
                    <a:pt x="647" y="3336"/>
                  </a:lnTo>
                  <a:lnTo>
                    <a:pt x="652" y="3302"/>
                  </a:lnTo>
                  <a:lnTo>
                    <a:pt x="654" y="3265"/>
                  </a:lnTo>
                  <a:lnTo>
                    <a:pt x="651" y="3224"/>
                  </a:lnTo>
                  <a:lnTo>
                    <a:pt x="647" y="3181"/>
                  </a:lnTo>
                  <a:lnTo>
                    <a:pt x="642" y="3137"/>
                  </a:lnTo>
                  <a:lnTo>
                    <a:pt x="637" y="3091"/>
                  </a:lnTo>
                  <a:lnTo>
                    <a:pt x="626" y="3021"/>
                  </a:lnTo>
                  <a:lnTo>
                    <a:pt x="620" y="2952"/>
                  </a:lnTo>
                  <a:lnTo>
                    <a:pt x="616" y="2881"/>
                  </a:lnTo>
                  <a:lnTo>
                    <a:pt x="618" y="2809"/>
                  </a:lnTo>
                  <a:lnTo>
                    <a:pt x="628" y="2737"/>
                  </a:lnTo>
                  <a:lnTo>
                    <a:pt x="642" y="2681"/>
                  </a:lnTo>
                  <a:lnTo>
                    <a:pt x="661" y="2626"/>
                  </a:lnTo>
                  <a:lnTo>
                    <a:pt x="685" y="2574"/>
                  </a:lnTo>
                  <a:lnTo>
                    <a:pt x="711" y="2521"/>
                  </a:lnTo>
                  <a:lnTo>
                    <a:pt x="739" y="2472"/>
                  </a:lnTo>
                  <a:lnTo>
                    <a:pt x="767" y="2423"/>
                  </a:lnTo>
                  <a:lnTo>
                    <a:pt x="791" y="2381"/>
                  </a:lnTo>
                  <a:lnTo>
                    <a:pt x="813" y="2342"/>
                  </a:lnTo>
                  <a:lnTo>
                    <a:pt x="834" y="2303"/>
                  </a:lnTo>
                  <a:lnTo>
                    <a:pt x="851" y="2265"/>
                  </a:lnTo>
                  <a:lnTo>
                    <a:pt x="864" y="2228"/>
                  </a:lnTo>
                  <a:lnTo>
                    <a:pt x="873" y="2194"/>
                  </a:lnTo>
                  <a:lnTo>
                    <a:pt x="876" y="2160"/>
                  </a:lnTo>
                  <a:lnTo>
                    <a:pt x="873" y="2126"/>
                  </a:lnTo>
                  <a:lnTo>
                    <a:pt x="864" y="2092"/>
                  </a:lnTo>
                  <a:lnTo>
                    <a:pt x="851" y="2055"/>
                  </a:lnTo>
                  <a:lnTo>
                    <a:pt x="834" y="2017"/>
                  </a:lnTo>
                  <a:lnTo>
                    <a:pt x="813" y="1978"/>
                  </a:lnTo>
                  <a:lnTo>
                    <a:pt x="791" y="1939"/>
                  </a:lnTo>
                  <a:lnTo>
                    <a:pt x="767" y="1897"/>
                  </a:lnTo>
                  <a:lnTo>
                    <a:pt x="739" y="1848"/>
                  </a:lnTo>
                  <a:lnTo>
                    <a:pt x="711" y="1799"/>
                  </a:lnTo>
                  <a:lnTo>
                    <a:pt x="685" y="1746"/>
                  </a:lnTo>
                  <a:lnTo>
                    <a:pt x="661" y="1694"/>
                  </a:lnTo>
                  <a:lnTo>
                    <a:pt x="642" y="1639"/>
                  </a:lnTo>
                  <a:lnTo>
                    <a:pt x="628" y="1583"/>
                  </a:lnTo>
                  <a:lnTo>
                    <a:pt x="618" y="1511"/>
                  </a:lnTo>
                  <a:lnTo>
                    <a:pt x="616" y="1439"/>
                  </a:lnTo>
                  <a:lnTo>
                    <a:pt x="620" y="1368"/>
                  </a:lnTo>
                  <a:lnTo>
                    <a:pt x="626" y="1299"/>
                  </a:lnTo>
                  <a:lnTo>
                    <a:pt x="637" y="1229"/>
                  </a:lnTo>
                  <a:lnTo>
                    <a:pt x="642" y="1183"/>
                  </a:lnTo>
                  <a:lnTo>
                    <a:pt x="647" y="1139"/>
                  </a:lnTo>
                  <a:lnTo>
                    <a:pt x="651" y="1096"/>
                  </a:lnTo>
                  <a:lnTo>
                    <a:pt x="654" y="1055"/>
                  </a:lnTo>
                  <a:lnTo>
                    <a:pt x="652" y="1018"/>
                  </a:lnTo>
                  <a:lnTo>
                    <a:pt x="647" y="984"/>
                  </a:lnTo>
                  <a:lnTo>
                    <a:pt x="638" y="953"/>
                  </a:lnTo>
                  <a:lnTo>
                    <a:pt x="620" y="920"/>
                  </a:lnTo>
                  <a:lnTo>
                    <a:pt x="594" y="886"/>
                  </a:lnTo>
                  <a:lnTo>
                    <a:pt x="561" y="854"/>
                  </a:lnTo>
                  <a:lnTo>
                    <a:pt x="523" y="822"/>
                  </a:lnTo>
                  <a:lnTo>
                    <a:pt x="482" y="789"/>
                  </a:lnTo>
                  <a:lnTo>
                    <a:pt x="438" y="755"/>
                  </a:lnTo>
                  <a:lnTo>
                    <a:pt x="392" y="721"/>
                  </a:lnTo>
                  <a:lnTo>
                    <a:pt x="348" y="686"/>
                  </a:lnTo>
                  <a:lnTo>
                    <a:pt x="303" y="648"/>
                  </a:lnTo>
                  <a:lnTo>
                    <a:pt x="261" y="607"/>
                  </a:lnTo>
                  <a:lnTo>
                    <a:pt x="222" y="564"/>
                  </a:lnTo>
                  <a:lnTo>
                    <a:pt x="186" y="516"/>
                  </a:lnTo>
                  <a:lnTo>
                    <a:pt x="156" y="465"/>
                  </a:lnTo>
                  <a:lnTo>
                    <a:pt x="129" y="411"/>
                  </a:lnTo>
                  <a:lnTo>
                    <a:pt x="109" y="356"/>
                  </a:lnTo>
                  <a:lnTo>
                    <a:pt x="90" y="301"/>
                  </a:lnTo>
                  <a:lnTo>
                    <a:pt x="75" y="245"/>
                  </a:lnTo>
                  <a:lnTo>
                    <a:pt x="60" y="189"/>
                  </a:lnTo>
                  <a:lnTo>
                    <a:pt x="46" y="137"/>
                  </a:lnTo>
                  <a:lnTo>
                    <a:pt x="33" y="88"/>
                  </a:lnTo>
                  <a:lnTo>
                    <a:pt x="17" y="42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/>
            </a:solidFill>
            <a:ln w="0">
              <a:noFill/>
              <a:prstDash val="solid"/>
              <a:round/>
              <a:headEnd/>
              <a:tailEnd/>
            </a:ln>
          </p:spPr>
        </p:sp>
      </p:grpSp>
    </p:spTree>
    <p:extLst>
      <p:ext uri="{BB962C8B-B14F-4D97-AF65-F5344CB8AC3E}">
        <p14:creationId xmlns:p14="http://schemas.microsoft.com/office/powerpoint/2010/main" val="3473878725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57300" y="2286000"/>
            <a:ext cx="4800600" cy="3619500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647796" y="2286000"/>
            <a:ext cx="4800600" cy="3619500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10/12/20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84183520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52728" y="381000"/>
            <a:ext cx="10172700" cy="1493517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51678" y="2199633"/>
            <a:ext cx="4800600" cy="632529"/>
          </a:xfrm>
        </p:spPr>
        <p:txBody>
          <a:bodyPr anchor="b">
            <a:noAutofit/>
          </a:bodyPr>
          <a:lstStyle>
            <a:lvl1pPr marL="0" indent="0">
              <a:lnSpc>
                <a:spcPct val="100000"/>
              </a:lnSpc>
              <a:buNone/>
              <a:defRPr sz="1900" b="1" cap="all" spc="200" baseline="0">
                <a:solidFill>
                  <a:schemeClr val="tx2"/>
                </a:solidFill>
              </a:defRPr>
            </a:lvl1pPr>
            <a:lvl2pPr marL="457200" indent="0">
              <a:buNone/>
              <a:defRPr sz="19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57300" y="2909102"/>
            <a:ext cx="4800600" cy="299639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633864" y="2199633"/>
            <a:ext cx="4800600" cy="632529"/>
          </a:xfrm>
        </p:spPr>
        <p:txBody>
          <a:bodyPr anchor="b">
            <a:noAutofit/>
          </a:bodyPr>
          <a:lstStyle>
            <a:lvl1pPr marL="0" indent="0">
              <a:lnSpc>
                <a:spcPct val="100000"/>
              </a:lnSpc>
              <a:buNone/>
              <a:defRPr sz="1900" b="1" cap="all" spc="200" baseline="0">
                <a:solidFill>
                  <a:schemeClr val="tx2"/>
                </a:solidFill>
              </a:defRPr>
            </a:lvl1pPr>
            <a:lvl2pPr marL="457200" indent="0">
              <a:buNone/>
              <a:defRPr sz="19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633864" y="2909102"/>
            <a:ext cx="4800600" cy="299639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10/12/20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57558474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10/12/20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9009485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10/12/20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0839654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Freeform 11" title="right scallop background shape"/>
          <p:cNvSpPr/>
          <p:nvPr/>
        </p:nvSpPr>
        <p:spPr bwMode="auto">
          <a:xfrm>
            <a:off x="7389812" y="0"/>
            <a:ext cx="4802188" cy="6858000"/>
          </a:xfrm>
          <a:custGeom>
            <a:avLst/>
            <a:gdLst/>
            <a:ahLst/>
            <a:cxnLst/>
            <a:rect l="0" t="0" r="r" b="b"/>
            <a:pathLst>
              <a:path w="3025" h="4320">
                <a:moveTo>
                  <a:pt x="0" y="0"/>
                </a:moveTo>
                <a:lnTo>
                  <a:pt x="3025" y="0"/>
                </a:lnTo>
                <a:lnTo>
                  <a:pt x="3025" y="4320"/>
                </a:lnTo>
                <a:lnTo>
                  <a:pt x="0" y="4320"/>
                </a:lnTo>
                <a:lnTo>
                  <a:pt x="3" y="4278"/>
                </a:lnTo>
                <a:lnTo>
                  <a:pt x="8" y="4243"/>
                </a:lnTo>
                <a:lnTo>
                  <a:pt x="14" y="4210"/>
                </a:lnTo>
                <a:lnTo>
                  <a:pt x="24" y="4183"/>
                </a:lnTo>
                <a:lnTo>
                  <a:pt x="34" y="4156"/>
                </a:lnTo>
                <a:lnTo>
                  <a:pt x="46" y="4133"/>
                </a:lnTo>
                <a:lnTo>
                  <a:pt x="58" y="4109"/>
                </a:lnTo>
                <a:lnTo>
                  <a:pt x="69" y="4087"/>
                </a:lnTo>
                <a:lnTo>
                  <a:pt x="80" y="4062"/>
                </a:lnTo>
                <a:lnTo>
                  <a:pt x="90" y="4036"/>
                </a:lnTo>
                <a:lnTo>
                  <a:pt x="99" y="4007"/>
                </a:lnTo>
                <a:lnTo>
                  <a:pt x="106" y="3976"/>
                </a:lnTo>
                <a:lnTo>
                  <a:pt x="111" y="3938"/>
                </a:lnTo>
                <a:lnTo>
                  <a:pt x="113" y="3895"/>
                </a:lnTo>
                <a:lnTo>
                  <a:pt x="111" y="3851"/>
                </a:lnTo>
                <a:lnTo>
                  <a:pt x="106" y="3815"/>
                </a:lnTo>
                <a:lnTo>
                  <a:pt x="99" y="3782"/>
                </a:lnTo>
                <a:lnTo>
                  <a:pt x="90" y="3752"/>
                </a:lnTo>
                <a:lnTo>
                  <a:pt x="80" y="3726"/>
                </a:lnTo>
                <a:lnTo>
                  <a:pt x="68" y="3702"/>
                </a:lnTo>
                <a:lnTo>
                  <a:pt x="56" y="3679"/>
                </a:lnTo>
                <a:lnTo>
                  <a:pt x="44" y="3655"/>
                </a:lnTo>
                <a:lnTo>
                  <a:pt x="33" y="3630"/>
                </a:lnTo>
                <a:lnTo>
                  <a:pt x="22" y="3604"/>
                </a:lnTo>
                <a:lnTo>
                  <a:pt x="13" y="3575"/>
                </a:lnTo>
                <a:lnTo>
                  <a:pt x="7" y="3542"/>
                </a:lnTo>
                <a:lnTo>
                  <a:pt x="1" y="3504"/>
                </a:lnTo>
                <a:lnTo>
                  <a:pt x="0" y="3461"/>
                </a:lnTo>
                <a:lnTo>
                  <a:pt x="1" y="3418"/>
                </a:lnTo>
                <a:lnTo>
                  <a:pt x="7" y="3380"/>
                </a:lnTo>
                <a:lnTo>
                  <a:pt x="13" y="3347"/>
                </a:lnTo>
                <a:lnTo>
                  <a:pt x="22" y="3319"/>
                </a:lnTo>
                <a:lnTo>
                  <a:pt x="33" y="3292"/>
                </a:lnTo>
                <a:lnTo>
                  <a:pt x="44" y="3267"/>
                </a:lnTo>
                <a:lnTo>
                  <a:pt x="56" y="3244"/>
                </a:lnTo>
                <a:lnTo>
                  <a:pt x="68" y="3222"/>
                </a:lnTo>
                <a:lnTo>
                  <a:pt x="80" y="3197"/>
                </a:lnTo>
                <a:lnTo>
                  <a:pt x="90" y="3171"/>
                </a:lnTo>
                <a:lnTo>
                  <a:pt x="99" y="3142"/>
                </a:lnTo>
                <a:lnTo>
                  <a:pt x="106" y="3109"/>
                </a:lnTo>
                <a:lnTo>
                  <a:pt x="111" y="3071"/>
                </a:lnTo>
                <a:lnTo>
                  <a:pt x="113" y="3028"/>
                </a:lnTo>
                <a:lnTo>
                  <a:pt x="111" y="2985"/>
                </a:lnTo>
                <a:lnTo>
                  <a:pt x="106" y="2947"/>
                </a:lnTo>
                <a:lnTo>
                  <a:pt x="99" y="2914"/>
                </a:lnTo>
                <a:lnTo>
                  <a:pt x="90" y="2885"/>
                </a:lnTo>
                <a:lnTo>
                  <a:pt x="80" y="2858"/>
                </a:lnTo>
                <a:lnTo>
                  <a:pt x="68" y="2834"/>
                </a:lnTo>
                <a:lnTo>
                  <a:pt x="44" y="2787"/>
                </a:lnTo>
                <a:lnTo>
                  <a:pt x="33" y="2763"/>
                </a:lnTo>
                <a:lnTo>
                  <a:pt x="22" y="2736"/>
                </a:lnTo>
                <a:lnTo>
                  <a:pt x="13" y="2707"/>
                </a:lnTo>
                <a:lnTo>
                  <a:pt x="7" y="2674"/>
                </a:lnTo>
                <a:lnTo>
                  <a:pt x="1" y="2637"/>
                </a:lnTo>
                <a:lnTo>
                  <a:pt x="0" y="2593"/>
                </a:lnTo>
                <a:lnTo>
                  <a:pt x="1" y="2550"/>
                </a:lnTo>
                <a:lnTo>
                  <a:pt x="7" y="2512"/>
                </a:lnTo>
                <a:lnTo>
                  <a:pt x="13" y="2479"/>
                </a:lnTo>
                <a:lnTo>
                  <a:pt x="22" y="2451"/>
                </a:lnTo>
                <a:lnTo>
                  <a:pt x="33" y="2424"/>
                </a:lnTo>
                <a:lnTo>
                  <a:pt x="44" y="2401"/>
                </a:lnTo>
                <a:lnTo>
                  <a:pt x="68" y="2354"/>
                </a:lnTo>
                <a:lnTo>
                  <a:pt x="80" y="2329"/>
                </a:lnTo>
                <a:lnTo>
                  <a:pt x="90" y="2303"/>
                </a:lnTo>
                <a:lnTo>
                  <a:pt x="99" y="2274"/>
                </a:lnTo>
                <a:lnTo>
                  <a:pt x="106" y="2241"/>
                </a:lnTo>
                <a:lnTo>
                  <a:pt x="111" y="2203"/>
                </a:lnTo>
                <a:lnTo>
                  <a:pt x="113" y="2159"/>
                </a:lnTo>
                <a:lnTo>
                  <a:pt x="111" y="2117"/>
                </a:lnTo>
                <a:lnTo>
                  <a:pt x="106" y="2079"/>
                </a:lnTo>
                <a:lnTo>
                  <a:pt x="99" y="2046"/>
                </a:lnTo>
                <a:lnTo>
                  <a:pt x="90" y="2017"/>
                </a:lnTo>
                <a:lnTo>
                  <a:pt x="80" y="1991"/>
                </a:lnTo>
                <a:lnTo>
                  <a:pt x="68" y="1966"/>
                </a:lnTo>
                <a:lnTo>
                  <a:pt x="56" y="1943"/>
                </a:lnTo>
                <a:lnTo>
                  <a:pt x="44" y="1919"/>
                </a:lnTo>
                <a:lnTo>
                  <a:pt x="33" y="1896"/>
                </a:lnTo>
                <a:lnTo>
                  <a:pt x="22" y="1869"/>
                </a:lnTo>
                <a:lnTo>
                  <a:pt x="13" y="1841"/>
                </a:lnTo>
                <a:lnTo>
                  <a:pt x="7" y="1807"/>
                </a:lnTo>
                <a:lnTo>
                  <a:pt x="1" y="1770"/>
                </a:lnTo>
                <a:lnTo>
                  <a:pt x="0" y="1727"/>
                </a:lnTo>
                <a:lnTo>
                  <a:pt x="1" y="1683"/>
                </a:lnTo>
                <a:lnTo>
                  <a:pt x="7" y="1646"/>
                </a:lnTo>
                <a:lnTo>
                  <a:pt x="13" y="1613"/>
                </a:lnTo>
                <a:lnTo>
                  <a:pt x="22" y="1583"/>
                </a:lnTo>
                <a:lnTo>
                  <a:pt x="33" y="1557"/>
                </a:lnTo>
                <a:lnTo>
                  <a:pt x="44" y="1533"/>
                </a:lnTo>
                <a:lnTo>
                  <a:pt x="56" y="1509"/>
                </a:lnTo>
                <a:lnTo>
                  <a:pt x="68" y="1486"/>
                </a:lnTo>
                <a:lnTo>
                  <a:pt x="80" y="1461"/>
                </a:lnTo>
                <a:lnTo>
                  <a:pt x="90" y="1435"/>
                </a:lnTo>
                <a:lnTo>
                  <a:pt x="99" y="1406"/>
                </a:lnTo>
                <a:lnTo>
                  <a:pt x="106" y="1373"/>
                </a:lnTo>
                <a:lnTo>
                  <a:pt x="111" y="1335"/>
                </a:lnTo>
                <a:lnTo>
                  <a:pt x="113" y="1292"/>
                </a:lnTo>
                <a:lnTo>
                  <a:pt x="111" y="1249"/>
                </a:lnTo>
                <a:lnTo>
                  <a:pt x="106" y="1211"/>
                </a:lnTo>
                <a:lnTo>
                  <a:pt x="99" y="1178"/>
                </a:lnTo>
                <a:lnTo>
                  <a:pt x="90" y="1149"/>
                </a:lnTo>
                <a:lnTo>
                  <a:pt x="80" y="1123"/>
                </a:lnTo>
                <a:lnTo>
                  <a:pt x="68" y="1098"/>
                </a:lnTo>
                <a:lnTo>
                  <a:pt x="56" y="1076"/>
                </a:lnTo>
                <a:lnTo>
                  <a:pt x="44" y="1053"/>
                </a:lnTo>
                <a:lnTo>
                  <a:pt x="33" y="1028"/>
                </a:lnTo>
                <a:lnTo>
                  <a:pt x="22" y="1001"/>
                </a:lnTo>
                <a:lnTo>
                  <a:pt x="13" y="973"/>
                </a:lnTo>
                <a:lnTo>
                  <a:pt x="7" y="940"/>
                </a:lnTo>
                <a:lnTo>
                  <a:pt x="1" y="902"/>
                </a:lnTo>
                <a:lnTo>
                  <a:pt x="0" y="859"/>
                </a:lnTo>
                <a:lnTo>
                  <a:pt x="1" y="816"/>
                </a:lnTo>
                <a:lnTo>
                  <a:pt x="7" y="778"/>
                </a:lnTo>
                <a:lnTo>
                  <a:pt x="13" y="745"/>
                </a:lnTo>
                <a:lnTo>
                  <a:pt x="22" y="716"/>
                </a:lnTo>
                <a:lnTo>
                  <a:pt x="33" y="690"/>
                </a:lnTo>
                <a:lnTo>
                  <a:pt x="44" y="665"/>
                </a:lnTo>
                <a:lnTo>
                  <a:pt x="56" y="641"/>
                </a:lnTo>
                <a:lnTo>
                  <a:pt x="68" y="618"/>
                </a:lnTo>
                <a:lnTo>
                  <a:pt x="80" y="594"/>
                </a:lnTo>
                <a:lnTo>
                  <a:pt x="90" y="568"/>
                </a:lnTo>
                <a:lnTo>
                  <a:pt x="99" y="538"/>
                </a:lnTo>
                <a:lnTo>
                  <a:pt x="106" y="505"/>
                </a:lnTo>
                <a:lnTo>
                  <a:pt x="111" y="469"/>
                </a:lnTo>
                <a:lnTo>
                  <a:pt x="113" y="424"/>
                </a:lnTo>
                <a:lnTo>
                  <a:pt x="111" y="382"/>
                </a:lnTo>
                <a:lnTo>
                  <a:pt x="106" y="344"/>
                </a:lnTo>
                <a:lnTo>
                  <a:pt x="99" y="313"/>
                </a:lnTo>
                <a:lnTo>
                  <a:pt x="90" y="284"/>
                </a:lnTo>
                <a:lnTo>
                  <a:pt x="80" y="258"/>
                </a:lnTo>
                <a:lnTo>
                  <a:pt x="69" y="233"/>
                </a:lnTo>
                <a:lnTo>
                  <a:pt x="58" y="211"/>
                </a:lnTo>
                <a:lnTo>
                  <a:pt x="46" y="187"/>
                </a:lnTo>
                <a:lnTo>
                  <a:pt x="34" y="164"/>
                </a:lnTo>
                <a:lnTo>
                  <a:pt x="24" y="137"/>
                </a:lnTo>
                <a:lnTo>
                  <a:pt x="14" y="110"/>
                </a:lnTo>
                <a:lnTo>
                  <a:pt x="8" y="77"/>
                </a:lnTo>
                <a:lnTo>
                  <a:pt x="3" y="42"/>
                </a:lnTo>
                <a:lnTo>
                  <a:pt x="0" y="0"/>
                </a:lnTo>
                <a:close/>
              </a:path>
            </a:pathLst>
          </a:custGeom>
          <a:solidFill>
            <a:schemeClr val="tx2"/>
          </a:solidFill>
          <a:ln w="0">
            <a:noFill/>
            <a:prstDash val="solid"/>
            <a:round/>
            <a:headEnd/>
            <a:tailEnd/>
          </a:ln>
        </p:spPr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37884" y="457199"/>
            <a:ext cx="3092115" cy="1196671"/>
          </a:xfrm>
        </p:spPr>
        <p:txBody>
          <a:bodyPr anchor="b">
            <a:normAutofit/>
          </a:bodyPr>
          <a:lstStyle>
            <a:lvl1pPr>
              <a:lnSpc>
                <a:spcPct val="100000"/>
              </a:lnSpc>
              <a:defRPr sz="1900" b="1" i="0" cap="all" spc="300" baseline="0">
                <a:solidFill>
                  <a:schemeClr val="accent1"/>
                </a:solidFill>
                <a:latin typeface="+mn-lt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65051" y="920377"/>
            <a:ext cx="6158418" cy="4985124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37885" y="1741336"/>
            <a:ext cx="3092115" cy="4164164"/>
          </a:xfrm>
        </p:spPr>
        <p:txBody>
          <a:bodyPr/>
          <a:lstStyle>
            <a:lvl1pPr marL="0" indent="0">
              <a:lnSpc>
                <a:spcPct val="120000"/>
              </a:lnSpc>
              <a:spcBef>
                <a:spcPts val="1200"/>
              </a:spcBef>
              <a:buNone/>
              <a:defRPr sz="1600" baseline="0">
                <a:solidFill>
                  <a:schemeClr val="bg2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65051" y="6375679"/>
            <a:ext cx="1233355" cy="348462"/>
          </a:xfrm>
        </p:spPr>
        <p:txBody>
          <a:bodyPr/>
          <a:lstStyle/>
          <a:p>
            <a:fld id="{B61BEF0D-F0BB-DE4B-95CE-6DB70DBA9567}" type="datetimeFigureOut">
              <a:rPr lang="en-US" smtClean="0"/>
              <a:pPr/>
              <a:t>10/12/20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2103620" y="6375679"/>
            <a:ext cx="3482179" cy="345796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691014" y="6375679"/>
            <a:ext cx="1232456" cy="345796"/>
          </a:xfrm>
        </p:spPr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8" name="Rectangle 7" title="left edge border"/>
          <p:cNvSpPr/>
          <p:nvPr/>
        </p:nvSpPr>
        <p:spPr>
          <a:xfrm>
            <a:off x="0" y="0"/>
            <a:ext cx="283464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656547214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696">
          <p15:clr>
            <a:srgbClr val="FBAE40"/>
          </p15:clr>
        </p15:guide>
      </p15:sldGuideLst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83464" y="0"/>
            <a:ext cx="7355585" cy="6857999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11" name="Freeform 11" title="right scallop background shape"/>
          <p:cNvSpPr/>
          <p:nvPr/>
        </p:nvSpPr>
        <p:spPr bwMode="auto">
          <a:xfrm>
            <a:off x="7389812" y="0"/>
            <a:ext cx="4802188" cy="6858000"/>
          </a:xfrm>
          <a:custGeom>
            <a:avLst/>
            <a:gdLst/>
            <a:ahLst/>
            <a:cxnLst/>
            <a:rect l="0" t="0" r="r" b="b"/>
            <a:pathLst>
              <a:path w="3025" h="4320">
                <a:moveTo>
                  <a:pt x="0" y="0"/>
                </a:moveTo>
                <a:lnTo>
                  <a:pt x="3025" y="0"/>
                </a:lnTo>
                <a:lnTo>
                  <a:pt x="3025" y="4320"/>
                </a:lnTo>
                <a:lnTo>
                  <a:pt x="0" y="4320"/>
                </a:lnTo>
                <a:lnTo>
                  <a:pt x="3" y="4278"/>
                </a:lnTo>
                <a:lnTo>
                  <a:pt x="8" y="4243"/>
                </a:lnTo>
                <a:lnTo>
                  <a:pt x="14" y="4210"/>
                </a:lnTo>
                <a:lnTo>
                  <a:pt x="24" y="4183"/>
                </a:lnTo>
                <a:lnTo>
                  <a:pt x="34" y="4156"/>
                </a:lnTo>
                <a:lnTo>
                  <a:pt x="46" y="4133"/>
                </a:lnTo>
                <a:lnTo>
                  <a:pt x="58" y="4109"/>
                </a:lnTo>
                <a:lnTo>
                  <a:pt x="69" y="4087"/>
                </a:lnTo>
                <a:lnTo>
                  <a:pt x="80" y="4062"/>
                </a:lnTo>
                <a:lnTo>
                  <a:pt x="90" y="4036"/>
                </a:lnTo>
                <a:lnTo>
                  <a:pt x="99" y="4007"/>
                </a:lnTo>
                <a:lnTo>
                  <a:pt x="106" y="3976"/>
                </a:lnTo>
                <a:lnTo>
                  <a:pt x="111" y="3938"/>
                </a:lnTo>
                <a:lnTo>
                  <a:pt x="113" y="3895"/>
                </a:lnTo>
                <a:lnTo>
                  <a:pt x="111" y="3851"/>
                </a:lnTo>
                <a:lnTo>
                  <a:pt x="106" y="3815"/>
                </a:lnTo>
                <a:lnTo>
                  <a:pt x="99" y="3782"/>
                </a:lnTo>
                <a:lnTo>
                  <a:pt x="90" y="3752"/>
                </a:lnTo>
                <a:lnTo>
                  <a:pt x="80" y="3726"/>
                </a:lnTo>
                <a:lnTo>
                  <a:pt x="68" y="3702"/>
                </a:lnTo>
                <a:lnTo>
                  <a:pt x="56" y="3679"/>
                </a:lnTo>
                <a:lnTo>
                  <a:pt x="44" y="3655"/>
                </a:lnTo>
                <a:lnTo>
                  <a:pt x="33" y="3630"/>
                </a:lnTo>
                <a:lnTo>
                  <a:pt x="22" y="3604"/>
                </a:lnTo>
                <a:lnTo>
                  <a:pt x="13" y="3575"/>
                </a:lnTo>
                <a:lnTo>
                  <a:pt x="7" y="3542"/>
                </a:lnTo>
                <a:lnTo>
                  <a:pt x="1" y="3504"/>
                </a:lnTo>
                <a:lnTo>
                  <a:pt x="0" y="3461"/>
                </a:lnTo>
                <a:lnTo>
                  <a:pt x="1" y="3418"/>
                </a:lnTo>
                <a:lnTo>
                  <a:pt x="7" y="3380"/>
                </a:lnTo>
                <a:lnTo>
                  <a:pt x="13" y="3347"/>
                </a:lnTo>
                <a:lnTo>
                  <a:pt x="22" y="3319"/>
                </a:lnTo>
                <a:lnTo>
                  <a:pt x="33" y="3292"/>
                </a:lnTo>
                <a:lnTo>
                  <a:pt x="44" y="3267"/>
                </a:lnTo>
                <a:lnTo>
                  <a:pt x="56" y="3244"/>
                </a:lnTo>
                <a:lnTo>
                  <a:pt x="68" y="3222"/>
                </a:lnTo>
                <a:lnTo>
                  <a:pt x="80" y="3197"/>
                </a:lnTo>
                <a:lnTo>
                  <a:pt x="90" y="3171"/>
                </a:lnTo>
                <a:lnTo>
                  <a:pt x="99" y="3142"/>
                </a:lnTo>
                <a:lnTo>
                  <a:pt x="106" y="3109"/>
                </a:lnTo>
                <a:lnTo>
                  <a:pt x="111" y="3071"/>
                </a:lnTo>
                <a:lnTo>
                  <a:pt x="113" y="3028"/>
                </a:lnTo>
                <a:lnTo>
                  <a:pt x="111" y="2985"/>
                </a:lnTo>
                <a:lnTo>
                  <a:pt x="106" y="2947"/>
                </a:lnTo>
                <a:lnTo>
                  <a:pt x="99" y="2914"/>
                </a:lnTo>
                <a:lnTo>
                  <a:pt x="90" y="2885"/>
                </a:lnTo>
                <a:lnTo>
                  <a:pt x="80" y="2858"/>
                </a:lnTo>
                <a:lnTo>
                  <a:pt x="68" y="2834"/>
                </a:lnTo>
                <a:lnTo>
                  <a:pt x="44" y="2787"/>
                </a:lnTo>
                <a:lnTo>
                  <a:pt x="33" y="2763"/>
                </a:lnTo>
                <a:lnTo>
                  <a:pt x="22" y="2736"/>
                </a:lnTo>
                <a:lnTo>
                  <a:pt x="13" y="2707"/>
                </a:lnTo>
                <a:lnTo>
                  <a:pt x="7" y="2674"/>
                </a:lnTo>
                <a:lnTo>
                  <a:pt x="1" y="2637"/>
                </a:lnTo>
                <a:lnTo>
                  <a:pt x="0" y="2593"/>
                </a:lnTo>
                <a:lnTo>
                  <a:pt x="1" y="2550"/>
                </a:lnTo>
                <a:lnTo>
                  <a:pt x="7" y="2512"/>
                </a:lnTo>
                <a:lnTo>
                  <a:pt x="13" y="2479"/>
                </a:lnTo>
                <a:lnTo>
                  <a:pt x="22" y="2451"/>
                </a:lnTo>
                <a:lnTo>
                  <a:pt x="33" y="2424"/>
                </a:lnTo>
                <a:lnTo>
                  <a:pt x="44" y="2401"/>
                </a:lnTo>
                <a:lnTo>
                  <a:pt x="68" y="2354"/>
                </a:lnTo>
                <a:lnTo>
                  <a:pt x="80" y="2329"/>
                </a:lnTo>
                <a:lnTo>
                  <a:pt x="90" y="2303"/>
                </a:lnTo>
                <a:lnTo>
                  <a:pt x="99" y="2274"/>
                </a:lnTo>
                <a:lnTo>
                  <a:pt x="106" y="2241"/>
                </a:lnTo>
                <a:lnTo>
                  <a:pt x="111" y="2203"/>
                </a:lnTo>
                <a:lnTo>
                  <a:pt x="113" y="2159"/>
                </a:lnTo>
                <a:lnTo>
                  <a:pt x="111" y="2117"/>
                </a:lnTo>
                <a:lnTo>
                  <a:pt x="106" y="2079"/>
                </a:lnTo>
                <a:lnTo>
                  <a:pt x="99" y="2046"/>
                </a:lnTo>
                <a:lnTo>
                  <a:pt x="90" y="2017"/>
                </a:lnTo>
                <a:lnTo>
                  <a:pt x="80" y="1991"/>
                </a:lnTo>
                <a:lnTo>
                  <a:pt x="68" y="1966"/>
                </a:lnTo>
                <a:lnTo>
                  <a:pt x="56" y="1943"/>
                </a:lnTo>
                <a:lnTo>
                  <a:pt x="44" y="1919"/>
                </a:lnTo>
                <a:lnTo>
                  <a:pt x="33" y="1896"/>
                </a:lnTo>
                <a:lnTo>
                  <a:pt x="22" y="1869"/>
                </a:lnTo>
                <a:lnTo>
                  <a:pt x="13" y="1841"/>
                </a:lnTo>
                <a:lnTo>
                  <a:pt x="7" y="1807"/>
                </a:lnTo>
                <a:lnTo>
                  <a:pt x="1" y="1770"/>
                </a:lnTo>
                <a:lnTo>
                  <a:pt x="0" y="1727"/>
                </a:lnTo>
                <a:lnTo>
                  <a:pt x="1" y="1683"/>
                </a:lnTo>
                <a:lnTo>
                  <a:pt x="7" y="1646"/>
                </a:lnTo>
                <a:lnTo>
                  <a:pt x="13" y="1613"/>
                </a:lnTo>
                <a:lnTo>
                  <a:pt x="22" y="1583"/>
                </a:lnTo>
                <a:lnTo>
                  <a:pt x="33" y="1557"/>
                </a:lnTo>
                <a:lnTo>
                  <a:pt x="44" y="1533"/>
                </a:lnTo>
                <a:lnTo>
                  <a:pt x="56" y="1509"/>
                </a:lnTo>
                <a:lnTo>
                  <a:pt x="68" y="1486"/>
                </a:lnTo>
                <a:lnTo>
                  <a:pt x="80" y="1461"/>
                </a:lnTo>
                <a:lnTo>
                  <a:pt x="90" y="1435"/>
                </a:lnTo>
                <a:lnTo>
                  <a:pt x="99" y="1406"/>
                </a:lnTo>
                <a:lnTo>
                  <a:pt x="106" y="1373"/>
                </a:lnTo>
                <a:lnTo>
                  <a:pt x="111" y="1335"/>
                </a:lnTo>
                <a:lnTo>
                  <a:pt x="113" y="1292"/>
                </a:lnTo>
                <a:lnTo>
                  <a:pt x="111" y="1249"/>
                </a:lnTo>
                <a:lnTo>
                  <a:pt x="106" y="1211"/>
                </a:lnTo>
                <a:lnTo>
                  <a:pt x="99" y="1178"/>
                </a:lnTo>
                <a:lnTo>
                  <a:pt x="90" y="1149"/>
                </a:lnTo>
                <a:lnTo>
                  <a:pt x="80" y="1123"/>
                </a:lnTo>
                <a:lnTo>
                  <a:pt x="68" y="1098"/>
                </a:lnTo>
                <a:lnTo>
                  <a:pt x="56" y="1076"/>
                </a:lnTo>
                <a:lnTo>
                  <a:pt x="44" y="1053"/>
                </a:lnTo>
                <a:lnTo>
                  <a:pt x="33" y="1028"/>
                </a:lnTo>
                <a:lnTo>
                  <a:pt x="22" y="1001"/>
                </a:lnTo>
                <a:lnTo>
                  <a:pt x="13" y="973"/>
                </a:lnTo>
                <a:lnTo>
                  <a:pt x="7" y="940"/>
                </a:lnTo>
                <a:lnTo>
                  <a:pt x="1" y="902"/>
                </a:lnTo>
                <a:lnTo>
                  <a:pt x="0" y="859"/>
                </a:lnTo>
                <a:lnTo>
                  <a:pt x="1" y="816"/>
                </a:lnTo>
                <a:lnTo>
                  <a:pt x="7" y="778"/>
                </a:lnTo>
                <a:lnTo>
                  <a:pt x="13" y="745"/>
                </a:lnTo>
                <a:lnTo>
                  <a:pt x="22" y="716"/>
                </a:lnTo>
                <a:lnTo>
                  <a:pt x="33" y="690"/>
                </a:lnTo>
                <a:lnTo>
                  <a:pt x="44" y="665"/>
                </a:lnTo>
                <a:lnTo>
                  <a:pt x="56" y="641"/>
                </a:lnTo>
                <a:lnTo>
                  <a:pt x="68" y="618"/>
                </a:lnTo>
                <a:lnTo>
                  <a:pt x="80" y="594"/>
                </a:lnTo>
                <a:lnTo>
                  <a:pt x="90" y="568"/>
                </a:lnTo>
                <a:lnTo>
                  <a:pt x="99" y="538"/>
                </a:lnTo>
                <a:lnTo>
                  <a:pt x="106" y="505"/>
                </a:lnTo>
                <a:lnTo>
                  <a:pt x="111" y="469"/>
                </a:lnTo>
                <a:lnTo>
                  <a:pt x="113" y="424"/>
                </a:lnTo>
                <a:lnTo>
                  <a:pt x="111" y="382"/>
                </a:lnTo>
                <a:lnTo>
                  <a:pt x="106" y="344"/>
                </a:lnTo>
                <a:lnTo>
                  <a:pt x="99" y="313"/>
                </a:lnTo>
                <a:lnTo>
                  <a:pt x="90" y="284"/>
                </a:lnTo>
                <a:lnTo>
                  <a:pt x="80" y="258"/>
                </a:lnTo>
                <a:lnTo>
                  <a:pt x="69" y="233"/>
                </a:lnTo>
                <a:lnTo>
                  <a:pt x="58" y="211"/>
                </a:lnTo>
                <a:lnTo>
                  <a:pt x="46" y="187"/>
                </a:lnTo>
                <a:lnTo>
                  <a:pt x="34" y="164"/>
                </a:lnTo>
                <a:lnTo>
                  <a:pt x="24" y="137"/>
                </a:lnTo>
                <a:lnTo>
                  <a:pt x="14" y="110"/>
                </a:lnTo>
                <a:lnTo>
                  <a:pt x="8" y="77"/>
                </a:lnTo>
                <a:lnTo>
                  <a:pt x="3" y="42"/>
                </a:lnTo>
                <a:lnTo>
                  <a:pt x="0" y="0"/>
                </a:lnTo>
                <a:close/>
              </a:path>
            </a:pathLst>
          </a:custGeom>
          <a:solidFill>
            <a:schemeClr val="tx2"/>
          </a:solidFill>
          <a:ln w="0">
            <a:noFill/>
            <a:prstDash val="solid"/>
            <a:round/>
            <a:headEnd/>
            <a:tailEnd/>
          </a:ln>
        </p:spPr>
      </p:sp>
      <p:sp>
        <p:nvSpPr>
          <p:cNvPr id="12" name="Rectangle 11" title="left edge border"/>
          <p:cNvSpPr/>
          <p:nvPr/>
        </p:nvSpPr>
        <p:spPr>
          <a:xfrm>
            <a:off x="0" y="0"/>
            <a:ext cx="283464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37883" y="457200"/>
            <a:ext cx="3092117" cy="1196670"/>
          </a:xfrm>
        </p:spPr>
        <p:txBody>
          <a:bodyPr anchor="b">
            <a:normAutofit/>
          </a:bodyPr>
          <a:lstStyle>
            <a:lvl1pPr>
              <a:lnSpc>
                <a:spcPct val="100000"/>
              </a:lnSpc>
              <a:defRPr sz="1900" b="1" i="0" spc="300" baseline="0">
                <a:solidFill>
                  <a:schemeClr val="accent1"/>
                </a:solidFill>
                <a:latin typeface="+mn-lt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37883" y="1741336"/>
            <a:ext cx="3092117" cy="4164164"/>
          </a:xfrm>
        </p:spPr>
        <p:txBody>
          <a:bodyPr/>
          <a:lstStyle>
            <a:lvl1pPr marL="0" indent="0">
              <a:lnSpc>
                <a:spcPct val="120000"/>
              </a:lnSpc>
              <a:spcBef>
                <a:spcPts val="1200"/>
              </a:spcBef>
              <a:buNone/>
              <a:defRPr sz="1600" baseline="0">
                <a:solidFill>
                  <a:schemeClr val="bg2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65950" y="6375679"/>
            <a:ext cx="1232456" cy="348462"/>
          </a:xfrm>
        </p:spPr>
        <p:txBody>
          <a:bodyPr/>
          <a:lstStyle/>
          <a:p>
            <a:fld id="{B61BEF0D-F0BB-DE4B-95CE-6DB70DBA9567}" type="datetimeFigureOut">
              <a:rPr lang="en-US" smtClean="0"/>
              <a:pPr/>
              <a:t>10/12/20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2103621" y="6375679"/>
            <a:ext cx="3482178" cy="345796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687568" y="6375679"/>
            <a:ext cx="1234440" cy="345796"/>
          </a:xfrm>
        </p:spPr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749124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10/12/20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9112229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0066321" y="382386"/>
            <a:ext cx="1492132" cy="5600404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257300" y="382385"/>
            <a:ext cx="8392585" cy="5600405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10/12/20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7158359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251678" y="382385"/>
            <a:ext cx="10178322" cy="1492132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51678" y="2286001"/>
            <a:ext cx="10178322" cy="359359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251678" y="6375679"/>
            <a:ext cx="2329722" cy="348462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B61BEF0D-F0BB-DE4B-95CE-6DB70DBA9567}" type="datetimeFigureOut">
              <a:rPr lang="en-US" smtClean="0"/>
              <a:pPr/>
              <a:t>10/12/20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75679"/>
            <a:ext cx="4114800" cy="34579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1" y="6375679"/>
            <a:ext cx="2819399" cy="34579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1" name="Freeform 6" title="Left scallop edge"/>
          <p:cNvSpPr/>
          <p:nvPr/>
        </p:nvSpPr>
        <p:spPr bwMode="auto">
          <a:xfrm>
            <a:off x="0" y="0"/>
            <a:ext cx="885825" cy="6858000"/>
          </a:xfrm>
          <a:custGeom>
            <a:avLst/>
            <a:gdLst/>
            <a:ahLst/>
            <a:cxnLst/>
            <a:rect l="0" t="0" r="r" b="b"/>
            <a:pathLst>
              <a:path w="558" h="4320">
                <a:moveTo>
                  <a:pt x="0" y="0"/>
                </a:moveTo>
                <a:lnTo>
                  <a:pt x="447" y="0"/>
                </a:lnTo>
                <a:lnTo>
                  <a:pt x="448" y="43"/>
                </a:lnTo>
                <a:lnTo>
                  <a:pt x="453" y="81"/>
                </a:lnTo>
                <a:lnTo>
                  <a:pt x="460" y="114"/>
                </a:lnTo>
                <a:lnTo>
                  <a:pt x="469" y="143"/>
                </a:lnTo>
                <a:lnTo>
                  <a:pt x="479" y="169"/>
                </a:lnTo>
                <a:lnTo>
                  <a:pt x="491" y="192"/>
                </a:lnTo>
                <a:lnTo>
                  <a:pt x="503" y="216"/>
                </a:lnTo>
                <a:lnTo>
                  <a:pt x="515" y="240"/>
                </a:lnTo>
                <a:lnTo>
                  <a:pt x="525" y="263"/>
                </a:lnTo>
                <a:lnTo>
                  <a:pt x="535" y="289"/>
                </a:lnTo>
                <a:lnTo>
                  <a:pt x="545" y="318"/>
                </a:lnTo>
                <a:lnTo>
                  <a:pt x="552" y="351"/>
                </a:lnTo>
                <a:lnTo>
                  <a:pt x="556" y="389"/>
                </a:lnTo>
                <a:lnTo>
                  <a:pt x="558" y="432"/>
                </a:lnTo>
                <a:lnTo>
                  <a:pt x="556" y="475"/>
                </a:lnTo>
                <a:lnTo>
                  <a:pt x="552" y="513"/>
                </a:lnTo>
                <a:lnTo>
                  <a:pt x="545" y="546"/>
                </a:lnTo>
                <a:lnTo>
                  <a:pt x="535" y="575"/>
                </a:lnTo>
                <a:lnTo>
                  <a:pt x="525" y="601"/>
                </a:lnTo>
                <a:lnTo>
                  <a:pt x="515" y="624"/>
                </a:lnTo>
                <a:lnTo>
                  <a:pt x="503" y="648"/>
                </a:lnTo>
                <a:lnTo>
                  <a:pt x="491" y="672"/>
                </a:lnTo>
                <a:lnTo>
                  <a:pt x="479" y="695"/>
                </a:lnTo>
                <a:lnTo>
                  <a:pt x="469" y="721"/>
                </a:lnTo>
                <a:lnTo>
                  <a:pt x="460" y="750"/>
                </a:lnTo>
                <a:lnTo>
                  <a:pt x="453" y="783"/>
                </a:lnTo>
                <a:lnTo>
                  <a:pt x="448" y="821"/>
                </a:lnTo>
                <a:lnTo>
                  <a:pt x="447" y="864"/>
                </a:lnTo>
                <a:lnTo>
                  <a:pt x="448" y="907"/>
                </a:lnTo>
                <a:lnTo>
                  <a:pt x="453" y="945"/>
                </a:lnTo>
                <a:lnTo>
                  <a:pt x="460" y="978"/>
                </a:lnTo>
                <a:lnTo>
                  <a:pt x="469" y="1007"/>
                </a:lnTo>
                <a:lnTo>
                  <a:pt x="479" y="1033"/>
                </a:lnTo>
                <a:lnTo>
                  <a:pt x="491" y="1056"/>
                </a:lnTo>
                <a:lnTo>
                  <a:pt x="503" y="1080"/>
                </a:lnTo>
                <a:lnTo>
                  <a:pt x="515" y="1104"/>
                </a:lnTo>
                <a:lnTo>
                  <a:pt x="525" y="1127"/>
                </a:lnTo>
                <a:lnTo>
                  <a:pt x="535" y="1153"/>
                </a:lnTo>
                <a:lnTo>
                  <a:pt x="545" y="1182"/>
                </a:lnTo>
                <a:lnTo>
                  <a:pt x="552" y="1215"/>
                </a:lnTo>
                <a:lnTo>
                  <a:pt x="556" y="1253"/>
                </a:lnTo>
                <a:lnTo>
                  <a:pt x="558" y="1296"/>
                </a:lnTo>
                <a:lnTo>
                  <a:pt x="556" y="1339"/>
                </a:lnTo>
                <a:lnTo>
                  <a:pt x="552" y="1377"/>
                </a:lnTo>
                <a:lnTo>
                  <a:pt x="545" y="1410"/>
                </a:lnTo>
                <a:lnTo>
                  <a:pt x="535" y="1439"/>
                </a:lnTo>
                <a:lnTo>
                  <a:pt x="525" y="1465"/>
                </a:lnTo>
                <a:lnTo>
                  <a:pt x="515" y="1488"/>
                </a:lnTo>
                <a:lnTo>
                  <a:pt x="503" y="1512"/>
                </a:lnTo>
                <a:lnTo>
                  <a:pt x="491" y="1536"/>
                </a:lnTo>
                <a:lnTo>
                  <a:pt x="479" y="1559"/>
                </a:lnTo>
                <a:lnTo>
                  <a:pt x="469" y="1585"/>
                </a:lnTo>
                <a:lnTo>
                  <a:pt x="460" y="1614"/>
                </a:lnTo>
                <a:lnTo>
                  <a:pt x="453" y="1647"/>
                </a:lnTo>
                <a:lnTo>
                  <a:pt x="448" y="1685"/>
                </a:lnTo>
                <a:lnTo>
                  <a:pt x="447" y="1728"/>
                </a:lnTo>
                <a:lnTo>
                  <a:pt x="448" y="1771"/>
                </a:lnTo>
                <a:lnTo>
                  <a:pt x="453" y="1809"/>
                </a:lnTo>
                <a:lnTo>
                  <a:pt x="460" y="1842"/>
                </a:lnTo>
                <a:lnTo>
                  <a:pt x="469" y="1871"/>
                </a:lnTo>
                <a:lnTo>
                  <a:pt x="479" y="1897"/>
                </a:lnTo>
                <a:lnTo>
                  <a:pt x="491" y="1920"/>
                </a:lnTo>
                <a:lnTo>
                  <a:pt x="503" y="1944"/>
                </a:lnTo>
                <a:lnTo>
                  <a:pt x="515" y="1968"/>
                </a:lnTo>
                <a:lnTo>
                  <a:pt x="525" y="1991"/>
                </a:lnTo>
                <a:lnTo>
                  <a:pt x="535" y="2017"/>
                </a:lnTo>
                <a:lnTo>
                  <a:pt x="545" y="2046"/>
                </a:lnTo>
                <a:lnTo>
                  <a:pt x="552" y="2079"/>
                </a:lnTo>
                <a:lnTo>
                  <a:pt x="556" y="2117"/>
                </a:lnTo>
                <a:lnTo>
                  <a:pt x="558" y="2159"/>
                </a:lnTo>
                <a:lnTo>
                  <a:pt x="556" y="2203"/>
                </a:lnTo>
                <a:lnTo>
                  <a:pt x="552" y="2241"/>
                </a:lnTo>
                <a:lnTo>
                  <a:pt x="545" y="2274"/>
                </a:lnTo>
                <a:lnTo>
                  <a:pt x="535" y="2303"/>
                </a:lnTo>
                <a:lnTo>
                  <a:pt x="525" y="2329"/>
                </a:lnTo>
                <a:lnTo>
                  <a:pt x="515" y="2352"/>
                </a:lnTo>
                <a:lnTo>
                  <a:pt x="503" y="2376"/>
                </a:lnTo>
                <a:lnTo>
                  <a:pt x="491" y="2400"/>
                </a:lnTo>
                <a:lnTo>
                  <a:pt x="479" y="2423"/>
                </a:lnTo>
                <a:lnTo>
                  <a:pt x="469" y="2449"/>
                </a:lnTo>
                <a:lnTo>
                  <a:pt x="460" y="2478"/>
                </a:lnTo>
                <a:lnTo>
                  <a:pt x="453" y="2511"/>
                </a:lnTo>
                <a:lnTo>
                  <a:pt x="448" y="2549"/>
                </a:lnTo>
                <a:lnTo>
                  <a:pt x="447" y="2592"/>
                </a:lnTo>
                <a:lnTo>
                  <a:pt x="448" y="2635"/>
                </a:lnTo>
                <a:lnTo>
                  <a:pt x="453" y="2673"/>
                </a:lnTo>
                <a:lnTo>
                  <a:pt x="460" y="2706"/>
                </a:lnTo>
                <a:lnTo>
                  <a:pt x="469" y="2735"/>
                </a:lnTo>
                <a:lnTo>
                  <a:pt x="479" y="2761"/>
                </a:lnTo>
                <a:lnTo>
                  <a:pt x="491" y="2784"/>
                </a:lnTo>
                <a:lnTo>
                  <a:pt x="515" y="2832"/>
                </a:lnTo>
                <a:lnTo>
                  <a:pt x="525" y="2855"/>
                </a:lnTo>
                <a:lnTo>
                  <a:pt x="535" y="2881"/>
                </a:lnTo>
                <a:lnTo>
                  <a:pt x="545" y="2910"/>
                </a:lnTo>
                <a:lnTo>
                  <a:pt x="552" y="2943"/>
                </a:lnTo>
                <a:lnTo>
                  <a:pt x="556" y="2981"/>
                </a:lnTo>
                <a:lnTo>
                  <a:pt x="558" y="3024"/>
                </a:lnTo>
                <a:lnTo>
                  <a:pt x="556" y="3067"/>
                </a:lnTo>
                <a:lnTo>
                  <a:pt x="552" y="3105"/>
                </a:lnTo>
                <a:lnTo>
                  <a:pt x="545" y="3138"/>
                </a:lnTo>
                <a:lnTo>
                  <a:pt x="535" y="3167"/>
                </a:lnTo>
                <a:lnTo>
                  <a:pt x="525" y="3193"/>
                </a:lnTo>
                <a:lnTo>
                  <a:pt x="515" y="3216"/>
                </a:lnTo>
                <a:lnTo>
                  <a:pt x="503" y="3240"/>
                </a:lnTo>
                <a:lnTo>
                  <a:pt x="491" y="3264"/>
                </a:lnTo>
                <a:lnTo>
                  <a:pt x="479" y="3287"/>
                </a:lnTo>
                <a:lnTo>
                  <a:pt x="469" y="3313"/>
                </a:lnTo>
                <a:lnTo>
                  <a:pt x="460" y="3342"/>
                </a:lnTo>
                <a:lnTo>
                  <a:pt x="453" y="3375"/>
                </a:lnTo>
                <a:lnTo>
                  <a:pt x="448" y="3413"/>
                </a:lnTo>
                <a:lnTo>
                  <a:pt x="447" y="3456"/>
                </a:lnTo>
                <a:lnTo>
                  <a:pt x="448" y="3499"/>
                </a:lnTo>
                <a:lnTo>
                  <a:pt x="453" y="3537"/>
                </a:lnTo>
                <a:lnTo>
                  <a:pt x="460" y="3570"/>
                </a:lnTo>
                <a:lnTo>
                  <a:pt x="469" y="3599"/>
                </a:lnTo>
                <a:lnTo>
                  <a:pt x="479" y="3625"/>
                </a:lnTo>
                <a:lnTo>
                  <a:pt x="491" y="3648"/>
                </a:lnTo>
                <a:lnTo>
                  <a:pt x="503" y="3672"/>
                </a:lnTo>
                <a:lnTo>
                  <a:pt x="515" y="3696"/>
                </a:lnTo>
                <a:lnTo>
                  <a:pt x="525" y="3719"/>
                </a:lnTo>
                <a:lnTo>
                  <a:pt x="535" y="3745"/>
                </a:lnTo>
                <a:lnTo>
                  <a:pt x="545" y="3774"/>
                </a:lnTo>
                <a:lnTo>
                  <a:pt x="552" y="3807"/>
                </a:lnTo>
                <a:lnTo>
                  <a:pt x="556" y="3845"/>
                </a:lnTo>
                <a:lnTo>
                  <a:pt x="558" y="3888"/>
                </a:lnTo>
                <a:lnTo>
                  <a:pt x="556" y="3931"/>
                </a:lnTo>
                <a:lnTo>
                  <a:pt x="552" y="3969"/>
                </a:lnTo>
                <a:lnTo>
                  <a:pt x="545" y="4002"/>
                </a:lnTo>
                <a:lnTo>
                  <a:pt x="535" y="4031"/>
                </a:lnTo>
                <a:lnTo>
                  <a:pt x="525" y="4057"/>
                </a:lnTo>
                <a:lnTo>
                  <a:pt x="515" y="4080"/>
                </a:lnTo>
                <a:lnTo>
                  <a:pt x="503" y="4104"/>
                </a:lnTo>
                <a:lnTo>
                  <a:pt x="491" y="4128"/>
                </a:lnTo>
                <a:lnTo>
                  <a:pt x="479" y="4151"/>
                </a:lnTo>
                <a:lnTo>
                  <a:pt x="469" y="4177"/>
                </a:lnTo>
                <a:lnTo>
                  <a:pt x="460" y="4206"/>
                </a:lnTo>
                <a:lnTo>
                  <a:pt x="453" y="4239"/>
                </a:lnTo>
                <a:lnTo>
                  <a:pt x="448" y="4277"/>
                </a:lnTo>
                <a:lnTo>
                  <a:pt x="447" y="4320"/>
                </a:lnTo>
                <a:lnTo>
                  <a:pt x="0" y="4320"/>
                </a:lnTo>
                <a:lnTo>
                  <a:pt x="0" y="0"/>
                </a:lnTo>
                <a:close/>
              </a:path>
            </a:pathLst>
          </a:custGeom>
          <a:solidFill>
            <a:schemeClr val="tx2"/>
          </a:solidFill>
          <a:ln w="0">
            <a:noFill/>
            <a:prstDash val="solid"/>
            <a:round/>
            <a:headEnd/>
            <a:tailEnd/>
          </a:ln>
        </p:spPr>
      </p:sp>
      <p:sp>
        <p:nvSpPr>
          <p:cNvPr id="12" name="Rectangle 11" title="right edge border"/>
          <p:cNvSpPr/>
          <p:nvPr/>
        </p:nvSpPr>
        <p:spPr>
          <a:xfrm>
            <a:off x="11908536" y="0"/>
            <a:ext cx="283464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276020305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9" r:id="rId1"/>
    <p:sldLayoutId id="2147483710" r:id="rId2"/>
    <p:sldLayoutId id="2147483711" r:id="rId3"/>
    <p:sldLayoutId id="2147483712" r:id="rId4"/>
    <p:sldLayoutId id="2147483713" r:id="rId5"/>
    <p:sldLayoutId id="2147483714" r:id="rId6"/>
    <p:sldLayoutId id="2147483715" r:id="rId7"/>
    <p:sldLayoutId id="2147483716" r:id="rId8"/>
    <p:sldLayoutId id="2147483717" r:id="rId9"/>
    <p:sldLayoutId id="2147483718" r:id="rId10"/>
    <p:sldLayoutId id="214748371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5100" kern="1200" cap="all" spc="200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Arial" panose="020B0604020202020204" pitchFamily="34" charset="0"/>
        <a:buChar char="•"/>
        <a:defRPr sz="20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Gill Sans MT" panose="020B0502020104020203" pitchFamily="34" charset="0"/>
        <a:buChar char="–"/>
        <a:defRPr sz="18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Arial" panose="020B0604020202020204" pitchFamily="34" charset="0"/>
        <a:buChar char="•"/>
        <a:defRPr sz="16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Gill Sans MT" panose="020B0502020104020203" pitchFamily="34" charset="0"/>
        <a:buChar char="–"/>
        <a:defRPr sz="14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Arial" panose="020B0604020202020204" pitchFamily="34" charset="0"/>
        <a:buChar char="•"/>
        <a:defRPr sz="14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Gill Sans MT" panose="020B0502020104020203" pitchFamily="34" charset="0"/>
        <a:buChar char="–"/>
        <a:defRPr sz="14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Arial" panose="020B0604020202020204" pitchFamily="34" charset="0"/>
        <a:buChar char="•"/>
        <a:defRPr sz="14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Gill Sans MT" panose="020B0502020104020203" pitchFamily="34" charset="0"/>
        <a:buChar char="–"/>
        <a:defRPr sz="1400" kern="1200" baseline="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110000"/>
        </a:lnSpc>
        <a:spcBef>
          <a:spcPts val="700"/>
        </a:spcBef>
        <a:buClr>
          <a:schemeClr val="tx2"/>
        </a:buClr>
        <a:buFont typeface="Arial" panose="020B0604020202020204" pitchFamily="34" charset="0"/>
        <a:buChar char="•"/>
        <a:defRPr sz="1400" kern="1200" baseline="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792">
          <p15:clr>
            <a:srgbClr val="F26B43"/>
          </p15:clr>
        </p15:guide>
        <p15:guide id="2" pos="7200">
          <p15:clr>
            <a:srgbClr val="F26B43"/>
          </p15:clr>
        </p15:guide>
        <p15:guide id="3" orient="horz" pos="4008">
          <p15:clr>
            <a:srgbClr val="F26B43"/>
          </p15:clr>
        </p15:guide>
        <p15:guide id="4" orient="horz" pos="1440">
          <p15:clr>
            <a:srgbClr val="F26B43"/>
          </p15:clr>
        </p15:guide>
        <p15:guide id="5" orient="horz" pos="3720">
          <p15:clr>
            <a:srgbClr val="F26B43"/>
          </p15:clr>
        </p15:guide>
        <p15:guide id="6" orient="horz" pos="240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70208" y="1428750"/>
            <a:ext cx="10717238" cy="2909882"/>
          </a:xfrm>
          <a:solidFill>
            <a:schemeClr val="accent3">
              <a:lumMod val="40000"/>
              <a:lumOff val="60000"/>
            </a:schemeClr>
          </a:solidFill>
        </p:spPr>
        <p:txBody>
          <a:bodyPr/>
          <a:lstStyle/>
          <a:p>
            <a:pPr>
              <a:lnSpc>
                <a:spcPct val="100000"/>
              </a:lnSpc>
            </a:pPr>
            <a:r>
              <a:rPr lang="en-US" sz="66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Swine Fever</a:t>
            </a:r>
            <a:br>
              <a:rPr lang="en-US" sz="66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sz="20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</a:t>
            </a:r>
            <a:r>
              <a:rPr lang="en-US" sz="2000" b="1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HoG</a:t>
            </a:r>
            <a:r>
              <a:rPr lang="en-US" sz="20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000" b="1" dirty="0" err="1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ChOlERA</a:t>
            </a:r>
            <a:r>
              <a:rPr lang="en-US" sz="2000" b="1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  </a:t>
            </a:r>
            <a:endParaRPr lang="en-US" sz="6600" b="1" dirty="0">
              <a:solidFill>
                <a:schemeClr val="tx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641590" y="4937331"/>
            <a:ext cx="3604635" cy="1397482"/>
          </a:xfrm>
        </p:spPr>
        <p:txBody>
          <a:bodyPr>
            <a:noAutofit/>
          </a:bodyPr>
          <a:lstStyle/>
          <a:p>
            <a:r>
              <a:rPr lang="en-US" sz="1600" i="1" cap="none" dirty="0">
                <a:latin typeface="Arial" panose="020B0604020202020204" pitchFamily="34" charset="0"/>
                <a:cs typeface="Arial" panose="020B0604020202020204" pitchFamily="34" charset="0"/>
              </a:rPr>
              <a:t>By- Dr </a:t>
            </a:r>
            <a:r>
              <a:rPr lang="en-US" sz="1600" i="1" cap="none" dirty="0" err="1">
                <a:latin typeface="Arial" panose="020B0604020202020204" pitchFamily="34" charset="0"/>
                <a:cs typeface="Arial" panose="020B0604020202020204" pitchFamily="34" charset="0"/>
              </a:rPr>
              <a:t>Pallav</a:t>
            </a:r>
            <a:r>
              <a:rPr lang="en-US" sz="1600" i="1" cap="none" dirty="0">
                <a:latin typeface="Arial" panose="020B0604020202020204" pitchFamily="34" charset="0"/>
                <a:cs typeface="Arial" panose="020B0604020202020204" pitchFamily="34" charset="0"/>
              </a:rPr>
              <a:t> Shekhar</a:t>
            </a:r>
          </a:p>
          <a:p>
            <a:r>
              <a:rPr lang="en-US" sz="1600" i="1" cap="none" dirty="0">
                <a:latin typeface="Arial" panose="020B0604020202020204" pitchFamily="34" charset="0"/>
                <a:cs typeface="Arial" panose="020B0604020202020204" pitchFamily="34" charset="0"/>
              </a:rPr>
              <a:t>Assistant Professor </a:t>
            </a:r>
          </a:p>
          <a:p>
            <a:r>
              <a:rPr lang="en-US" sz="1600" i="1" cap="none" dirty="0">
                <a:latin typeface="Arial" panose="020B0604020202020204" pitchFamily="34" charset="0"/>
                <a:cs typeface="Arial" panose="020B0604020202020204" pitchFamily="34" charset="0"/>
              </a:rPr>
              <a:t>VMD</a:t>
            </a:r>
          </a:p>
          <a:p>
            <a:r>
              <a:rPr lang="en-US" sz="1600" i="1" cap="none" dirty="0">
                <a:latin typeface="Arial" panose="020B0604020202020204" pitchFamily="34" charset="0"/>
                <a:cs typeface="Arial" panose="020B0604020202020204" pitchFamily="34" charset="0"/>
              </a:rPr>
              <a:t>BVC Patna 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93272" y="0"/>
            <a:ext cx="2857500" cy="1428750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257905" y="126856"/>
            <a:ext cx="1529541" cy="1190625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0F1D9877-E6CB-7B43-A565-85B6558586C2}"/>
              </a:ext>
            </a:extLst>
          </p:cNvPr>
          <p:cNvSpPr txBox="1"/>
          <p:nvPr/>
        </p:nvSpPr>
        <p:spPr>
          <a:xfrm>
            <a:off x="2091690" y="5200650"/>
            <a:ext cx="114165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VCM  605</a:t>
            </a:r>
            <a:endParaRPr lang="hi-IN" dirty="0"/>
          </a:p>
        </p:txBody>
      </p:sp>
    </p:spTree>
    <p:extLst>
      <p:ext uri="{BB962C8B-B14F-4D97-AF65-F5344CB8AC3E}">
        <p14:creationId xmlns:p14="http://schemas.microsoft.com/office/powerpoint/2010/main" val="310026162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AAD71B5-36F6-1C4E-96F6-44A507BBC0A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br>
              <a:rPr lang="en-US" dirty="0"/>
            </a:br>
            <a:r>
              <a:rPr lang="en-US" dirty="0"/>
              <a:t>Synonym</a:t>
            </a:r>
            <a:endParaRPr lang="hi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D32AA70-9EA4-A142-A399-A1526B5390E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Classical Swine fever</a:t>
            </a:r>
          </a:p>
          <a:p>
            <a:r>
              <a:rPr lang="en-US" dirty="0"/>
              <a:t>Hog Cholera</a:t>
            </a:r>
          </a:p>
          <a:p>
            <a:endParaRPr lang="en-US" dirty="0"/>
          </a:p>
          <a:p>
            <a:r>
              <a:rPr lang="en-IN" dirty="0"/>
              <a:t>Classical swine fever (CSF) virus is a member of the family </a:t>
            </a:r>
            <a:r>
              <a:rPr lang="en-IN" i="1" dirty="0"/>
              <a:t>Flaviviridae, </a:t>
            </a:r>
            <a:r>
              <a:rPr lang="en-IN" dirty="0"/>
              <a:t>genus </a:t>
            </a:r>
            <a:r>
              <a:rPr lang="en-IN" i="1" dirty="0" err="1"/>
              <a:t>Pestivirus</a:t>
            </a:r>
            <a:r>
              <a:rPr lang="en-IN" i="1" dirty="0"/>
              <a:t>, </a:t>
            </a:r>
            <a:r>
              <a:rPr lang="en-IN" dirty="0"/>
              <a:t>containing one serotype divided into three major genotypes, including numerous </a:t>
            </a:r>
            <a:r>
              <a:rPr lang="en-IN" dirty="0" err="1"/>
              <a:t>subgenotypes</a:t>
            </a:r>
            <a:r>
              <a:rPr lang="en-IN" dirty="0"/>
              <a:t> </a:t>
            </a:r>
          </a:p>
          <a:p>
            <a:pPr marL="0" indent="0">
              <a:buNone/>
            </a:pPr>
            <a:endParaRPr lang="hi-IN" dirty="0"/>
          </a:p>
        </p:txBody>
      </p:sp>
    </p:spTree>
    <p:extLst>
      <p:ext uri="{BB962C8B-B14F-4D97-AF65-F5344CB8AC3E}">
        <p14:creationId xmlns:p14="http://schemas.microsoft.com/office/powerpoint/2010/main" val="102507561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9A6F18-5144-0343-8F07-31B86C38F93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br>
              <a:rPr lang="en-US" dirty="0"/>
            </a:br>
            <a:r>
              <a:rPr lang="en-US" dirty="0"/>
              <a:t>Close Relationship</a:t>
            </a:r>
            <a:endParaRPr lang="hi-IN" dirty="0"/>
          </a:p>
        </p:txBody>
      </p:sp>
      <p:graphicFrame>
        <p:nvGraphicFramePr>
          <p:cNvPr id="4" name="Content Placeholder 3">
            <a:extLst>
              <a:ext uri="{FF2B5EF4-FFF2-40B4-BE49-F238E27FC236}">
                <a16:creationId xmlns:a16="http://schemas.microsoft.com/office/drawing/2014/main" id="{CC115EF3-E9A7-C148-9611-B616470E2CF7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774064510"/>
              </p:ext>
            </p:extLst>
          </p:nvPr>
        </p:nvGraphicFramePr>
        <p:xfrm>
          <a:off x="1250950" y="2286000"/>
          <a:ext cx="10179050" cy="35941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286146473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B5CD545-CABD-8F44-B6B5-726B5627B4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Epidemiology</a:t>
            </a:r>
            <a:endParaRPr lang="hi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B7C15B3-B598-9646-9903-23C1DD6D317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CSFV is highly contagious. </a:t>
            </a:r>
          </a:p>
          <a:p>
            <a:r>
              <a:rPr lang="en-IN" dirty="0"/>
              <a:t>Disease may occur from </a:t>
            </a:r>
            <a:r>
              <a:rPr lang="en-IN" dirty="0" err="1"/>
              <a:t>peracute</a:t>
            </a:r>
            <a:r>
              <a:rPr lang="en-IN" dirty="0"/>
              <a:t> and acute to subacute and chronic, and can last for several weeks or even months. </a:t>
            </a:r>
          </a:p>
          <a:p>
            <a:r>
              <a:rPr lang="en-IN" dirty="0"/>
              <a:t>The virus can pass from the sows to their offspring.</a:t>
            </a:r>
          </a:p>
          <a:p>
            <a:r>
              <a:rPr lang="en-IN" dirty="0"/>
              <a:t>Morbidity and mortality rates that can approach 100%. </a:t>
            </a:r>
          </a:p>
          <a:p>
            <a:r>
              <a:rPr lang="en-IN" dirty="0"/>
              <a:t>Mortality high in young ones.</a:t>
            </a:r>
          </a:p>
          <a:p>
            <a:endParaRPr lang="en-IN" dirty="0"/>
          </a:p>
          <a:p>
            <a:endParaRPr lang="hi-IN" dirty="0"/>
          </a:p>
        </p:txBody>
      </p:sp>
    </p:spTree>
    <p:extLst>
      <p:ext uri="{BB962C8B-B14F-4D97-AF65-F5344CB8AC3E}">
        <p14:creationId xmlns:p14="http://schemas.microsoft.com/office/powerpoint/2010/main" val="227992342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1751619-7781-2440-9CB0-B9B30495362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Host</a:t>
            </a:r>
            <a:endParaRPr lang="hi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8335538-DC13-254C-98F0-107E2E3ED29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Pigs and wild boar are the only natural reservoir of CSFV. </a:t>
            </a:r>
          </a:p>
          <a:p>
            <a:r>
              <a:rPr lang="en-IN" dirty="0"/>
              <a:t>No infection to human</a:t>
            </a:r>
          </a:p>
          <a:p>
            <a:endParaRPr lang="hi-IN" dirty="0"/>
          </a:p>
        </p:txBody>
      </p:sp>
    </p:spTree>
    <p:extLst>
      <p:ext uri="{BB962C8B-B14F-4D97-AF65-F5344CB8AC3E}">
        <p14:creationId xmlns:p14="http://schemas.microsoft.com/office/powerpoint/2010/main" val="129997090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633B4E6-A94B-1742-99B4-A48F4150A46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Transmission</a:t>
            </a:r>
            <a:endParaRPr lang="hi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FE6D854-69D2-C545-8250-D22A385DBDF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IN" dirty="0"/>
              <a:t>Mainly by the oral and oronasal routes, via direct or indirect contact </a:t>
            </a:r>
          </a:p>
          <a:p>
            <a:r>
              <a:rPr lang="en-IN" dirty="0"/>
              <a:t>Direct contact between animals (secretions, excretions, semen, blood) </a:t>
            </a:r>
          </a:p>
          <a:p>
            <a:r>
              <a:rPr lang="en-IN" dirty="0"/>
              <a:t>Spread by farm visitors, veterinarians, pig traders </a:t>
            </a:r>
          </a:p>
          <a:p>
            <a:r>
              <a:rPr lang="en-IN" dirty="0"/>
              <a:t>Indirect contact through premises, implements, vehicles, clothes, instruments, needles and </a:t>
            </a:r>
          </a:p>
          <a:p>
            <a:r>
              <a:rPr lang="en-IN" dirty="0"/>
              <a:t>insects </a:t>
            </a:r>
          </a:p>
          <a:p>
            <a:r>
              <a:rPr lang="en-IN" dirty="0"/>
              <a:t>“Neighbourhood effect” during outbreaks in areas of high pig farm density: airborne transmission </a:t>
            </a:r>
          </a:p>
          <a:p>
            <a:pPr marL="0" indent="0">
              <a:buNone/>
            </a:pPr>
            <a:r>
              <a:rPr lang="en-IN" dirty="0"/>
              <a:t>     over short distances (up to 1 km in one study) </a:t>
            </a:r>
          </a:p>
          <a:p>
            <a:r>
              <a:rPr lang="en-IN" dirty="0"/>
              <a:t>Insufficiently cooked waste food fed to pigs: most common means of entry into free countries </a:t>
            </a:r>
          </a:p>
          <a:p>
            <a:r>
              <a:rPr lang="en-IN" dirty="0"/>
              <a:t>Transplacental infection: may create inapparent carrier piglets or congenital abnormalities </a:t>
            </a:r>
          </a:p>
          <a:p>
            <a:r>
              <a:rPr lang="en-IN" dirty="0"/>
              <a:t>Wild boar populations may harbour virus; domestic pigs in the affected area are at a high risk; </a:t>
            </a:r>
          </a:p>
          <a:p>
            <a:pPr marL="0" indent="0">
              <a:buNone/>
            </a:pPr>
            <a:endParaRPr lang="en-IN" dirty="0"/>
          </a:p>
          <a:p>
            <a:endParaRPr lang="hi-IN" dirty="0"/>
          </a:p>
        </p:txBody>
      </p:sp>
    </p:spTree>
    <p:extLst>
      <p:ext uri="{BB962C8B-B14F-4D97-AF65-F5344CB8AC3E}">
        <p14:creationId xmlns:p14="http://schemas.microsoft.com/office/powerpoint/2010/main" val="47806761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618BB83-E8AD-1F40-A250-C8924BA534D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br>
              <a:rPr lang="en-US" dirty="0"/>
            </a:br>
            <a:r>
              <a:rPr lang="en-US" dirty="0"/>
              <a:t>Occurrence</a:t>
            </a:r>
            <a:endParaRPr lang="hi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D6211BF-EEC1-9641-B66B-AC57F9EA57D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Endemic in Asian Countries</a:t>
            </a:r>
          </a:p>
          <a:p>
            <a:r>
              <a:rPr lang="en-IN" dirty="0"/>
              <a:t>CSFV has been eradicated from a number of countries, including European Union countries, United States of America, Canada, New Zealand and Australia. </a:t>
            </a:r>
          </a:p>
          <a:p>
            <a:pPr marL="0" indent="0">
              <a:buNone/>
            </a:pPr>
            <a:endParaRPr lang="hi-IN" dirty="0"/>
          </a:p>
        </p:txBody>
      </p:sp>
    </p:spTree>
    <p:extLst>
      <p:ext uri="{BB962C8B-B14F-4D97-AF65-F5344CB8AC3E}">
        <p14:creationId xmlns:p14="http://schemas.microsoft.com/office/powerpoint/2010/main" val="226862873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4972DC3-4DE3-534C-A020-EAF38F3B91D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Clinical Signs</a:t>
            </a:r>
            <a:endParaRPr lang="hi-IN" dirty="0"/>
          </a:p>
        </p:txBody>
      </p:sp>
      <p:sp>
        <p:nvSpPr>
          <p:cNvPr id="7" name="Content Placeholder 6">
            <a:extLst>
              <a:ext uri="{FF2B5EF4-FFF2-40B4-BE49-F238E27FC236}">
                <a16:creationId xmlns:a16="http://schemas.microsoft.com/office/drawing/2014/main" id="{2787E3F3-C717-954A-8586-49272FF0F8A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51678" y="1328739"/>
            <a:ext cx="10178322" cy="4550854"/>
          </a:xfrm>
        </p:spPr>
        <p:txBody>
          <a:bodyPr>
            <a:normAutofit fontScale="92500" lnSpcReduction="20000"/>
          </a:bodyPr>
          <a:lstStyle/>
          <a:p>
            <a:r>
              <a:rPr lang="en-IN" b="1" dirty="0"/>
              <a:t>Fever (41°C) </a:t>
            </a:r>
          </a:p>
          <a:p>
            <a:r>
              <a:rPr lang="en-IN" b="1" dirty="0"/>
              <a:t>Anorexia, lethargy </a:t>
            </a:r>
          </a:p>
          <a:p>
            <a:r>
              <a:rPr lang="en-IN" b="1" dirty="0"/>
              <a:t>Multifocal hyperaemia and/or haemorrhagic lesions of the skin </a:t>
            </a:r>
          </a:p>
          <a:p>
            <a:r>
              <a:rPr lang="en-IN" b="1" dirty="0"/>
              <a:t>Conjunctivitis </a:t>
            </a:r>
          </a:p>
          <a:p>
            <a:r>
              <a:rPr lang="en-IN" b="1" dirty="0"/>
              <a:t>Enlarged, swollen lymph nodes </a:t>
            </a:r>
          </a:p>
          <a:p>
            <a:r>
              <a:rPr lang="en-IN" b="1" dirty="0"/>
              <a:t>Cyanosis of the skin especially of extremities (ears, limbs, tail, snout) </a:t>
            </a:r>
          </a:p>
          <a:p>
            <a:r>
              <a:rPr lang="en-IN" b="1" dirty="0"/>
              <a:t>Transient constipation followed by diarrhoea </a:t>
            </a:r>
          </a:p>
          <a:p>
            <a:r>
              <a:rPr lang="en-IN" b="1" dirty="0"/>
              <a:t>Vomiting (occasional) </a:t>
            </a:r>
          </a:p>
          <a:p>
            <a:r>
              <a:rPr lang="en-IN" b="1" dirty="0"/>
              <a:t>Dyspnoea, coughing </a:t>
            </a:r>
          </a:p>
          <a:p>
            <a:r>
              <a:rPr lang="en-IN" b="1" dirty="0"/>
              <a:t>Ataxia, paresis and convulsion </a:t>
            </a:r>
          </a:p>
          <a:p>
            <a:r>
              <a:rPr lang="en-IN" b="1" dirty="0"/>
              <a:t>Pigs huddle together </a:t>
            </a:r>
          </a:p>
          <a:p>
            <a:r>
              <a:rPr lang="en-IN" b="1" dirty="0"/>
              <a:t>Death occurs 5–25 days after onset of illness </a:t>
            </a:r>
          </a:p>
          <a:p>
            <a:r>
              <a:rPr lang="en-IN" b="1" dirty="0"/>
              <a:t>Mortality in young pigs can approach 100% </a:t>
            </a:r>
          </a:p>
          <a:p>
            <a:endParaRPr lang="hi-IN" dirty="0"/>
          </a:p>
        </p:txBody>
      </p:sp>
    </p:spTree>
    <p:extLst>
      <p:ext uri="{BB962C8B-B14F-4D97-AF65-F5344CB8AC3E}">
        <p14:creationId xmlns:p14="http://schemas.microsoft.com/office/powerpoint/2010/main" val="352218996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D2ED9E4-3484-DF4D-BBB6-722E2736D37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Chronic form</a:t>
            </a:r>
            <a:endParaRPr lang="hi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313BBC9-FE5D-1B4D-A8F7-994BE725FDB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Dullness, capricious appetite, pyrexia, diarrhoea for up to 1 month </a:t>
            </a:r>
          </a:p>
          <a:p>
            <a:r>
              <a:rPr lang="en-IN" dirty="0"/>
              <a:t>Ruffled appearance of pigs </a:t>
            </a:r>
          </a:p>
          <a:p>
            <a:r>
              <a:rPr lang="en-IN" dirty="0"/>
              <a:t>Growth retardation </a:t>
            </a:r>
          </a:p>
          <a:p>
            <a:r>
              <a:rPr lang="en-IN" dirty="0"/>
              <a:t>Poor reproductive performance may be the only sign in some breeding herds infected with less </a:t>
            </a:r>
          </a:p>
          <a:p>
            <a:r>
              <a:rPr lang="en-IN" dirty="0"/>
              <a:t>virulent strains </a:t>
            </a:r>
          </a:p>
          <a:p>
            <a:r>
              <a:rPr lang="en-IN" dirty="0"/>
              <a:t>Apparent recovery with eventual relapse and death within about 3 months </a:t>
            </a:r>
          </a:p>
          <a:p>
            <a:endParaRPr lang="hi-IN" dirty="0"/>
          </a:p>
        </p:txBody>
      </p:sp>
    </p:spTree>
    <p:extLst>
      <p:ext uri="{BB962C8B-B14F-4D97-AF65-F5344CB8AC3E}">
        <p14:creationId xmlns:p14="http://schemas.microsoft.com/office/powerpoint/2010/main" val="71921955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524D20D-0348-7E4F-A19C-0BC2B2A124D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Lesions</a:t>
            </a:r>
            <a:endParaRPr lang="hi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2FE8335-2F15-A145-B172-C2DF0D37346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Enlarged </a:t>
            </a:r>
            <a:r>
              <a:rPr lang="en-IN" dirty="0" err="1"/>
              <a:t>hemorrhagic</a:t>
            </a:r>
            <a:r>
              <a:rPr lang="en-IN" dirty="0"/>
              <a:t> lymph nodes are common </a:t>
            </a:r>
          </a:p>
          <a:p>
            <a:r>
              <a:rPr lang="en-IN" dirty="0"/>
              <a:t>Widespread petechiae and ecchymoses, especially in the skin, lymph nodes, epiglottis, bladder, </a:t>
            </a:r>
          </a:p>
          <a:p>
            <a:r>
              <a:rPr lang="en-IN" dirty="0"/>
              <a:t>kidney and rectum </a:t>
            </a:r>
          </a:p>
          <a:p>
            <a:r>
              <a:rPr lang="en-IN" dirty="0"/>
              <a:t>Severe tonsillitis with necrotic foci sometimes occurs </a:t>
            </a:r>
          </a:p>
          <a:p>
            <a:r>
              <a:rPr lang="en-IN" dirty="0"/>
              <a:t>Multifocal infarction of the margin of the spleen is characteristic: nearly pathognomonic but occurs </a:t>
            </a:r>
          </a:p>
          <a:p>
            <a:r>
              <a:rPr lang="en-IN" dirty="0"/>
              <a:t>infrequently with currently circulating strains </a:t>
            </a:r>
          </a:p>
          <a:p>
            <a:r>
              <a:rPr lang="en-IN" dirty="0"/>
              <a:t>Button’ ulcers in the cecum and large intestine mucosa </a:t>
            </a:r>
          </a:p>
          <a:p>
            <a:endParaRPr lang="en-IN" dirty="0"/>
          </a:p>
          <a:p>
            <a:endParaRPr lang="hi-IN" dirty="0"/>
          </a:p>
        </p:txBody>
      </p:sp>
    </p:spTree>
    <p:extLst>
      <p:ext uri="{BB962C8B-B14F-4D97-AF65-F5344CB8AC3E}">
        <p14:creationId xmlns:p14="http://schemas.microsoft.com/office/powerpoint/2010/main" val="249457349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8E16C3-5318-7847-87BF-849CF4463AD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Diagnosis</a:t>
            </a:r>
            <a:endParaRPr lang="hi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63390F7-E41C-F443-96A2-8A005A74CDE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IN" dirty="0"/>
              <a:t>Virus isolation</a:t>
            </a:r>
            <a:br>
              <a:rPr lang="en-IN" dirty="0"/>
            </a:br>
            <a:r>
              <a:rPr lang="en-IN" dirty="0"/>
              <a:t>o Isolation in PK-15 cell line culture</a:t>
            </a:r>
            <a:br>
              <a:rPr lang="en-IN" dirty="0"/>
            </a:br>
            <a:r>
              <a:rPr lang="en-IN" dirty="0"/>
              <a:t>o Demonstration by an immunostaining method (FAT or </a:t>
            </a:r>
            <a:r>
              <a:rPr lang="en-IN" dirty="0" err="1"/>
              <a:t>immunoperoxidase</a:t>
            </a:r>
            <a:r>
              <a:rPr lang="en-IN" dirty="0"/>
              <a:t>) </a:t>
            </a:r>
          </a:p>
          <a:p>
            <a:r>
              <a:rPr lang="en-IN" dirty="0"/>
              <a:t>RT-PCR</a:t>
            </a:r>
            <a:br>
              <a:rPr lang="en-IN" dirty="0"/>
            </a:br>
            <a:r>
              <a:rPr lang="en-IN" dirty="0"/>
              <a:t>o Detects infected animals early during the incubation period and for a longer period of transcription polymerase chain reaction (RT-PCR) techniques time in cases where the pigs recover.</a:t>
            </a:r>
            <a:br>
              <a:rPr lang="en-IN" dirty="0"/>
            </a:b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47820211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DFC2017-1A8F-4A4F-B141-EDEDB9B0A41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hi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83B89D8-31EA-C44C-A950-15BDD541AC2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b="1" dirty="0"/>
              <a:t>Fluorescent antibody test (FAT)</a:t>
            </a:r>
            <a:br>
              <a:rPr lang="en-IN" b="1" dirty="0"/>
            </a:br>
            <a:r>
              <a:rPr lang="en-IN" dirty="0"/>
              <a:t>o It is a rapid test that can be used to detect CSFV antigen </a:t>
            </a:r>
          </a:p>
          <a:p>
            <a:r>
              <a:rPr lang="en-IN" b="1" i="1" dirty="0"/>
              <a:t>Serological tests </a:t>
            </a:r>
            <a:endParaRPr lang="en-IN" b="1" dirty="0"/>
          </a:p>
          <a:p>
            <a:r>
              <a:rPr lang="en-IN" dirty="0"/>
              <a:t>Due to the immunosuppressive effect of CSFV, antibodies cannot be detected with certainty until at least 21 days post-infection. </a:t>
            </a:r>
          </a:p>
          <a:p>
            <a:r>
              <a:rPr lang="en-IN" dirty="0"/>
              <a:t>BDV may show cross-neutralising antibody titres </a:t>
            </a:r>
          </a:p>
          <a:p>
            <a:pPr marL="0" indent="0">
              <a:buNone/>
            </a:pPr>
            <a:endParaRPr lang="en-IN" dirty="0"/>
          </a:p>
          <a:p>
            <a:endParaRPr lang="hi-IN" dirty="0"/>
          </a:p>
        </p:txBody>
      </p:sp>
    </p:spTree>
    <p:extLst>
      <p:ext uri="{BB962C8B-B14F-4D97-AF65-F5344CB8AC3E}">
        <p14:creationId xmlns:p14="http://schemas.microsoft.com/office/powerpoint/2010/main" val="421576790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FF92EC4-8973-AF42-A809-41409FA8637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Prevention and Treatment</a:t>
            </a:r>
            <a:endParaRPr lang="hi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F3B74DF-AED6-104F-B592-DDE7EBAB791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No specific treatment available.</a:t>
            </a:r>
          </a:p>
          <a:p>
            <a:endParaRPr lang="en-US" dirty="0"/>
          </a:p>
          <a:p>
            <a:r>
              <a:rPr lang="en-IN" dirty="0"/>
              <a:t>Modified live vaccines (MLVs) based on several attenuated virus strains are most widely used, and many of them have proven to be both safe and efficacious. </a:t>
            </a:r>
          </a:p>
          <a:p>
            <a:r>
              <a:rPr lang="en-IN" dirty="0"/>
              <a:t>New generations of marker vaccines are also being developed, including a new chimeric </a:t>
            </a:r>
            <a:r>
              <a:rPr lang="en-IN" dirty="0" err="1"/>
              <a:t>pestivirus</a:t>
            </a:r>
            <a:r>
              <a:rPr lang="en-IN" dirty="0"/>
              <a:t> vaccine that has been licensed by the European Medicines Agency (EMA). </a:t>
            </a:r>
          </a:p>
          <a:p>
            <a:endParaRPr lang="en-US" dirty="0"/>
          </a:p>
          <a:p>
            <a:r>
              <a:rPr lang="en-US" dirty="0"/>
              <a:t>DIVA??</a:t>
            </a:r>
            <a:endParaRPr lang="hi-IN" dirty="0"/>
          </a:p>
        </p:txBody>
      </p:sp>
    </p:spTree>
    <p:extLst>
      <p:ext uri="{BB962C8B-B14F-4D97-AF65-F5344CB8AC3E}">
        <p14:creationId xmlns:p14="http://schemas.microsoft.com/office/powerpoint/2010/main" val="88654524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" name="Freeform 6">
            <a:extLst>
              <a:ext uri="{FF2B5EF4-FFF2-40B4-BE49-F238E27FC236}">
                <a16:creationId xmlns:a16="http://schemas.microsoft.com/office/drawing/2014/main" id="{47C4971D-FDB7-43EC-9D73-44D6456DEB4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auto">
          <a:xfrm>
            <a:off x="3557016" y="630936"/>
            <a:ext cx="5235575" cy="5229225"/>
          </a:xfrm>
          <a:custGeom>
            <a:avLst/>
            <a:gdLst/>
            <a:ahLst/>
            <a:cxnLst/>
            <a:rect l="0" t="0" r="r" b="b"/>
            <a:pathLst>
              <a:path w="3298" h="3294">
                <a:moveTo>
                  <a:pt x="1649" y="0"/>
                </a:moveTo>
                <a:lnTo>
                  <a:pt x="1681" y="3"/>
                </a:lnTo>
                <a:lnTo>
                  <a:pt x="1712" y="11"/>
                </a:lnTo>
                <a:lnTo>
                  <a:pt x="1742" y="23"/>
                </a:lnTo>
                <a:lnTo>
                  <a:pt x="1773" y="38"/>
                </a:lnTo>
                <a:lnTo>
                  <a:pt x="1802" y="55"/>
                </a:lnTo>
                <a:lnTo>
                  <a:pt x="1832" y="73"/>
                </a:lnTo>
                <a:lnTo>
                  <a:pt x="1862" y="89"/>
                </a:lnTo>
                <a:lnTo>
                  <a:pt x="1892" y="105"/>
                </a:lnTo>
                <a:lnTo>
                  <a:pt x="1921" y="117"/>
                </a:lnTo>
                <a:lnTo>
                  <a:pt x="1953" y="125"/>
                </a:lnTo>
                <a:lnTo>
                  <a:pt x="1984" y="129"/>
                </a:lnTo>
                <a:lnTo>
                  <a:pt x="2017" y="129"/>
                </a:lnTo>
                <a:lnTo>
                  <a:pt x="2051" y="127"/>
                </a:lnTo>
                <a:lnTo>
                  <a:pt x="2085" y="123"/>
                </a:lnTo>
                <a:lnTo>
                  <a:pt x="2119" y="118"/>
                </a:lnTo>
                <a:lnTo>
                  <a:pt x="2153" y="114"/>
                </a:lnTo>
                <a:lnTo>
                  <a:pt x="2187" y="111"/>
                </a:lnTo>
                <a:lnTo>
                  <a:pt x="2219" y="112"/>
                </a:lnTo>
                <a:lnTo>
                  <a:pt x="2250" y="116"/>
                </a:lnTo>
                <a:lnTo>
                  <a:pt x="2280" y="125"/>
                </a:lnTo>
                <a:lnTo>
                  <a:pt x="2305" y="138"/>
                </a:lnTo>
                <a:lnTo>
                  <a:pt x="2329" y="155"/>
                </a:lnTo>
                <a:lnTo>
                  <a:pt x="2350" y="175"/>
                </a:lnTo>
                <a:lnTo>
                  <a:pt x="2371" y="198"/>
                </a:lnTo>
                <a:lnTo>
                  <a:pt x="2390" y="222"/>
                </a:lnTo>
                <a:lnTo>
                  <a:pt x="2409" y="247"/>
                </a:lnTo>
                <a:lnTo>
                  <a:pt x="2428" y="272"/>
                </a:lnTo>
                <a:lnTo>
                  <a:pt x="2447" y="296"/>
                </a:lnTo>
                <a:lnTo>
                  <a:pt x="2467" y="319"/>
                </a:lnTo>
                <a:lnTo>
                  <a:pt x="2490" y="339"/>
                </a:lnTo>
                <a:lnTo>
                  <a:pt x="2512" y="357"/>
                </a:lnTo>
                <a:lnTo>
                  <a:pt x="2537" y="371"/>
                </a:lnTo>
                <a:lnTo>
                  <a:pt x="2564" y="383"/>
                </a:lnTo>
                <a:lnTo>
                  <a:pt x="2593" y="393"/>
                </a:lnTo>
                <a:lnTo>
                  <a:pt x="2623" y="402"/>
                </a:lnTo>
                <a:lnTo>
                  <a:pt x="2653" y="410"/>
                </a:lnTo>
                <a:lnTo>
                  <a:pt x="2684" y="418"/>
                </a:lnTo>
                <a:lnTo>
                  <a:pt x="2713" y="427"/>
                </a:lnTo>
                <a:lnTo>
                  <a:pt x="2742" y="437"/>
                </a:lnTo>
                <a:lnTo>
                  <a:pt x="2769" y="449"/>
                </a:lnTo>
                <a:lnTo>
                  <a:pt x="2793" y="464"/>
                </a:lnTo>
                <a:lnTo>
                  <a:pt x="2815" y="482"/>
                </a:lnTo>
                <a:lnTo>
                  <a:pt x="2833" y="504"/>
                </a:lnTo>
                <a:lnTo>
                  <a:pt x="2848" y="528"/>
                </a:lnTo>
                <a:lnTo>
                  <a:pt x="2860" y="555"/>
                </a:lnTo>
                <a:lnTo>
                  <a:pt x="2870" y="584"/>
                </a:lnTo>
                <a:lnTo>
                  <a:pt x="2879" y="613"/>
                </a:lnTo>
                <a:lnTo>
                  <a:pt x="2887" y="644"/>
                </a:lnTo>
                <a:lnTo>
                  <a:pt x="2895" y="674"/>
                </a:lnTo>
                <a:lnTo>
                  <a:pt x="2904" y="704"/>
                </a:lnTo>
                <a:lnTo>
                  <a:pt x="2914" y="733"/>
                </a:lnTo>
                <a:lnTo>
                  <a:pt x="2926" y="760"/>
                </a:lnTo>
                <a:lnTo>
                  <a:pt x="2940" y="785"/>
                </a:lnTo>
                <a:lnTo>
                  <a:pt x="2958" y="807"/>
                </a:lnTo>
                <a:lnTo>
                  <a:pt x="2978" y="830"/>
                </a:lnTo>
                <a:lnTo>
                  <a:pt x="3001" y="850"/>
                </a:lnTo>
                <a:lnTo>
                  <a:pt x="3025" y="869"/>
                </a:lnTo>
                <a:lnTo>
                  <a:pt x="3051" y="888"/>
                </a:lnTo>
                <a:lnTo>
                  <a:pt x="3076" y="907"/>
                </a:lnTo>
                <a:lnTo>
                  <a:pt x="3100" y="926"/>
                </a:lnTo>
                <a:lnTo>
                  <a:pt x="3123" y="947"/>
                </a:lnTo>
                <a:lnTo>
                  <a:pt x="3143" y="968"/>
                </a:lnTo>
                <a:lnTo>
                  <a:pt x="3160" y="992"/>
                </a:lnTo>
                <a:lnTo>
                  <a:pt x="3173" y="1017"/>
                </a:lnTo>
                <a:lnTo>
                  <a:pt x="3182" y="1047"/>
                </a:lnTo>
                <a:lnTo>
                  <a:pt x="3186" y="1078"/>
                </a:lnTo>
                <a:lnTo>
                  <a:pt x="3187" y="1110"/>
                </a:lnTo>
                <a:lnTo>
                  <a:pt x="3184" y="1144"/>
                </a:lnTo>
                <a:lnTo>
                  <a:pt x="3180" y="1178"/>
                </a:lnTo>
                <a:lnTo>
                  <a:pt x="3175" y="1212"/>
                </a:lnTo>
                <a:lnTo>
                  <a:pt x="3171" y="1246"/>
                </a:lnTo>
                <a:lnTo>
                  <a:pt x="3169" y="1280"/>
                </a:lnTo>
                <a:lnTo>
                  <a:pt x="3169" y="1313"/>
                </a:lnTo>
                <a:lnTo>
                  <a:pt x="3173" y="1344"/>
                </a:lnTo>
                <a:lnTo>
                  <a:pt x="3181" y="1375"/>
                </a:lnTo>
                <a:lnTo>
                  <a:pt x="3193" y="1404"/>
                </a:lnTo>
                <a:lnTo>
                  <a:pt x="3209" y="1434"/>
                </a:lnTo>
                <a:lnTo>
                  <a:pt x="3225" y="1464"/>
                </a:lnTo>
                <a:lnTo>
                  <a:pt x="3243" y="1494"/>
                </a:lnTo>
                <a:lnTo>
                  <a:pt x="3260" y="1523"/>
                </a:lnTo>
                <a:lnTo>
                  <a:pt x="3275" y="1554"/>
                </a:lnTo>
                <a:lnTo>
                  <a:pt x="3287" y="1584"/>
                </a:lnTo>
                <a:lnTo>
                  <a:pt x="3295" y="1615"/>
                </a:lnTo>
                <a:lnTo>
                  <a:pt x="3298" y="1647"/>
                </a:lnTo>
                <a:lnTo>
                  <a:pt x="3295" y="1679"/>
                </a:lnTo>
                <a:lnTo>
                  <a:pt x="3287" y="1710"/>
                </a:lnTo>
                <a:lnTo>
                  <a:pt x="3275" y="1740"/>
                </a:lnTo>
                <a:lnTo>
                  <a:pt x="3260" y="1771"/>
                </a:lnTo>
                <a:lnTo>
                  <a:pt x="3243" y="1800"/>
                </a:lnTo>
                <a:lnTo>
                  <a:pt x="3225" y="1830"/>
                </a:lnTo>
                <a:lnTo>
                  <a:pt x="3209" y="1860"/>
                </a:lnTo>
                <a:lnTo>
                  <a:pt x="3193" y="1890"/>
                </a:lnTo>
                <a:lnTo>
                  <a:pt x="3181" y="1919"/>
                </a:lnTo>
                <a:lnTo>
                  <a:pt x="3173" y="1950"/>
                </a:lnTo>
                <a:lnTo>
                  <a:pt x="3169" y="1981"/>
                </a:lnTo>
                <a:lnTo>
                  <a:pt x="3169" y="2014"/>
                </a:lnTo>
                <a:lnTo>
                  <a:pt x="3171" y="2048"/>
                </a:lnTo>
                <a:lnTo>
                  <a:pt x="3175" y="2082"/>
                </a:lnTo>
                <a:lnTo>
                  <a:pt x="3180" y="2116"/>
                </a:lnTo>
                <a:lnTo>
                  <a:pt x="3184" y="2150"/>
                </a:lnTo>
                <a:lnTo>
                  <a:pt x="3187" y="2184"/>
                </a:lnTo>
                <a:lnTo>
                  <a:pt x="3186" y="2216"/>
                </a:lnTo>
                <a:lnTo>
                  <a:pt x="3182" y="2247"/>
                </a:lnTo>
                <a:lnTo>
                  <a:pt x="3173" y="2277"/>
                </a:lnTo>
                <a:lnTo>
                  <a:pt x="3160" y="2302"/>
                </a:lnTo>
                <a:lnTo>
                  <a:pt x="3143" y="2326"/>
                </a:lnTo>
                <a:lnTo>
                  <a:pt x="3123" y="2347"/>
                </a:lnTo>
                <a:lnTo>
                  <a:pt x="3100" y="2368"/>
                </a:lnTo>
                <a:lnTo>
                  <a:pt x="3076" y="2387"/>
                </a:lnTo>
                <a:lnTo>
                  <a:pt x="3051" y="2406"/>
                </a:lnTo>
                <a:lnTo>
                  <a:pt x="3025" y="2425"/>
                </a:lnTo>
                <a:lnTo>
                  <a:pt x="3001" y="2444"/>
                </a:lnTo>
                <a:lnTo>
                  <a:pt x="2978" y="2464"/>
                </a:lnTo>
                <a:lnTo>
                  <a:pt x="2958" y="2487"/>
                </a:lnTo>
                <a:lnTo>
                  <a:pt x="2940" y="2509"/>
                </a:lnTo>
                <a:lnTo>
                  <a:pt x="2926" y="2534"/>
                </a:lnTo>
                <a:lnTo>
                  <a:pt x="2914" y="2561"/>
                </a:lnTo>
                <a:lnTo>
                  <a:pt x="2904" y="2590"/>
                </a:lnTo>
                <a:lnTo>
                  <a:pt x="2895" y="2620"/>
                </a:lnTo>
                <a:lnTo>
                  <a:pt x="2887" y="2650"/>
                </a:lnTo>
                <a:lnTo>
                  <a:pt x="2879" y="2681"/>
                </a:lnTo>
                <a:lnTo>
                  <a:pt x="2870" y="2710"/>
                </a:lnTo>
                <a:lnTo>
                  <a:pt x="2860" y="2739"/>
                </a:lnTo>
                <a:lnTo>
                  <a:pt x="2848" y="2766"/>
                </a:lnTo>
                <a:lnTo>
                  <a:pt x="2833" y="2790"/>
                </a:lnTo>
                <a:lnTo>
                  <a:pt x="2815" y="2812"/>
                </a:lnTo>
                <a:lnTo>
                  <a:pt x="2793" y="2830"/>
                </a:lnTo>
                <a:lnTo>
                  <a:pt x="2769" y="2845"/>
                </a:lnTo>
                <a:lnTo>
                  <a:pt x="2742" y="2857"/>
                </a:lnTo>
                <a:lnTo>
                  <a:pt x="2713" y="2867"/>
                </a:lnTo>
                <a:lnTo>
                  <a:pt x="2684" y="2876"/>
                </a:lnTo>
                <a:lnTo>
                  <a:pt x="2653" y="2884"/>
                </a:lnTo>
                <a:lnTo>
                  <a:pt x="2623" y="2892"/>
                </a:lnTo>
                <a:lnTo>
                  <a:pt x="2593" y="2901"/>
                </a:lnTo>
                <a:lnTo>
                  <a:pt x="2564" y="2911"/>
                </a:lnTo>
                <a:lnTo>
                  <a:pt x="2537" y="2923"/>
                </a:lnTo>
                <a:lnTo>
                  <a:pt x="2512" y="2937"/>
                </a:lnTo>
                <a:lnTo>
                  <a:pt x="2490" y="2955"/>
                </a:lnTo>
                <a:lnTo>
                  <a:pt x="2467" y="2975"/>
                </a:lnTo>
                <a:lnTo>
                  <a:pt x="2447" y="2998"/>
                </a:lnTo>
                <a:lnTo>
                  <a:pt x="2428" y="3022"/>
                </a:lnTo>
                <a:lnTo>
                  <a:pt x="2409" y="3047"/>
                </a:lnTo>
                <a:lnTo>
                  <a:pt x="2390" y="3072"/>
                </a:lnTo>
                <a:lnTo>
                  <a:pt x="2371" y="3096"/>
                </a:lnTo>
                <a:lnTo>
                  <a:pt x="2350" y="3119"/>
                </a:lnTo>
                <a:lnTo>
                  <a:pt x="2329" y="3139"/>
                </a:lnTo>
                <a:lnTo>
                  <a:pt x="2305" y="3156"/>
                </a:lnTo>
                <a:lnTo>
                  <a:pt x="2280" y="3169"/>
                </a:lnTo>
                <a:lnTo>
                  <a:pt x="2250" y="3178"/>
                </a:lnTo>
                <a:lnTo>
                  <a:pt x="2219" y="3182"/>
                </a:lnTo>
                <a:lnTo>
                  <a:pt x="2187" y="3183"/>
                </a:lnTo>
                <a:lnTo>
                  <a:pt x="2153" y="3180"/>
                </a:lnTo>
                <a:lnTo>
                  <a:pt x="2119" y="3176"/>
                </a:lnTo>
                <a:lnTo>
                  <a:pt x="2085" y="3171"/>
                </a:lnTo>
                <a:lnTo>
                  <a:pt x="2051" y="3167"/>
                </a:lnTo>
                <a:lnTo>
                  <a:pt x="2017" y="3165"/>
                </a:lnTo>
                <a:lnTo>
                  <a:pt x="1984" y="3165"/>
                </a:lnTo>
                <a:lnTo>
                  <a:pt x="1953" y="3169"/>
                </a:lnTo>
                <a:lnTo>
                  <a:pt x="1921" y="3177"/>
                </a:lnTo>
                <a:lnTo>
                  <a:pt x="1892" y="3189"/>
                </a:lnTo>
                <a:lnTo>
                  <a:pt x="1862" y="3205"/>
                </a:lnTo>
                <a:lnTo>
                  <a:pt x="1832" y="3221"/>
                </a:lnTo>
                <a:lnTo>
                  <a:pt x="1802" y="3239"/>
                </a:lnTo>
                <a:lnTo>
                  <a:pt x="1773" y="3256"/>
                </a:lnTo>
                <a:lnTo>
                  <a:pt x="1742" y="3271"/>
                </a:lnTo>
                <a:lnTo>
                  <a:pt x="1712" y="3283"/>
                </a:lnTo>
                <a:lnTo>
                  <a:pt x="1681" y="3291"/>
                </a:lnTo>
                <a:lnTo>
                  <a:pt x="1649" y="3294"/>
                </a:lnTo>
                <a:lnTo>
                  <a:pt x="1617" y="3291"/>
                </a:lnTo>
                <a:lnTo>
                  <a:pt x="1586" y="3283"/>
                </a:lnTo>
                <a:lnTo>
                  <a:pt x="1556" y="3271"/>
                </a:lnTo>
                <a:lnTo>
                  <a:pt x="1525" y="3256"/>
                </a:lnTo>
                <a:lnTo>
                  <a:pt x="1496" y="3239"/>
                </a:lnTo>
                <a:lnTo>
                  <a:pt x="1466" y="3221"/>
                </a:lnTo>
                <a:lnTo>
                  <a:pt x="1436" y="3205"/>
                </a:lnTo>
                <a:lnTo>
                  <a:pt x="1406" y="3189"/>
                </a:lnTo>
                <a:lnTo>
                  <a:pt x="1376" y="3177"/>
                </a:lnTo>
                <a:lnTo>
                  <a:pt x="1345" y="3169"/>
                </a:lnTo>
                <a:lnTo>
                  <a:pt x="1314" y="3165"/>
                </a:lnTo>
                <a:lnTo>
                  <a:pt x="1281" y="3165"/>
                </a:lnTo>
                <a:lnTo>
                  <a:pt x="1247" y="3167"/>
                </a:lnTo>
                <a:lnTo>
                  <a:pt x="1213" y="3171"/>
                </a:lnTo>
                <a:lnTo>
                  <a:pt x="1179" y="3176"/>
                </a:lnTo>
                <a:lnTo>
                  <a:pt x="1145" y="3180"/>
                </a:lnTo>
                <a:lnTo>
                  <a:pt x="1111" y="3183"/>
                </a:lnTo>
                <a:lnTo>
                  <a:pt x="1079" y="3182"/>
                </a:lnTo>
                <a:lnTo>
                  <a:pt x="1048" y="3178"/>
                </a:lnTo>
                <a:lnTo>
                  <a:pt x="1018" y="3169"/>
                </a:lnTo>
                <a:lnTo>
                  <a:pt x="993" y="3156"/>
                </a:lnTo>
                <a:lnTo>
                  <a:pt x="969" y="3139"/>
                </a:lnTo>
                <a:lnTo>
                  <a:pt x="948" y="3119"/>
                </a:lnTo>
                <a:lnTo>
                  <a:pt x="927" y="3096"/>
                </a:lnTo>
                <a:lnTo>
                  <a:pt x="908" y="3072"/>
                </a:lnTo>
                <a:lnTo>
                  <a:pt x="889" y="3047"/>
                </a:lnTo>
                <a:lnTo>
                  <a:pt x="870" y="3022"/>
                </a:lnTo>
                <a:lnTo>
                  <a:pt x="851" y="2998"/>
                </a:lnTo>
                <a:lnTo>
                  <a:pt x="831" y="2975"/>
                </a:lnTo>
                <a:lnTo>
                  <a:pt x="808" y="2955"/>
                </a:lnTo>
                <a:lnTo>
                  <a:pt x="786" y="2937"/>
                </a:lnTo>
                <a:lnTo>
                  <a:pt x="761" y="2923"/>
                </a:lnTo>
                <a:lnTo>
                  <a:pt x="734" y="2911"/>
                </a:lnTo>
                <a:lnTo>
                  <a:pt x="705" y="2901"/>
                </a:lnTo>
                <a:lnTo>
                  <a:pt x="675" y="2892"/>
                </a:lnTo>
                <a:lnTo>
                  <a:pt x="645" y="2884"/>
                </a:lnTo>
                <a:lnTo>
                  <a:pt x="614" y="2876"/>
                </a:lnTo>
                <a:lnTo>
                  <a:pt x="585" y="2867"/>
                </a:lnTo>
                <a:lnTo>
                  <a:pt x="556" y="2857"/>
                </a:lnTo>
                <a:lnTo>
                  <a:pt x="529" y="2845"/>
                </a:lnTo>
                <a:lnTo>
                  <a:pt x="505" y="2830"/>
                </a:lnTo>
                <a:lnTo>
                  <a:pt x="483" y="2812"/>
                </a:lnTo>
                <a:lnTo>
                  <a:pt x="465" y="2790"/>
                </a:lnTo>
                <a:lnTo>
                  <a:pt x="450" y="2766"/>
                </a:lnTo>
                <a:lnTo>
                  <a:pt x="438" y="2739"/>
                </a:lnTo>
                <a:lnTo>
                  <a:pt x="428" y="2710"/>
                </a:lnTo>
                <a:lnTo>
                  <a:pt x="419" y="2681"/>
                </a:lnTo>
                <a:lnTo>
                  <a:pt x="411" y="2650"/>
                </a:lnTo>
                <a:lnTo>
                  <a:pt x="403" y="2620"/>
                </a:lnTo>
                <a:lnTo>
                  <a:pt x="394" y="2590"/>
                </a:lnTo>
                <a:lnTo>
                  <a:pt x="384" y="2561"/>
                </a:lnTo>
                <a:lnTo>
                  <a:pt x="372" y="2534"/>
                </a:lnTo>
                <a:lnTo>
                  <a:pt x="358" y="2509"/>
                </a:lnTo>
                <a:lnTo>
                  <a:pt x="340" y="2487"/>
                </a:lnTo>
                <a:lnTo>
                  <a:pt x="320" y="2464"/>
                </a:lnTo>
                <a:lnTo>
                  <a:pt x="297" y="2444"/>
                </a:lnTo>
                <a:lnTo>
                  <a:pt x="272" y="2425"/>
                </a:lnTo>
                <a:lnTo>
                  <a:pt x="247" y="2406"/>
                </a:lnTo>
                <a:lnTo>
                  <a:pt x="222" y="2387"/>
                </a:lnTo>
                <a:lnTo>
                  <a:pt x="198" y="2368"/>
                </a:lnTo>
                <a:lnTo>
                  <a:pt x="175" y="2347"/>
                </a:lnTo>
                <a:lnTo>
                  <a:pt x="155" y="2326"/>
                </a:lnTo>
                <a:lnTo>
                  <a:pt x="138" y="2302"/>
                </a:lnTo>
                <a:lnTo>
                  <a:pt x="125" y="2277"/>
                </a:lnTo>
                <a:lnTo>
                  <a:pt x="116" y="2247"/>
                </a:lnTo>
                <a:lnTo>
                  <a:pt x="112" y="2216"/>
                </a:lnTo>
                <a:lnTo>
                  <a:pt x="111" y="2184"/>
                </a:lnTo>
                <a:lnTo>
                  <a:pt x="114" y="2150"/>
                </a:lnTo>
                <a:lnTo>
                  <a:pt x="118" y="2116"/>
                </a:lnTo>
                <a:lnTo>
                  <a:pt x="123" y="2082"/>
                </a:lnTo>
                <a:lnTo>
                  <a:pt x="127" y="2048"/>
                </a:lnTo>
                <a:lnTo>
                  <a:pt x="129" y="2014"/>
                </a:lnTo>
                <a:lnTo>
                  <a:pt x="129" y="1981"/>
                </a:lnTo>
                <a:lnTo>
                  <a:pt x="125" y="1950"/>
                </a:lnTo>
                <a:lnTo>
                  <a:pt x="117" y="1919"/>
                </a:lnTo>
                <a:lnTo>
                  <a:pt x="105" y="1890"/>
                </a:lnTo>
                <a:lnTo>
                  <a:pt x="90" y="1860"/>
                </a:lnTo>
                <a:lnTo>
                  <a:pt x="73" y="1830"/>
                </a:lnTo>
                <a:lnTo>
                  <a:pt x="55" y="1800"/>
                </a:lnTo>
                <a:lnTo>
                  <a:pt x="38" y="1771"/>
                </a:lnTo>
                <a:lnTo>
                  <a:pt x="23" y="1740"/>
                </a:lnTo>
                <a:lnTo>
                  <a:pt x="11" y="1710"/>
                </a:lnTo>
                <a:lnTo>
                  <a:pt x="3" y="1679"/>
                </a:lnTo>
                <a:lnTo>
                  <a:pt x="0" y="1647"/>
                </a:lnTo>
                <a:lnTo>
                  <a:pt x="3" y="1615"/>
                </a:lnTo>
                <a:lnTo>
                  <a:pt x="11" y="1584"/>
                </a:lnTo>
                <a:lnTo>
                  <a:pt x="23" y="1554"/>
                </a:lnTo>
                <a:lnTo>
                  <a:pt x="38" y="1523"/>
                </a:lnTo>
                <a:lnTo>
                  <a:pt x="55" y="1494"/>
                </a:lnTo>
                <a:lnTo>
                  <a:pt x="73" y="1464"/>
                </a:lnTo>
                <a:lnTo>
                  <a:pt x="90" y="1434"/>
                </a:lnTo>
                <a:lnTo>
                  <a:pt x="105" y="1404"/>
                </a:lnTo>
                <a:lnTo>
                  <a:pt x="117" y="1375"/>
                </a:lnTo>
                <a:lnTo>
                  <a:pt x="125" y="1344"/>
                </a:lnTo>
                <a:lnTo>
                  <a:pt x="129" y="1313"/>
                </a:lnTo>
                <a:lnTo>
                  <a:pt x="129" y="1280"/>
                </a:lnTo>
                <a:lnTo>
                  <a:pt x="127" y="1246"/>
                </a:lnTo>
                <a:lnTo>
                  <a:pt x="123" y="1212"/>
                </a:lnTo>
                <a:lnTo>
                  <a:pt x="118" y="1178"/>
                </a:lnTo>
                <a:lnTo>
                  <a:pt x="114" y="1144"/>
                </a:lnTo>
                <a:lnTo>
                  <a:pt x="111" y="1110"/>
                </a:lnTo>
                <a:lnTo>
                  <a:pt x="112" y="1078"/>
                </a:lnTo>
                <a:lnTo>
                  <a:pt x="116" y="1047"/>
                </a:lnTo>
                <a:lnTo>
                  <a:pt x="125" y="1017"/>
                </a:lnTo>
                <a:lnTo>
                  <a:pt x="138" y="992"/>
                </a:lnTo>
                <a:lnTo>
                  <a:pt x="155" y="968"/>
                </a:lnTo>
                <a:lnTo>
                  <a:pt x="175" y="947"/>
                </a:lnTo>
                <a:lnTo>
                  <a:pt x="198" y="926"/>
                </a:lnTo>
                <a:lnTo>
                  <a:pt x="222" y="907"/>
                </a:lnTo>
                <a:lnTo>
                  <a:pt x="247" y="888"/>
                </a:lnTo>
                <a:lnTo>
                  <a:pt x="272" y="869"/>
                </a:lnTo>
                <a:lnTo>
                  <a:pt x="297" y="850"/>
                </a:lnTo>
                <a:lnTo>
                  <a:pt x="320" y="830"/>
                </a:lnTo>
                <a:lnTo>
                  <a:pt x="340" y="807"/>
                </a:lnTo>
                <a:lnTo>
                  <a:pt x="358" y="785"/>
                </a:lnTo>
                <a:lnTo>
                  <a:pt x="372" y="760"/>
                </a:lnTo>
                <a:lnTo>
                  <a:pt x="384" y="733"/>
                </a:lnTo>
                <a:lnTo>
                  <a:pt x="394" y="704"/>
                </a:lnTo>
                <a:lnTo>
                  <a:pt x="403" y="674"/>
                </a:lnTo>
                <a:lnTo>
                  <a:pt x="411" y="644"/>
                </a:lnTo>
                <a:lnTo>
                  <a:pt x="419" y="613"/>
                </a:lnTo>
                <a:lnTo>
                  <a:pt x="428" y="584"/>
                </a:lnTo>
                <a:lnTo>
                  <a:pt x="438" y="555"/>
                </a:lnTo>
                <a:lnTo>
                  <a:pt x="450" y="528"/>
                </a:lnTo>
                <a:lnTo>
                  <a:pt x="465" y="504"/>
                </a:lnTo>
                <a:lnTo>
                  <a:pt x="483" y="482"/>
                </a:lnTo>
                <a:lnTo>
                  <a:pt x="505" y="464"/>
                </a:lnTo>
                <a:lnTo>
                  <a:pt x="529" y="449"/>
                </a:lnTo>
                <a:lnTo>
                  <a:pt x="556" y="437"/>
                </a:lnTo>
                <a:lnTo>
                  <a:pt x="585" y="427"/>
                </a:lnTo>
                <a:lnTo>
                  <a:pt x="614" y="418"/>
                </a:lnTo>
                <a:lnTo>
                  <a:pt x="645" y="410"/>
                </a:lnTo>
                <a:lnTo>
                  <a:pt x="675" y="402"/>
                </a:lnTo>
                <a:lnTo>
                  <a:pt x="705" y="393"/>
                </a:lnTo>
                <a:lnTo>
                  <a:pt x="734" y="383"/>
                </a:lnTo>
                <a:lnTo>
                  <a:pt x="761" y="371"/>
                </a:lnTo>
                <a:lnTo>
                  <a:pt x="786" y="357"/>
                </a:lnTo>
                <a:lnTo>
                  <a:pt x="808" y="339"/>
                </a:lnTo>
                <a:lnTo>
                  <a:pt x="831" y="319"/>
                </a:lnTo>
                <a:lnTo>
                  <a:pt x="851" y="296"/>
                </a:lnTo>
                <a:lnTo>
                  <a:pt x="870" y="272"/>
                </a:lnTo>
                <a:lnTo>
                  <a:pt x="889" y="247"/>
                </a:lnTo>
                <a:lnTo>
                  <a:pt x="908" y="222"/>
                </a:lnTo>
                <a:lnTo>
                  <a:pt x="927" y="198"/>
                </a:lnTo>
                <a:lnTo>
                  <a:pt x="948" y="175"/>
                </a:lnTo>
                <a:lnTo>
                  <a:pt x="969" y="155"/>
                </a:lnTo>
                <a:lnTo>
                  <a:pt x="993" y="138"/>
                </a:lnTo>
                <a:lnTo>
                  <a:pt x="1018" y="125"/>
                </a:lnTo>
                <a:lnTo>
                  <a:pt x="1048" y="116"/>
                </a:lnTo>
                <a:lnTo>
                  <a:pt x="1079" y="112"/>
                </a:lnTo>
                <a:lnTo>
                  <a:pt x="1111" y="111"/>
                </a:lnTo>
                <a:lnTo>
                  <a:pt x="1145" y="114"/>
                </a:lnTo>
                <a:lnTo>
                  <a:pt x="1179" y="118"/>
                </a:lnTo>
                <a:lnTo>
                  <a:pt x="1213" y="123"/>
                </a:lnTo>
                <a:lnTo>
                  <a:pt x="1247" y="127"/>
                </a:lnTo>
                <a:lnTo>
                  <a:pt x="1281" y="129"/>
                </a:lnTo>
                <a:lnTo>
                  <a:pt x="1314" y="129"/>
                </a:lnTo>
                <a:lnTo>
                  <a:pt x="1345" y="125"/>
                </a:lnTo>
                <a:lnTo>
                  <a:pt x="1376" y="117"/>
                </a:lnTo>
                <a:lnTo>
                  <a:pt x="1406" y="105"/>
                </a:lnTo>
                <a:lnTo>
                  <a:pt x="1436" y="89"/>
                </a:lnTo>
                <a:lnTo>
                  <a:pt x="1466" y="73"/>
                </a:lnTo>
                <a:lnTo>
                  <a:pt x="1496" y="55"/>
                </a:lnTo>
                <a:lnTo>
                  <a:pt x="1525" y="38"/>
                </a:lnTo>
                <a:lnTo>
                  <a:pt x="1556" y="23"/>
                </a:lnTo>
                <a:lnTo>
                  <a:pt x="1586" y="11"/>
                </a:lnTo>
                <a:lnTo>
                  <a:pt x="1617" y="3"/>
                </a:lnTo>
                <a:lnTo>
                  <a:pt x="1649" y="0"/>
                </a:lnTo>
                <a:close/>
              </a:path>
            </a:pathLst>
          </a:custGeom>
          <a:solidFill>
            <a:schemeClr val="bg2"/>
          </a:solidFill>
          <a:ln w="0">
            <a:noFill/>
            <a:prstDash val="solid"/>
            <a:round/>
            <a:headEnd/>
            <a:tailEnd/>
          </a:ln>
        </p:spPr>
      </p:sp>
      <p:sp>
        <p:nvSpPr>
          <p:cNvPr id="47" name="Rectangle 35">
            <a:extLst>
              <a:ext uri="{FF2B5EF4-FFF2-40B4-BE49-F238E27FC236}">
                <a16:creationId xmlns:a16="http://schemas.microsoft.com/office/drawing/2014/main" id="{8BCF8976-9505-4742-8ACD-63BE2C8476C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283464" cy="68580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48" name="Rectangle 37">
            <a:extLst>
              <a:ext uri="{FF2B5EF4-FFF2-40B4-BE49-F238E27FC236}">
                <a16:creationId xmlns:a16="http://schemas.microsoft.com/office/drawing/2014/main" id="{5EB5C8F0-2881-4184-92C6-0E251C42ABE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auto">
          <a:xfrm>
            <a:off x="0" y="0"/>
            <a:ext cx="12191999" cy="4292600"/>
          </a:xfrm>
          <a:prstGeom prst="rect">
            <a:avLst/>
          </a:prstGeom>
          <a:solidFill>
            <a:schemeClr val="bg2"/>
          </a:solidFill>
          <a:ln w="0">
            <a:noFill/>
            <a:prstDash val="solid"/>
            <a:round/>
            <a:headEnd/>
            <a:tailEnd/>
          </a:ln>
        </p:spPr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9" name="Freeform: Shape 39">
            <a:extLst>
              <a:ext uri="{FF2B5EF4-FFF2-40B4-BE49-F238E27FC236}">
                <a16:creationId xmlns:a16="http://schemas.microsoft.com/office/drawing/2014/main" id="{C2BCC826-0F95-4DB1-9DBA-C1F7BD60964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3755946"/>
            <a:ext cx="12192000" cy="3102054"/>
          </a:xfrm>
          <a:custGeom>
            <a:avLst/>
            <a:gdLst>
              <a:gd name="connsiteX0" fmla="*/ 685801 w 12192000"/>
              <a:gd name="connsiteY0" fmla="*/ 0 h 3102054"/>
              <a:gd name="connsiteX1" fmla="*/ 754064 w 12192000"/>
              <a:gd name="connsiteY1" fmla="*/ 3175 h 3102054"/>
              <a:gd name="connsiteX2" fmla="*/ 814389 w 12192000"/>
              <a:gd name="connsiteY2" fmla="*/ 9525 h 3102054"/>
              <a:gd name="connsiteX3" fmla="*/ 866776 w 12192000"/>
              <a:gd name="connsiteY3" fmla="*/ 20637 h 3102054"/>
              <a:gd name="connsiteX4" fmla="*/ 912814 w 12192000"/>
              <a:gd name="connsiteY4" fmla="*/ 36512 h 3102054"/>
              <a:gd name="connsiteX5" fmla="*/ 954089 w 12192000"/>
              <a:gd name="connsiteY5" fmla="*/ 52387 h 3102054"/>
              <a:gd name="connsiteX6" fmla="*/ 990601 w 12192000"/>
              <a:gd name="connsiteY6" fmla="*/ 68262 h 3102054"/>
              <a:gd name="connsiteX7" fmla="*/ 1028701 w 12192000"/>
              <a:gd name="connsiteY7" fmla="*/ 87312 h 3102054"/>
              <a:gd name="connsiteX8" fmla="*/ 1066801 w 12192000"/>
              <a:gd name="connsiteY8" fmla="*/ 106362 h 3102054"/>
              <a:gd name="connsiteX9" fmla="*/ 1103314 w 12192000"/>
              <a:gd name="connsiteY9" fmla="*/ 125412 h 3102054"/>
              <a:gd name="connsiteX10" fmla="*/ 1144589 w 12192000"/>
              <a:gd name="connsiteY10" fmla="*/ 141287 h 3102054"/>
              <a:gd name="connsiteX11" fmla="*/ 1190626 w 12192000"/>
              <a:gd name="connsiteY11" fmla="*/ 155575 h 3102054"/>
              <a:gd name="connsiteX12" fmla="*/ 1243014 w 12192000"/>
              <a:gd name="connsiteY12" fmla="*/ 166687 h 3102054"/>
              <a:gd name="connsiteX13" fmla="*/ 1303339 w 12192000"/>
              <a:gd name="connsiteY13" fmla="*/ 174625 h 3102054"/>
              <a:gd name="connsiteX14" fmla="*/ 1371601 w 12192000"/>
              <a:gd name="connsiteY14" fmla="*/ 176212 h 3102054"/>
              <a:gd name="connsiteX15" fmla="*/ 1439864 w 12192000"/>
              <a:gd name="connsiteY15" fmla="*/ 174625 h 3102054"/>
              <a:gd name="connsiteX16" fmla="*/ 1500189 w 12192000"/>
              <a:gd name="connsiteY16" fmla="*/ 166687 h 3102054"/>
              <a:gd name="connsiteX17" fmla="*/ 1552576 w 12192000"/>
              <a:gd name="connsiteY17" fmla="*/ 155575 h 3102054"/>
              <a:gd name="connsiteX18" fmla="*/ 1598614 w 12192000"/>
              <a:gd name="connsiteY18" fmla="*/ 141287 h 3102054"/>
              <a:gd name="connsiteX19" fmla="*/ 1639889 w 12192000"/>
              <a:gd name="connsiteY19" fmla="*/ 125412 h 3102054"/>
              <a:gd name="connsiteX20" fmla="*/ 1676401 w 12192000"/>
              <a:gd name="connsiteY20" fmla="*/ 106362 h 3102054"/>
              <a:gd name="connsiteX21" fmla="*/ 1714501 w 12192000"/>
              <a:gd name="connsiteY21" fmla="*/ 87312 h 3102054"/>
              <a:gd name="connsiteX22" fmla="*/ 1752601 w 12192000"/>
              <a:gd name="connsiteY22" fmla="*/ 68262 h 3102054"/>
              <a:gd name="connsiteX23" fmla="*/ 1789114 w 12192000"/>
              <a:gd name="connsiteY23" fmla="*/ 52387 h 3102054"/>
              <a:gd name="connsiteX24" fmla="*/ 1830389 w 12192000"/>
              <a:gd name="connsiteY24" fmla="*/ 36512 h 3102054"/>
              <a:gd name="connsiteX25" fmla="*/ 1876426 w 12192000"/>
              <a:gd name="connsiteY25" fmla="*/ 20637 h 3102054"/>
              <a:gd name="connsiteX26" fmla="*/ 1928814 w 12192000"/>
              <a:gd name="connsiteY26" fmla="*/ 9525 h 3102054"/>
              <a:gd name="connsiteX27" fmla="*/ 1989139 w 12192000"/>
              <a:gd name="connsiteY27" fmla="*/ 3175 h 3102054"/>
              <a:gd name="connsiteX28" fmla="*/ 2057401 w 12192000"/>
              <a:gd name="connsiteY28" fmla="*/ 0 h 3102054"/>
              <a:gd name="connsiteX29" fmla="*/ 2125664 w 12192000"/>
              <a:gd name="connsiteY29" fmla="*/ 3175 h 3102054"/>
              <a:gd name="connsiteX30" fmla="*/ 2185989 w 12192000"/>
              <a:gd name="connsiteY30" fmla="*/ 9525 h 3102054"/>
              <a:gd name="connsiteX31" fmla="*/ 2238376 w 12192000"/>
              <a:gd name="connsiteY31" fmla="*/ 20637 h 3102054"/>
              <a:gd name="connsiteX32" fmla="*/ 2284414 w 12192000"/>
              <a:gd name="connsiteY32" fmla="*/ 36512 h 3102054"/>
              <a:gd name="connsiteX33" fmla="*/ 2325688 w 12192000"/>
              <a:gd name="connsiteY33" fmla="*/ 52387 h 3102054"/>
              <a:gd name="connsiteX34" fmla="*/ 2362201 w 12192000"/>
              <a:gd name="connsiteY34" fmla="*/ 68262 h 3102054"/>
              <a:gd name="connsiteX35" fmla="*/ 2400301 w 12192000"/>
              <a:gd name="connsiteY35" fmla="*/ 87312 h 3102054"/>
              <a:gd name="connsiteX36" fmla="*/ 2438401 w 12192000"/>
              <a:gd name="connsiteY36" fmla="*/ 106362 h 3102054"/>
              <a:gd name="connsiteX37" fmla="*/ 2474913 w 12192000"/>
              <a:gd name="connsiteY37" fmla="*/ 125412 h 3102054"/>
              <a:gd name="connsiteX38" fmla="*/ 2516188 w 12192000"/>
              <a:gd name="connsiteY38" fmla="*/ 141287 h 3102054"/>
              <a:gd name="connsiteX39" fmla="*/ 2562226 w 12192000"/>
              <a:gd name="connsiteY39" fmla="*/ 155575 h 3102054"/>
              <a:gd name="connsiteX40" fmla="*/ 2614614 w 12192000"/>
              <a:gd name="connsiteY40" fmla="*/ 166687 h 3102054"/>
              <a:gd name="connsiteX41" fmla="*/ 2674938 w 12192000"/>
              <a:gd name="connsiteY41" fmla="*/ 174625 h 3102054"/>
              <a:gd name="connsiteX42" fmla="*/ 2743201 w 12192000"/>
              <a:gd name="connsiteY42" fmla="*/ 176212 h 3102054"/>
              <a:gd name="connsiteX43" fmla="*/ 2811464 w 12192000"/>
              <a:gd name="connsiteY43" fmla="*/ 174625 h 3102054"/>
              <a:gd name="connsiteX44" fmla="*/ 2871789 w 12192000"/>
              <a:gd name="connsiteY44" fmla="*/ 166687 h 3102054"/>
              <a:gd name="connsiteX45" fmla="*/ 2924176 w 12192000"/>
              <a:gd name="connsiteY45" fmla="*/ 155575 h 3102054"/>
              <a:gd name="connsiteX46" fmla="*/ 2970214 w 12192000"/>
              <a:gd name="connsiteY46" fmla="*/ 141287 h 3102054"/>
              <a:gd name="connsiteX47" fmla="*/ 3011489 w 12192000"/>
              <a:gd name="connsiteY47" fmla="*/ 125412 h 3102054"/>
              <a:gd name="connsiteX48" fmla="*/ 3048001 w 12192000"/>
              <a:gd name="connsiteY48" fmla="*/ 106362 h 3102054"/>
              <a:gd name="connsiteX49" fmla="*/ 3086101 w 12192000"/>
              <a:gd name="connsiteY49" fmla="*/ 87312 h 3102054"/>
              <a:gd name="connsiteX50" fmla="*/ 3124201 w 12192000"/>
              <a:gd name="connsiteY50" fmla="*/ 68262 h 3102054"/>
              <a:gd name="connsiteX51" fmla="*/ 3160714 w 12192000"/>
              <a:gd name="connsiteY51" fmla="*/ 52387 h 3102054"/>
              <a:gd name="connsiteX52" fmla="*/ 3201989 w 12192000"/>
              <a:gd name="connsiteY52" fmla="*/ 36512 h 3102054"/>
              <a:gd name="connsiteX53" fmla="*/ 3248026 w 12192000"/>
              <a:gd name="connsiteY53" fmla="*/ 20637 h 3102054"/>
              <a:gd name="connsiteX54" fmla="*/ 3300414 w 12192000"/>
              <a:gd name="connsiteY54" fmla="*/ 9525 h 3102054"/>
              <a:gd name="connsiteX55" fmla="*/ 3360739 w 12192000"/>
              <a:gd name="connsiteY55" fmla="*/ 3175 h 3102054"/>
              <a:gd name="connsiteX56" fmla="*/ 3427414 w 12192000"/>
              <a:gd name="connsiteY56" fmla="*/ 0 h 3102054"/>
              <a:gd name="connsiteX57" fmla="*/ 3497264 w 12192000"/>
              <a:gd name="connsiteY57" fmla="*/ 3175 h 3102054"/>
              <a:gd name="connsiteX58" fmla="*/ 3557589 w 12192000"/>
              <a:gd name="connsiteY58" fmla="*/ 9525 h 3102054"/>
              <a:gd name="connsiteX59" fmla="*/ 3609976 w 12192000"/>
              <a:gd name="connsiteY59" fmla="*/ 20637 h 3102054"/>
              <a:gd name="connsiteX60" fmla="*/ 3656014 w 12192000"/>
              <a:gd name="connsiteY60" fmla="*/ 36512 h 3102054"/>
              <a:gd name="connsiteX61" fmla="*/ 3697288 w 12192000"/>
              <a:gd name="connsiteY61" fmla="*/ 52387 h 3102054"/>
              <a:gd name="connsiteX62" fmla="*/ 3733801 w 12192000"/>
              <a:gd name="connsiteY62" fmla="*/ 68262 h 3102054"/>
              <a:gd name="connsiteX63" fmla="*/ 3771901 w 12192000"/>
              <a:gd name="connsiteY63" fmla="*/ 87312 h 3102054"/>
              <a:gd name="connsiteX64" fmla="*/ 3810001 w 12192000"/>
              <a:gd name="connsiteY64" fmla="*/ 106362 h 3102054"/>
              <a:gd name="connsiteX65" fmla="*/ 3846514 w 12192000"/>
              <a:gd name="connsiteY65" fmla="*/ 125412 h 3102054"/>
              <a:gd name="connsiteX66" fmla="*/ 3887789 w 12192000"/>
              <a:gd name="connsiteY66" fmla="*/ 141287 h 3102054"/>
              <a:gd name="connsiteX67" fmla="*/ 3933826 w 12192000"/>
              <a:gd name="connsiteY67" fmla="*/ 155575 h 3102054"/>
              <a:gd name="connsiteX68" fmla="*/ 3986214 w 12192000"/>
              <a:gd name="connsiteY68" fmla="*/ 166687 h 3102054"/>
              <a:gd name="connsiteX69" fmla="*/ 4046539 w 12192000"/>
              <a:gd name="connsiteY69" fmla="*/ 174625 h 3102054"/>
              <a:gd name="connsiteX70" fmla="*/ 4114801 w 12192000"/>
              <a:gd name="connsiteY70" fmla="*/ 176212 h 3102054"/>
              <a:gd name="connsiteX71" fmla="*/ 4183064 w 12192000"/>
              <a:gd name="connsiteY71" fmla="*/ 174625 h 3102054"/>
              <a:gd name="connsiteX72" fmla="*/ 4243388 w 12192000"/>
              <a:gd name="connsiteY72" fmla="*/ 166687 h 3102054"/>
              <a:gd name="connsiteX73" fmla="*/ 4295776 w 12192000"/>
              <a:gd name="connsiteY73" fmla="*/ 155575 h 3102054"/>
              <a:gd name="connsiteX74" fmla="*/ 4341813 w 12192000"/>
              <a:gd name="connsiteY74" fmla="*/ 141287 h 3102054"/>
              <a:gd name="connsiteX75" fmla="*/ 4383088 w 12192000"/>
              <a:gd name="connsiteY75" fmla="*/ 125412 h 3102054"/>
              <a:gd name="connsiteX76" fmla="*/ 4419601 w 12192000"/>
              <a:gd name="connsiteY76" fmla="*/ 106362 h 3102054"/>
              <a:gd name="connsiteX77" fmla="*/ 4495801 w 12192000"/>
              <a:gd name="connsiteY77" fmla="*/ 68262 h 3102054"/>
              <a:gd name="connsiteX78" fmla="*/ 4532314 w 12192000"/>
              <a:gd name="connsiteY78" fmla="*/ 52387 h 3102054"/>
              <a:gd name="connsiteX79" fmla="*/ 4573588 w 12192000"/>
              <a:gd name="connsiteY79" fmla="*/ 36512 h 3102054"/>
              <a:gd name="connsiteX80" fmla="*/ 4619626 w 12192000"/>
              <a:gd name="connsiteY80" fmla="*/ 20637 h 3102054"/>
              <a:gd name="connsiteX81" fmla="*/ 4672013 w 12192000"/>
              <a:gd name="connsiteY81" fmla="*/ 9525 h 3102054"/>
              <a:gd name="connsiteX82" fmla="*/ 4732338 w 12192000"/>
              <a:gd name="connsiteY82" fmla="*/ 3175 h 3102054"/>
              <a:gd name="connsiteX83" fmla="*/ 4800601 w 12192000"/>
              <a:gd name="connsiteY83" fmla="*/ 0 h 3102054"/>
              <a:gd name="connsiteX84" fmla="*/ 4868864 w 12192000"/>
              <a:gd name="connsiteY84" fmla="*/ 3175 h 3102054"/>
              <a:gd name="connsiteX85" fmla="*/ 4929188 w 12192000"/>
              <a:gd name="connsiteY85" fmla="*/ 9525 h 3102054"/>
              <a:gd name="connsiteX86" fmla="*/ 4981576 w 12192000"/>
              <a:gd name="connsiteY86" fmla="*/ 20637 h 3102054"/>
              <a:gd name="connsiteX87" fmla="*/ 5027614 w 12192000"/>
              <a:gd name="connsiteY87" fmla="*/ 36512 h 3102054"/>
              <a:gd name="connsiteX88" fmla="*/ 5068889 w 12192000"/>
              <a:gd name="connsiteY88" fmla="*/ 52387 h 3102054"/>
              <a:gd name="connsiteX89" fmla="*/ 5105402 w 12192000"/>
              <a:gd name="connsiteY89" fmla="*/ 68262 h 3102054"/>
              <a:gd name="connsiteX90" fmla="*/ 5143502 w 12192000"/>
              <a:gd name="connsiteY90" fmla="*/ 87312 h 3102054"/>
              <a:gd name="connsiteX91" fmla="*/ 5181601 w 12192000"/>
              <a:gd name="connsiteY91" fmla="*/ 106362 h 3102054"/>
              <a:gd name="connsiteX92" fmla="*/ 5218115 w 12192000"/>
              <a:gd name="connsiteY92" fmla="*/ 125412 h 3102054"/>
              <a:gd name="connsiteX93" fmla="*/ 5259388 w 12192000"/>
              <a:gd name="connsiteY93" fmla="*/ 141287 h 3102054"/>
              <a:gd name="connsiteX94" fmla="*/ 5305426 w 12192000"/>
              <a:gd name="connsiteY94" fmla="*/ 155575 h 3102054"/>
              <a:gd name="connsiteX95" fmla="*/ 5357813 w 12192000"/>
              <a:gd name="connsiteY95" fmla="*/ 166687 h 3102054"/>
              <a:gd name="connsiteX96" fmla="*/ 5418139 w 12192000"/>
              <a:gd name="connsiteY96" fmla="*/ 174625 h 3102054"/>
              <a:gd name="connsiteX97" fmla="*/ 5486401 w 12192000"/>
              <a:gd name="connsiteY97" fmla="*/ 176212 h 3102054"/>
              <a:gd name="connsiteX98" fmla="*/ 5554663 w 12192000"/>
              <a:gd name="connsiteY98" fmla="*/ 174625 h 3102054"/>
              <a:gd name="connsiteX99" fmla="*/ 5614989 w 12192000"/>
              <a:gd name="connsiteY99" fmla="*/ 166687 h 3102054"/>
              <a:gd name="connsiteX100" fmla="*/ 5667376 w 12192000"/>
              <a:gd name="connsiteY100" fmla="*/ 155575 h 3102054"/>
              <a:gd name="connsiteX101" fmla="*/ 5713414 w 12192000"/>
              <a:gd name="connsiteY101" fmla="*/ 141287 h 3102054"/>
              <a:gd name="connsiteX102" fmla="*/ 5754689 w 12192000"/>
              <a:gd name="connsiteY102" fmla="*/ 125412 h 3102054"/>
              <a:gd name="connsiteX103" fmla="*/ 5791202 w 12192000"/>
              <a:gd name="connsiteY103" fmla="*/ 106362 h 3102054"/>
              <a:gd name="connsiteX104" fmla="*/ 5829302 w 12192000"/>
              <a:gd name="connsiteY104" fmla="*/ 87312 h 3102054"/>
              <a:gd name="connsiteX105" fmla="*/ 5867402 w 12192000"/>
              <a:gd name="connsiteY105" fmla="*/ 68262 h 3102054"/>
              <a:gd name="connsiteX106" fmla="*/ 5903915 w 12192000"/>
              <a:gd name="connsiteY106" fmla="*/ 52387 h 3102054"/>
              <a:gd name="connsiteX107" fmla="*/ 5945189 w 12192000"/>
              <a:gd name="connsiteY107" fmla="*/ 36512 h 3102054"/>
              <a:gd name="connsiteX108" fmla="*/ 5991226 w 12192000"/>
              <a:gd name="connsiteY108" fmla="*/ 20637 h 3102054"/>
              <a:gd name="connsiteX109" fmla="*/ 6043614 w 12192000"/>
              <a:gd name="connsiteY109" fmla="*/ 9525 h 3102054"/>
              <a:gd name="connsiteX110" fmla="*/ 6103939 w 12192000"/>
              <a:gd name="connsiteY110" fmla="*/ 3175 h 3102054"/>
              <a:gd name="connsiteX111" fmla="*/ 6172201 w 12192000"/>
              <a:gd name="connsiteY111" fmla="*/ 0 h 3102054"/>
              <a:gd name="connsiteX112" fmla="*/ 6210301 w 12192000"/>
              <a:gd name="connsiteY112" fmla="*/ 1772 h 3102054"/>
              <a:gd name="connsiteX113" fmla="*/ 6248401 w 12192000"/>
              <a:gd name="connsiteY113" fmla="*/ 0 h 3102054"/>
              <a:gd name="connsiteX114" fmla="*/ 6316664 w 12192000"/>
              <a:gd name="connsiteY114" fmla="*/ 3175 h 3102054"/>
              <a:gd name="connsiteX115" fmla="*/ 6376989 w 12192000"/>
              <a:gd name="connsiteY115" fmla="*/ 9525 h 3102054"/>
              <a:gd name="connsiteX116" fmla="*/ 6429376 w 12192000"/>
              <a:gd name="connsiteY116" fmla="*/ 20637 h 3102054"/>
              <a:gd name="connsiteX117" fmla="*/ 6475414 w 12192000"/>
              <a:gd name="connsiteY117" fmla="*/ 36512 h 3102054"/>
              <a:gd name="connsiteX118" fmla="*/ 6516689 w 12192000"/>
              <a:gd name="connsiteY118" fmla="*/ 52387 h 3102054"/>
              <a:gd name="connsiteX119" fmla="*/ 6553202 w 12192000"/>
              <a:gd name="connsiteY119" fmla="*/ 68262 h 3102054"/>
              <a:gd name="connsiteX120" fmla="*/ 6591302 w 12192000"/>
              <a:gd name="connsiteY120" fmla="*/ 87312 h 3102054"/>
              <a:gd name="connsiteX121" fmla="*/ 6629401 w 12192000"/>
              <a:gd name="connsiteY121" fmla="*/ 106362 h 3102054"/>
              <a:gd name="connsiteX122" fmla="*/ 6665915 w 12192000"/>
              <a:gd name="connsiteY122" fmla="*/ 125412 h 3102054"/>
              <a:gd name="connsiteX123" fmla="*/ 6707189 w 12192000"/>
              <a:gd name="connsiteY123" fmla="*/ 141287 h 3102054"/>
              <a:gd name="connsiteX124" fmla="*/ 6753226 w 12192000"/>
              <a:gd name="connsiteY124" fmla="*/ 155575 h 3102054"/>
              <a:gd name="connsiteX125" fmla="*/ 6805614 w 12192000"/>
              <a:gd name="connsiteY125" fmla="*/ 166687 h 3102054"/>
              <a:gd name="connsiteX126" fmla="*/ 6865939 w 12192000"/>
              <a:gd name="connsiteY126" fmla="*/ 174625 h 3102054"/>
              <a:gd name="connsiteX127" fmla="*/ 6934201 w 12192000"/>
              <a:gd name="connsiteY127" fmla="*/ 176212 h 3102054"/>
              <a:gd name="connsiteX128" fmla="*/ 7002464 w 12192000"/>
              <a:gd name="connsiteY128" fmla="*/ 174625 h 3102054"/>
              <a:gd name="connsiteX129" fmla="*/ 7062789 w 12192000"/>
              <a:gd name="connsiteY129" fmla="*/ 166687 h 3102054"/>
              <a:gd name="connsiteX130" fmla="*/ 7115176 w 12192000"/>
              <a:gd name="connsiteY130" fmla="*/ 155575 h 3102054"/>
              <a:gd name="connsiteX131" fmla="*/ 7161214 w 12192000"/>
              <a:gd name="connsiteY131" fmla="*/ 141287 h 3102054"/>
              <a:gd name="connsiteX132" fmla="*/ 7202489 w 12192000"/>
              <a:gd name="connsiteY132" fmla="*/ 125412 h 3102054"/>
              <a:gd name="connsiteX133" fmla="*/ 7239001 w 12192000"/>
              <a:gd name="connsiteY133" fmla="*/ 106362 h 3102054"/>
              <a:gd name="connsiteX134" fmla="*/ 7277101 w 12192000"/>
              <a:gd name="connsiteY134" fmla="*/ 87312 h 3102054"/>
              <a:gd name="connsiteX135" fmla="*/ 7315201 w 12192000"/>
              <a:gd name="connsiteY135" fmla="*/ 68262 h 3102054"/>
              <a:gd name="connsiteX136" fmla="*/ 7351714 w 12192000"/>
              <a:gd name="connsiteY136" fmla="*/ 52387 h 3102054"/>
              <a:gd name="connsiteX137" fmla="*/ 7392989 w 12192000"/>
              <a:gd name="connsiteY137" fmla="*/ 36512 h 3102054"/>
              <a:gd name="connsiteX138" fmla="*/ 7439026 w 12192000"/>
              <a:gd name="connsiteY138" fmla="*/ 20637 h 3102054"/>
              <a:gd name="connsiteX139" fmla="*/ 7491414 w 12192000"/>
              <a:gd name="connsiteY139" fmla="*/ 9525 h 3102054"/>
              <a:gd name="connsiteX140" fmla="*/ 7551739 w 12192000"/>
              <a:gd name="connsiteY140" fmla="*/ 3175 h 3102054"/>
              <a:gd name="connsiteX141" fmla="*/ 7620001 w 12192000"/>
              <a:gd name="connsiteY141" fmla="*/ 0 h 3102054"/>
              <a:gd name="connsiteX142" fmla="*/ 7688264 w 12192000"/>
              <a:gd name="connsiteY142" fmla="*/ 3175 h 3102054"/>
              <a:gd name="connsiteX143" fmla="*/ 7748589 w 12192000"/>
              <a:gd name="connsiteY143" fmla="*/ 9525 h 3102054"/>
              <a:gd name="connsiteX144" fmla="*/ 7800976 w 12192000"/>
              <a:gd name="connsiteY144" fmla="*/ 20637 h 3102054"/>
              <a:gd name="connsiteX145" fmla="*/ 7847014 w 12192000"/>
              <a:gd name="connsiteY145" fmla="*/ 36512 h 3102054"/>
              <a:gd name="connsiteX146" fmla="*/ 7888289 w 12192000"/>
              <a:gd name="connsiteY146" fmla="*/ 52387 h 3102054"/>
              <a:gd name="connsiteX147" fmla="*/ 7924801 w 12192000"/>
              <a:gd name="connsiteY147" fmla="*/ 68262 h 3102054"/>
              <a:gd name="connsiteX148" fmla="*/ 7962901 w 12192000"/>
              <a:gd name="connsiteY148" fmla="*/ 87312 h 3102054"/>
              <a:gd name="connsiteX149" fmla="*/ 8001001 w 12192000"/>
              <a:gd name="connsiteY149" fmla="*/ 106362 h 3102054"/>
              <a:gd name="connsiteX150" fmla="*/ 8037514 w 12192000"/>
              <a:gd name="connsiteY150" fmla="*/ 125412 h 3102054"/>
              <a:gd name="connsiteX151" fmla="*/ 8078789 w 12192000"/>
              <a:gd name="connsiteY151" fmla="*/ 141287 h 3102054"/>
              <a:gd name="connsiteX152" fmla="*/ 8124826 w 12192000"/>
              <a:gd name="connsiteY152" fmla="*/ 155575 h 3102054"/>
              <a:gd name="connsiteX153" fmla="*/ 8177214 w 12192000"/>
              <a:gd name="connsiteY153" fmla="*/ 166687 h 3102054"/>
              <a:gd name="connsiteX154" fmla="*/ 8237539 w 12192000"/>
              <a:gd name="connsiteY154" fmla="*/ 174625 h 3102054"/>
              <a:gd name="connsiteX155" fmla="*/ 8305801 w 12192000"/>
              <a:gd name="connsiteY155" fmla="*/ 176212 h 3102054"/>
              <a:gd name="connsiteX156" fmla="*/ 8374064 w 12192000"/>
              <a:gd name="connsiteY156" fmla="*/ 174625 h 3102054"/>
              <a:gd name="connsiteX157" fmla="*/ 8434388 w 12192000"/>
              <a:gd name="connsiteY157" fmla="*/ 166687 h 3102054"/>
              <a:gd name="connsiteX158" fmla="*/ 8486776 w 12192000"/>
              <a:gd name="connsiteY158" fmla="*/ 155575 h 3102054"/>
              <a:gd name="connsiteX159" fmla="*/ 8532814 w 12192000"/>
              <a:gd name="connsiteY159" fmla="*/ 141287 h 3102054"/>
              <a:gd name="connsiteX160" fmla="*/ 8574088 w 12192000"/>
              <a:gd name="connsiteY160" fmla="*/ 125412 h 3102054"/>
              <a:gd name="connsiteX161" fmla="*/ 8610600 w 12192000"/>
              <a:gd name="connsiteY161" fmla="*/ 106362 h 3102054"/>
              <a:gd name="connsiteX162" fmla="*/ 8648700 w 12192000"/>
              <a:gd name="connsiteY162" fmla="*/ 87312 h 3102054"/>
              <a:gd name="connsiteX163" fmla="*/ 8686800 w 12192000"/>
              <a:gd name="connsiteY163" fmla="*/ 68262 h 3102054"/>
              <a:gd name="connsiteX164" fmla="*/ 8723314 w 12192000"/>
              <a:gd name="connsiteY164" fmla="*/ 52387 h 3102054"/>
              <a:gd name="connsiteX165" fmla="*/ 8764588 w 12192000"/>
              <a:gd name="connsiteY165" fmla="*/ 36512 h 3102054"/>
              <a:gd name="connsiteX166" fmla="*/ 8810626 w 12192000"/>
              <a:gd name="connsiteY166" fmla="*/ 20637 h 3102054"/>
              <a:gd name="connsiteX167" fmla="*/ 8863014 w 12192000"/>
              <a:gd name="connsiteY167" fmla="*/ 9525 h 3102054"/>
              <a:gd name="connsiteX168" fmla="*/ 8923338 w 12192000"/>
              <a:gd name="connsiteY168" fmla="*/ 3175 h 3102054"/>
              <a:gd name="connsiteX169" fmla="*/ 8990014 w 12192000"/>
              <a:gd name="connsiteY169" fmla="*/ 0 h 3102054"/>
              <a:gd name="connsiteX170" fmla="*/ 9059864 w 12192000"/>
              <a:gd name="connsiteY170" fmla="*/ 3175 h 3102054"/>
              <a:gd name="connsiteX171" fmla="*/ 9120188 w 12192000"/>
              <a:gd name="connsiteY171" fmla="*/ 9525 h 3102054"/>
              <a:gd name="connsiteX172" fmla="*/ 9172576 w 12192000"/>
              <a:gd name="connsiteY172" fmla="*/ 20637 h 3102054"/>
              <a:gd name="connsiteX173" fmla="*/ 9218614 w 12192000"/>
              <a:gd name="connsiteY173" fmla="*/ 36512 h 3102054"/>
              <a:gd name="connsiteX174" fmla="*/ 9259888 w 12192000"/>
              <a:gd name="connsiteY174" fmla="*/ 52387 h 3102054"/>
              <a:gd name="connsiteX175" fmla="*/ 9296400 w 12192000"/>
              <a:gd name="connsiteY175" fmla="*/ 68262 h 3102054"/>
              <a:gd name="connsiteX176" fmla="*/ 9334500 w 12192000"/>
              <a:gd name="connsiteY176" fmla="*/ 87312 h 3102054"/>
              <a:gd name="connsiteX177" fmla="*/ 9372600 w 12192000"/>
              <a:gd name="connsiteY177" fmla="*/ 106362 h 3102054"/>
              <a:gd name="connsiteX178" fmla="*/ 9409114 w 12192000"/>
              <a:gd name="connsiteY178" fmla="*/ 125412 h 3102054"/>
              <a:gd name="connsiteX179" fmla="*/ 9450388 w 12192000"/>
              <a:gd name="connsiteY179" fmla="*/ 141287 h 3102054"/>
              <a:gd name="connsiteX180" fmla="*/ 9496426 w 12192000"/>
              <a:gd name="connsiteY180" fmla="*/ 155575 h 3102054"/>
              <a:gd name="connsiteX181" fmla="*/ 9548814 w 12192000"/>
              <a:gd name="connsiteY181" fmla="*/ 166687 h 3102054"/>
              <a:gd name="connsiteX182" fmla="*/ 9609138 w 12192000"/>
              <a:gd name="connsiteY182" fmla="*/ 174625 h 3102054"/>
              <a:gd name="connsiteX183" fmla="*/ 9677400 w 12192000"/>
              <a:gd name="connsiteY183" fmla="*/ 176212 h 3102054"/>
              <a:gd name="connsiteX184" fmla="*/ 9745664 w 12192000"/>
              <a:gd name="connsiteY184" fmla="*/ 174625 h 3102054"/>
              <a:gd name="connsiteX185" fmla="*/ 9805988 w 12192000"/>
              <a:gd name="connsiteY185" fmla="*/ 166687 h 3102054"/>
              <a:gd name="connsiteX186" fmla="*/ 9858376 w 12192000"/>
              <a:gd name="connsiteY186" fmla="*/ 155575 h 3102054"/>
              <a:gd name="connsiteX187" fmla="*/ 9904414 w 12192000"/>
              <a:gd name="connsiteY187" fmla="*/ 141287 h 3102054"/>
              <a:gd name="connsiteX188" fmla="*/ 9945688 w 12192000"/>
              <a:gd name="connsiteY188" fmla="*/ 125412 h 3102054"/>
              <a:gd name="connsiteX189" fmla="*/ 9982200 w 12192000"/>
              <a:gd name="connsiteY189" fmla="*/ 106362 h 3102054"/>
              <a:gd name="connsiteX190" fmla="*/ 10058400 w 12192000"/>
              <a:gd name="connsiteY190" fmla="*/ 68262 h 3102054"/>
              <a:gd name="connsiteX191" fmla="*/ 10094914 w 12192000"/>
              <a:gd name="connsiteY191" fmla="*/ 52387 h 3102054"/>
              <a:gd name="connsiteX192" fmla="*/ 10136188 w 12192000"/>
              <a:gd name="connsiteY192" fmla="*/ 36512 h 3102054"/>
              <a:gd name="connsiteX193" fmla="*/ 10182226 w 12192000"/>
              <a:gd name="connsiteY193" fmla="*/ 20637 h 3102054"/>
              <a:gd name="connsiteX194" fmla="*/ 10234614 w 12192000"/>
              <a:gd name="connsiteY194" fmla="*/ 9525 h 3102054"/>
              <a:gd name="connsiteX195" fmla="*/ 10294938 w 12192000"/>
              <a:gd name="connsiteY195" fmla="*/ 3175 h 3102054"/>
              <a:gd name="connsiteX196" fmla="*/ 10363200 w 12192000"/>
              <a:gd name="connsiteY196" fmla="*/ 0 h 3102054"/>
              <a:gd name="connsiteX197" fmla="*/ 10431464 w 12192000"/>
              <a:gd name="connsiteY197" fmla="*/ 3175 h 3102054"/>
              <a:gd name="connsiteX198" fmla="*/ 10491788 w 12192000"/>
              <a:gd name="connsiteY198" fmla="*/ 9525 h 3102054"/>
              <a:gd name="connsiteX199" fmla="*/ 10544176 w 12192000"/>
              <a:gd name="connsiteY199" fmla="*/ 20637 h 3102054"/>
              <a:gd name="connsiteX200" fmla="*/ 10590214 w 12192000"/>
              <a:gd name="connsiteY200" fmla="*/ 36512 h 3102054"/>
              <a:gd name="connsiteX201" fmla="*/ 10631488 w 12192000"/>
              <a:gd name="connsiteY201" fmla="*/ 52387 h 3102054"/>
              <a:gd name="connsiteX202" fmla="*/ 10668000 w 12192000"/>
              <a:gd name="connsiteY202" fmla="*/ 68262 h 3102054"/>
              <a:gd name="connsiteX203" fmla="*/ 10706100 w 12192000"/>
              <a:gd name="connsiteY203" fmla="*/ 87312 h 3102054"/>
              <a:gd name="connsiteX204" fmla="*/ 10744200 w 12192000"/>
              <a:gd name="connsiteY204" fmla="*/ 106362 h 3102054"/>
              <a:gd name="connsiteX205" fmla="*/ 10780714 w 12192000"/>
              <a:gd name="connsiteY205" fmla="*/ 125412 h 3102054"/>
              <a:gd name="connsiteX206" fmla="*/ 10821988 w 12192000"/>
              <a:gd name="connsiteY206" fmla="*/ 141287 h 3102054"/>
              <a:gd name="connsiteX207" fmla="*/ 10868026 w 12192000"/>
              <a:gd name="connsiteY207" fmla="*/ 155575 h 3102054"/>
              <a:gd name="connsiteX208" fmla="*/ 10920414 w 12192000"/>
              <a:gd name="connsiteY208" fmla="*/ 166687 h 3102054"/>
              <a:gd name="connsiteX209" fmla="*/ 10980738 w 12192000"/>
              <a:gd name="connsiteY209" fmla="*/ 174625 h 3102054"/>
              <a:gd name="connsiteX210" fmla="*/ 11049000 w 12192000"/>
              <a:gd name="connsiteY210" fmla="*/ 176212 h 3102054"/>
              <a:gd name="connsiteX211" fmla="*/ 11117264 w 12192000"/>
              <a:gd name="connsiteY211" fmla="*/ 174625 h 3102054"/>
              <a:gd name="connsiteX212" fmla="*/ 11177588 w 12192000"/>
              <a:gd name="connsiteY212" fmla="*/ 166687 h 3102054"/>
              <a:gd name="connsiteX213" fmla="*/ 11229976 w 12192000"/>
              <a:gd name="connsiteY213" fmla="*/ 155575 h 3102054"/>
              <a:gd name="connsiteX214" fmla="*/ 11276014 w 12192000"/>
              <a:gd name="connsiteY214" fmla="*/ 141287 h 3102054"/>
              <a:gd name="connsiteX215" fmla="*/ 11317288 w 12192000"/>
              <a:gd name="connsiteY215" fmla="*/ 125412 h 3102054"/>
              <a:gd name="connsiteX216" fmla="*/ 11353800 w 12192000"/>
              <a:gd name="connsiteY216" fmla="*/ 106362 h 3102054"/>
              <a:gd name="connsiteX217" fmla="*/ 11391900 w 12192000"/>
              <a:gd name="connsiteY217" fmla="*/ 87312 h 3102054"/>
              <a:gd name="connsiteX218" fmla="*/ 11430000 w 12192000"/>
              <a:gd name="connsiteY218" fmla="*/ 68263 h 3102054"/>
              <a:gd name="connsiteX219" fmla="*/ 11466514 w 12192000"/>
              <a:gd name="connsiteY219" fmla="*/ 52388 h 3102054"/>
              <a:gd name="connsiteX220" fmla="*/ 11507788 w 12192000"/>
              <a:gd name="connsiteY220" fmla="*/ 36513 h 3102054"/>
              <a:gd name="connsiteX221" fmla="*/ 11553826 w 12192000"/>
              <a:gd name="connsiteY221" fmla="*/ 20638 h 3102054"/>
              <a:gd name="connsiteX222" fmla="*/ 11606214 w 12192000"/>
              <a:gd name="connsiteY222" fmla="*/ 9525 h 3102054"/>
              <a:gd name="connsiteX223" fmla="*/ 11666538 w 12192000"/>
              <a:gd name="connsiteY223" fmla="*/ 3175 h 3102054"/>
              <a:gd name="connsiteX224" fmla="*/ 11734800 w 12192000"/>
              <a:gd name="connsiteY224" fmla="*/ 0 h 3102054"/>
              <a:gd name="connsiteX225" fmla="*/ 11803064 w 12192000"/>
              <a:gd name="connsiteY225" fmla="*/ 3175 h 3102054"/>
              <a:gd name="connsiteX226" fmla="*/ 11863388 w 12192000"/>
              <a:gd name="connsiteY226" fmla="*/ 9525 h 3102054"/>
              <a:gd name="connsiteX227" fmla="*/ 11915776 w 12192000"/>
              <a:gd name="connsiteY227" fmla="*/ 20638 h 3102054"/>
              <a:gd name="connsiteX228" fmla="*/ 11961814 w 12192000"/>
              <a:gd name="connsiteY228" fmla="*/ 36513 h 3102054"/>
              <a:gd name="connsiteX229" fmla="*/ 12003088 w 12192000"/>
              <a:gd name="connsiteY229" fmla="*/ 52388 h 3102054"/>
              <a:gd name="connsiteX230" fmla="*/ 12039600 w 12192000"/>
              <a:gd name="connsiteY230" fmla="*/ 68263 h 3102054"/>
              <a:gd name="connsiteX231" fmla="*/ 12077700 w 12192000"/>
              <a:gd name="connsiteY231" fmla="*/ 87313 h 3102054"/>
              <a:gd name="connsiteX232" fmla="*/ 12115800 w 12192000"/>
              <a:gd name="connsiteY232" fmla="*/ 106363 h 3102054"/>
              <a:gd name="connsiteX233" fmla="*/ 12152314 w 12192000"/>
              <a:gd name="connsiteY233" fmla="*/ 125413 h 3102054"/>
              <a:gd name="connsiteX234" fmla="*/ 12192000 w 12192000"/>
              <a:gd name="connsiteY234" fmla="*/ 140677 h 3102054"/>
              <a:gd name="connsiteX235" fmla="*/ 12192000 w 12192000"/>
              <a:gd name="connsiteY235" fmla="*/ 885826 h 3102054"/>
              <a:gd name="connsiteX236" fmla="*/ 12191999 w 12192000"/>
              <a:gd name="connsiteY236" fmla="*/ 885826 h 3102054"/>
              <a:gd name="connsiteX237" fmla="*/ 12191999 w 12192000"/>
              <a:gd name="connsiteY237" fmla="*/ 3102054 h 3102054"/>
              <a:gd name="connsiteX238" fmla="*/ 0 w 12192000"/>
              <a:gd name="connsiteY238" fmla="*/ 3102054 h 3102054"/>
              <a:gd name="connsiteX239" fmla="*/ 0 w 12192000"/>
              <a:gd name="connsiteY239" fmla="*/ 638254 h 3102054"/>
              <a:gd name="connsiteX240" fmla="*/ 1 w 12192000"/>
              <a:gd name="connsiteY240" fmla="*/ 638254 h 3102054"/>
              <a:gd name="connsiteX241" fmla="*/ 1 w 12192000"/>
              <a:gd name="connsiteY241" fmla="*/ 176212 h 3102054"/>
              <a:gd name="connsiteX242" fmla="*/ 68264 w 12192000"/>
              <a:gd name="connsiteY242" fmla="*/ 174625 h 3102054"/>
              <a:gd name="connsiteX243" fmla="*/ 128589 w 12192000"/>
              <a:gd name="connsiteY243" fmla="*/ 166687 h 3102054"/>
              <a:gd name="connsiteX244" fmla="*/ 180976 w 12192000"/>
              <a:gd name="connsiteY244" fmla="*/ 155575 h 3102054"/>
              <a:gd name="connsiteX245" fmla="*/ 227014 w 12192000"/>
              <a:gd name="connsiteY245" fmla="*/ 141287 h 3102054"/>
              <a:gd name="connsiteX246" fmla="*/ 268289 w 12192000"/>
              <a:gd name="connsiteY246" fmla="*/ 125412 h 3102054"/>
              <a:gd name="connsiteX247" fmla="*/ 304801 w 12192000"/>
              <a:gd name="connsiteY247" fmla="*/ 106362 h 3102054"/>
              <a:gd name="connsiteX248" fmla="*/ 342901 w 12192000"/>
              <a:gd name="connsiteY248" fmla="*/ 87312 h 3102054"/>
              <a:gd name="connsiteX249" fmla="*/ 381001 w 12192000"/>
              <a:gd name="connsiteY249" fmla="*/ 68262 h 3102054"/>
              <a:gd name="connsiteX250" fmla="*/ 417514 w 12192000"/>
              <a:gd name="connsiteY250" fmla="*/ 52387 h 3102054"/>
              <a:gd name="connsiteX251" fmla="*/ 458789 w 12192000"/>
              <a:gd name="connsiteY251" fmla="*/ 36512 h 3102054"/>
              <a:gd name="connsiteX252" fmla="*/ 504826 w 12192000"/>
              <a:gd name="connsiteY252" fmla="*/ 20637 h 3102054"/>
              <a:gd name="connsiteX253" fmla="*/ 557214 w 12192000"/>
              <a:gd name="connsiteY253" fmla="*/ 9525 h 3102054"/>
              <a:gd name="connsiteX254" fmla="*/ 617539 w 12192000"/>
              <a:gd name="connsiteY254" fmla="*/ 3175 h 31020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  <a:cxn ang="0">
                <a:pos x="connsiteX42" y="connsiteY42"/>
              </a:cxn>
              <a:cxn ang="0">
                <a:pos x="connsiteX43" y="connsiteY43"/>
              </a:cxn>
              <a:cxn ang="0">
                <a:pos x="connsiteX44" y="connsiteY44"/>
              </a:cxn>
              <a:cxn ang="0">
                <a:pos x="connsiteX45" y="connsiteY45"/>
              </a:cxn>
              <a:cxn ang="0">
                <a:pos x="connsiteX46" y="connsiteY46"/>
              </a:cxn>
              <a:cxn ang="0">
                <a:pos x="connsiteX47" y="connsiteY47"/>
              </a:cxn>
              <a:cxn ang="0">
                <a:pos x="connsiteX48" y="connsiteY48"/>
              </a:cxn>
              <a:cxn ang="0">
                <a:pos x="connsiteX49" y="connsiteY49"/>
              </a:cxn>
              <a:cxn ang="0">
                <a:pos x="connsiteX50" y="connsiteY50"/>
              </a:cxn>
              <a:cxn ang="0">
                <a:pos x="connsiteX51" y="connsiteY51"/>
              </a:cxn>
              <a:cxn ang="0">
                <a:pos x="connsiteX52" y="connsiteY52"/>
              </a:cxn>
              <a:cxn ang="0">
                <a:pos x="connsiteX53" y="connsiteY53"/>
              </a:cxn>
              <a:cxn ang="0">
                <a:pos x="connsiteX54" y="connsiteY54"/>
              </a:cxn>
              <a:cxn ang="0">
                <a:pos x="connsiteX55" y="connsiteY55"/>
              </a:cxn>
              <a:cxn ang="0">
                <a:pos x="connsiteX56" y="connsiteY56"/>
              </a:cxn>
              <a:cxn ang="0">
                <a:pos x="connsiteX57" y="connsiteY57"/>
              </a:cxn>
              <a:cxn ang="0">
                <a:pos x="connsiteX58" y="connsiteY58"/>
              </a:cxn>
              <a:cxn ang="0">
                <a:pos x="connsiteX59" y="connsiteY59"/>
              </a:cxn>
              <a:cxn ang="0">
                <a:pos x="connsiteX60" y="connsiteY60"/>
              </a:cxn>
              <a:cxn ang="0">
                <a:pos x="connsiteX61" y="connsiteY61"/>
              </a:cxn>
              <a:cxn ang="0">
                <a:pos x="connsiteX62" y="connsiteY62"/>
              </a:cxn>
              <a:cxn ang="0">
                <a:pos x="connsiteX63" y="connsiteY63"/>
              </a:cxn>
              <a:cxn ang="0">
                <a:pos x="connsiteX64" y="connsiteY64"/>
              </a:cxn>
              <a:cxn ang="0">
                <a:pos x="connsiteX65" y="connsiteY65"/>
              </a:cxn>
              <a:cxn ang="0">
                <a:pos x="connsiteX66" y="connsiteY66"/>
              </a:cxn>
              <a:cxn ang="0">
                <a:pos x="connsiteX67" y="connsiteY67"/>
              </a:cxn>
              <a:cxn ang="0">
                <a:pos x="connsiteX68" y="connsiteY68"/>
              </a:cxn>
              <a:cxn ang="0">
                <a:pos x="connsiteX69" y="connsiteY69"/>
              </a:cxn>
              <a:cxn ang="0">
                <a:pos x="connsiteX70" y="connsiteY70"/>
              </a:cxn>
              <a:cxn ang="0">
                <a:pos x="connsiteX71" y="connsiteY71"/>
              </a:cxn>
              <a:cxn ang="0">
                <a:pos x="connsiteX72" y="connsiteY72"/>
              </a:cxn>
              <a:cxn ang="0">
                <a:pos x="connsiteX73" y="connsiteY73"/>
              </a:cxn>
              <a:cxn ang="0">
                <a:pos x="connsiteX74" y="connsiteY74"/>
              </a:cxn>
              <a:cxn ang="0">
                <a:pos x="connsiteX75" y="connsiteY75"/>
              </a:cxn>
              <a:cxn ang="0">
                <a:pos x="connsiteX76" y="connsiteY76"/>
              </a:cxn>
              <a:cxn ang="0">
                <a:pos x="connsiteX77" y="connsiteY77"/>
              </a:cxn>
              <a:cxn ang="0">
                <a:pos x="connsiteX78" y="connsiteY78"/>
              </a:cxn>
              <a:cxn ang="0">
                <a:pos x="connsiteX79" y="connsiteY79"/>
              </a:cxn>
              <a:cxn ang="0">
                <a:pos x="connsiteX80" y="connsiteY80"/>
              </a:cxn>
              <a:cxn ang="0">
                <a:pos x="connsiteX81" y="connsiteY81"/>
              </a:cxn>
              <a:cxn ang="0">
                <a:pos x="connsiteX82" y="connsiteY82"/>
              </a:cxn>
              <a:cxn ang="0">
                <a:pos x="connsiteX83" y="connsiteY83"/>
              </a:cxn>
              <a:cxn ang="0">
                <a:pos x="connsiteX84" y="connsiteY84"/>
              </a:cxn>
              <a:cxn ang="0">
                <a:pos x="connsiteX85" y="connsiteY85"/>
              </a:cxn>
              <a:cxn ang="0">
                <a:pos x="connsiteX86" y="connsiteY86"/>
              </a:cxn>
              <a:cxn ang="0">
                <a:pos x="connsiteX87" y="connsiteY87"/>
              </a:cxn>
              <a:cxn ang="0">
                <a:pos x="connsiteX88" y="connsiteY88"/>
              </a:cxn>
              <a:cxn ang="0">
                <a:pos x="connsiteX89" y="connsiteY89"/>
              </a:cxn>
              <a:cxn ang="0">
                <a:pos x="connsiteX90" y="connsiteY90"/>
              </a:cxn>
              <a:cxn ang="0">
                <a:pos x="connsiteX91" y="connsiteY91"/>
              </a:cxn>
              <a:cxn ang="0">
                <a:pos x="connsiteX92" y="connsiteY92"/>
              </a:cxn>
              <a:cxn ang="0">
                <a:pos x="connsiteX93" y="connsiteY93"/>
              </a:cxn>
              <a:cxn ang="0">
                <a:pos x="connsiteX94" y="connsiteY94"/>
              </a:cxn>
              <a:cxn ang="0">
                <a:pos x="connsiteX95" y="connsiteY95"/>
              </a:cxn>
              <a:cxn ang="0">
                <a:pos x="connsiteX96" y="connsiteY96"/>
              </a:cxn>
              <a:cxn ang="0">
                <a:pos x="connsiteX97" y="connsiteY97"/>
              </a:cxn>
              <a:cxn ang="0">
                <a:pos x="connsiteX98" y="connsiteY98"/>
              </a:cxn>
              <a:cxn ang="0">
                <a:pos x="connsiteX99" y="connsiteY99"/>
              </a:cxn>
              <a:cxn ang="0">
                <a:pos x="connsiteX100" y="connsiteY100"/>
              </a:cxn>
              <a:cxn ang="0">
                <a:pos x="connsiteX101" y="connsiteY101"/>
              </a:cxn>
              <a:cxn ang="0">
                <a:pos x="connsiteX102" y="connsiteY102"/>
              </a:cxn>
              <a:cxn ang="0">
                <a:pos x="connsiteX103" y="connsiteY103"/>
              </a:cxn>
              <a:cxn ang="0">
                <a:pos x="connsiteX104" y="connsiteY104"/>
              </a:cxn>
              <a:cxn ang="0">
                <a:pos x="connsiteX105" y="connsiteY105"/>
              </a:cxn>
              <a:cxn ang="0">
                <a:pos x="connsiteX106" y="connsiteY106"/>
              </a:cxn>
              <a:cxn ang="0">
                <a:pos x="connsiteX107" y="connsiteY107"/>
              </a:cxn>
              <a:cxn ang="0">
                <a:pos x="connsiteX108" y="connsiteY108"/>
              </a:cxn>
              <a:cxn ang="0">
                <a:pos x="connsiteX109" y="connsiteY109"/>
              </a:cxn>
              <a:cxn ang="0">
                <a:pos x="connsiteX110" y="connsiteY110"/>
              </a:cxn>
              <a:cxn ang="0">
                <a:pos x="connsiteX111" y="connsiteY111"/>
              </a:cxn>
              <a:cxn ang="0">
                <a:pos x="connsiteX112" y="connsiteY112"/>
              </a:cxn>
              <a:cxn ang="0">
                <a:pos x="connsiteX113" y="connsiteY113"/>
              </a:cxn>
              <a:cxn ang="0">
                <a:pos x="connsiteX114" y="connsiteY114"/>
              </a:cxn>
              <a:cxn ang="0">
                <a:pos x="connsiteX115" y="connsiteY115"/>
              </a:cxn>
              <a:cxn ang="0">
                <a:pos x="connsiteX116" y="connsiteY116"/>
              </a:cxn>
              <a:cxn ang="0">
                <a:pos x="connsiteX117" y="connsiteY117"/>
              </a:cxn>
              <a:cxn ang="0">
                <a:pos x="connsiteX118" y="connsiteY118"/>
              </a:cxn>
              <a:cxn ang="0">
                <a:pos x="connsiteX119" y="connsiteY119"/>
              </a:cxn>
              <a:cxn ang="0">
                <a:pos x="connsiteX120" y="connsiteY120"/>
              </a:cxn>
              <a:cxn ang="0">
                <a:pos x="connsiteX121" y="connsiteY121"/>
              </a:cxn>
              <a:cxn ang="0">
                <a:pos x="connsiteX122" y="connsiteY122"/>
              </a:cxn>
              <a:cxn ang="0">
                <a:pos x="connsiteX123" y="connsiteY123"/>
              </a:cxn>
              <a:cxn ang="0">
                <a:pos x="connsiteX124" y="connsiteY124"/>
              </a:cxn>
              <a:cxn ang="0">
                <a:pos x="connsiteX125" y="connsiteY125"/>
              </a:cxn>
              <a:cxn ang="0">
                <a:pos x="connsiteX126" y="connsiteY126"/>
              </a:cxn>
              <a:cxn ang="0">
                <a:pos x="connsiteX127" y="connsiteY127"/>
              </a:cxn>
              <a:cxn ang="0">
                <a:pos x="connsiteX128" y="connsiteY128"/>
              </a:cxn>
              <a:cxn ang="0">
                <a:pos x="connsiteX129" y="connsiteY129"/>
              </a:cxn>
              <a:cxn ang="0">
                <a:pos x="connsiteX130" y="connsiteY130"/>
              </a:cxn>
              <a:cxn ang="0">
                <a:pos x="connsiteX131" y="connsiteY131"/>
              </a:cxn>
              <a:cxn ang="0">
                <a:pos x="connsiteX132" y="connsiteY132"/>
              </a:cxn>
              <a:cxn ang="0">
                <a:pos x="connsiteX133" y="connsiteY133"/>
              </a:cxn>
              <a:cxn ang="0">
                <a:pos x="connsiteX134" y="connsiteY134"/>
              </a:cxn>
              <a:cxn ang="0">
                <a:pos x="connsiteX135" y="connsiteY135"/>
              </a:cxn>
              <a:cxn ang="0">
                <a:pos x="connsiteX136" y="connsiteY136"/>
              </a:cxn>
              <a:cxn ang="0">
                <a:pos x="connsiteX137" y="connsiteY137"/>
              </a:cxn>
              <a:cxn ang="0">
                <a:pos x="connsiteX138" y="connsiteY138"/>
              </a:cxn>
              <a:cxn ang="0">
                <a:pos x="connsiteX139" y="connsiteY139"/>
              </a:cxn>
              <a:cxn ang="0">
                <a:pos x="connsiteX140" y="connsiteY140"/>
              </a:cxn>
              <a:cxn ang="0">
                <a:pos x="connsiteX141" y="connsiteY141"/>
              </a:cxn>
              <a:cxn ang="0">
                <a:pos x="connsiteX142" y="connsiteY142"/>
              </a:cxn>
              <a:cxn ang="0">
                <a:pos x="connsiteX143" y="connsiteY143"/>
              </a:cxn>
              <a:cxn ang="0">
                <a:pos x="connsiteX144" y="connsiteY144"/>
              </a:cxn>
              <a:cxn ang="0">
                <a:pos x="connsiteX145" y="connsiteY145"/>
              </a:cxn>
              <a:cxn ang="0">
                <a:pos x="connsiteX146" y="connsiteY146"/>
              </a:cxn>
              <a:cxn ang="0">
                <a:pos x="connsiteX147" y="connsiteY147"/>
              </a:cxn>
              <a:cxn ang="0">
                <a:pos x="connsiteX148" y="connsiteY148"/>
              </a:cxn>
              <a:cxn ang="0">
                <a:pos x="connsiteX149" y="connsiteY149"/>
              </a:cxn>
              <a:cxn ang="0">
                <a:pos x="connsiteX150" y="connsiteY150"/>
              </a:cxn>
              <a:cxn ang="0">
                <a:pos x="connsiteX151" y="connsiteY151"/>
              </a:cxn>
              <a:cxn ang="0">
                <a:pos x="connsiteX152" y="connsiteY152"/>
              </a:cxn>
              <a:cxn ang="0">
                <a:pos x="connsiteX153" y="connsiteY153"/>
              </a:cxn>
              <a:cxn ang="0">
                <a:pos x="connsiteX154" y="connsiteY154"/>
              </a:cxn>
              <a:cxn ang="0">
                <a:pos x="connsiteX155" y="connsiteY155"/>
              </a:cxn>
              <a:cxn ang="0">
                <a:pos x="connsiteX156" y="connsiteY156"/>
              </a:cxn>
              <a:cxn ang="0">
                <a:pos x="connsiteX157" y="connsiteY157"/>
              </a:cxn>
              <a:cxn ang="0">
                <a:pos x="connsiteX158" y="connsiteY158"/>
              </a:cxn>
              <a:cxn ang="0">
                <a:pos x="connsiteX159" y="connsiteY159"/>
              </a:cxn>
              <a:cxn ang="0">
                <a:pos x="connsiteX160" y="connsiteY160"/>
              </a:cxn>
              <a:cxn ang="0">
                <a:pos x="connsiteX161" y="connsiteY161"/>
              </a:cxn>
              <a:cxn ang="0">
                <a:pos x="connsiteX162" y="connsiteY162"/>
              </a:cxn>
              <a:cxn ang="0">
                <a:pos x="connsiteX163" y="connsiteY163"/>
              </a:cxn>
              <a:cxn ang="0">
                <a:pos x="connsiteX164" y="connsiteY164"/>
              </a:cxn>
              <a:cxn ang="0">
                <a:pos x="connsiteX165" y="connsiteY165"/>
              </a:cxn>
              <a:cxn ang="0">
                <a:pos x="connsiteX166" y="connsiteY166"/>
              </a:cxn>
              <a:cxn ang="0">
                <a:pos x="connsiteX167" y="connsiteY167"/>
              </a:cxn>
              <a:cxn ang="0">
                <a:pos x="connsiteX168" y="connsiteY168"/>
              </a:cxn>
              <a:cxn ang="0">
                <a:pos x="connsiteX169" y="connsiteY169"/>
              </a:cxn>
              <a:cxn ang="0">
                <a:pos x="connsiteX170" y="connsiteY170"/>
              </a:cxn>
              <a:cxn ang="0">
                <a:pos x="connsiteX171" y="connsiteY171"/>
              </a:cxn>
              <a:cxn ang="0">
                <a:pos x="connsiteX172" y="connsiteY172"/>
              </a:cxn>
              <a:cxn ang="0">
                <a:pos x="connsiteX173" y="connsiteY173"/>
              </a:cxn>
              <a:cxn ang="0">
                <a:pos x="connsiteX174" y="connsiteY174"/>
              </a:cxn>
              <a:cxn ang="0">
                <a:pos x="connsiteX175" y="connsiteY175"/>
              </a:cxn>
              <a:cxn ang="0">
                <a:pos x="connsiteX176" y="connsiteY176"/>
              </a:cxn>
              <a:cxn ang="0">
                <a:pos x="connsiteX177" y="connsiteY177"/>
              </a:cxn>
              <a:cxn ang="0">
                <a:pos x="connsiteX178" y="connsiteY178"/>
              </a:cxn>
              <a:cxn ang="0">
                <a:pos x="connsiteX179" y="connsiteY179"/>
              </a:cxn>
              <a:cxn ang="0">
                <a:pos x="connsiteX180" y="connsiteY180"/>
              </a:cxn>
              <a:cxn ang="0">
                <a:pos x="connsiteX181" y="connsiteY181"/>
              </a:cxn>
              <a:cxn ang="0">
                <a:pos x="connsiteX182" y="connsiteY182"/>
              </a:cxn>
              <a:cxn ang="0">
                <a:pos x="connsiteX183" y="connsiteY183"/>
              </a:cxn>
              <a:cxn ang="0">
                <a:pos x="connsiteX184" y="connsiteY184"/>
              </a:cxn>
              <a:cxn ang="0">
                <a:pos x="connsiteX185" y="connsiteY185"/>
              </a:cxn>
              <a:cxn ang="0">
                <a:pos x="connsiteX186" y="connsiteY186"/>
              </a:cxn>
              <a:cxn ang="0">
                <a:pos x="connsiteX187" y="connsiteY187"/>
              </a:cxn>
              <a:cxn ang="0">
                <a:pos x="connsiteX188" y="connsiteY188"/>
              </a:cxn>
              <a:cxn ang="0">
                <a:pos x="connsiteX189" y="connsiteY189"/>
              </a:cxn>
              <a:cxn ang="0">
                <a:pos x="connsiteX190" y="connsiteY190"/>
              </a:cxn>
              <a:cxn ang="0">
                <a:pos x="connsiteX191" y="connsiteY191"/>
              </a:cxn>
              <a:cxn ang="0">
                <a:pos x="connsiteX192" y="connsiteY192"/>
              </a:cxn>
              <a:cxn ang="0">
                <a:pos x="connsiteX193" y="connsiteY193"/>
              </a:cxn>
              <a:cxn ang="0">
                <a:pos x="connsiteX194" y="connsiteY194"/>
              </a:cxn>
              <a:cxn ang="0">
                <a:pos x="connsiteX195" y="connsiteY195"/>
              </a:cxn>
              <a:cxn ang="0">
                <a:pos x="connsiteX196" y="connsiteY196"/>
              </a:cxn>
              <a:cxn ang="0">
                <a:pos x="connsiteX197" y="connsiteY197"/>
              </a:cxn>
              <a:cxn ang="0">
                <a:pos x="connsiteX198" y="connsiteY198"/>
              </a:cxn>
              <a:cxn ang="0">
                <a:pos x="connsiteX199" y="connsiteY199"/>
              </a:cxn>
              <a:cxn ang="0">
                <a:pos x="connsiteX200" y="connsiteY200"/>
              </a:cxn>
              <a:cxn ang="0">
                <a:pos x="connsiteX201" y="connsiteY201"/>
              </a:cxn>
              <a:cxn ang="0">
                <a:pos x="connsiteX202" y="connsiteY202"/>
              </a:cxn>
              <a:cxn ang="0">
                <a:pos x="connsiteX203" y="connsiteY203"/>
              </a:cxn>
              <a:cxn ang="0">
                <a:pos x="connsiteX204" y="connsiteY204"/>
              </a:cxn>
              <a:cxn ang="0">
                <a:pos x="connsiteX205" y="connsiteY205"/>
              </a:cxn>
              <a:cxn ang="0">
                <a:pos x="connsiteX206" y="connsiteY206"/>
              </a:cxn>
              <a:cxn ang="0">
                <a:pos x="connsiteX207" y="connsiteY207"/>
              </a:cxn>
              <a:cxn ang="0">
                <a:pos x="connsiteX208" y="connsiteY208"/>
              </a:cxn>
              <a:cxn ang="0">
                <a:pos x="connsiteX209" y="connsiteY209"/>
              </a:cxn>
              <a:cxn ang="0">
                <a:pos x="connsiteX210" y="connsiteY210"/>
              </a:cxn>
              <a:cxn ang="0">
                <a:pos x="connsiteX211" y="connsiteY211"/>
              </a:cxn>
              <a:cxn ang="0">
                <a:pos x="connsiteX212" y="connsiteY212"/>
              </a:cxn>
              <a:cxn ang="0">
                <a:pos x="connsiteX213" y="connsiteY213"/>
              </a:cxn>
              <a:cxn ang="0">
                <a:pos x="connsiteX214" y="connsiteY214"/>
              </a:cxn>
              <a:cxn ang="0">
                <a:pos x="connsiteX215" y="connsiteY215"/>
              </a:cxn>
              <a:cxn ang="0">
                <a:pos x="connsiteX216" y="connsiteY216"/>
              </a:cxn>
              <a:cxn ang="0">
                <a:pos x="connsiteX217" y="connsiteY217"/>
              </a:cxn>
              <a:cxn ang="0">
                <a:pos x="connsiteX218" y="connsiteY218"/>
              </a:cxn>
              <a:cxn ang="0">
                <a:pos x="connsiteX219" y="connsiteY219"/>
              </a:cxn>
              <a:cxn ang="0">
                <a:pos x="connsiteX220" y="connsiteY220"/>
              </a:cxn>
              <a:cxn ang="0">
                <a:pos x="connsiteX221" y="connsiteY221"/>
              </a:cxn>
              <a:cxn ang="0">
                <a:pos x="connsiteX222" y="connsiteY222"/>
              </a:cxn>
              <a:cxn ang="0">
                <a:pos x="connsiteX223" y="connsiteY223"/>
              </a:cxn>
              <a:cxn ang="0">
                <a:pos x="connsiteX224" y="connsiteY224"/>
              </a:cxn>
              <a:cxn ang="0">
                <a:pos x="connsiteX225" y="connsiteY225"/>
              </a:cxn>
              <a:cxn ang="0">
                <a:pos x="connsiteX226" y="connsiteY226"/>
              </a:cxn>
              <a:cxn ang="0">
                <a:pos x="connsiteX227" y="connsiteY227"/>
              </a:cxn>
              <a:cxn ang="0">
                <a:pos x="connsiteX228" y="connsiteY228"/>
              </a:cxn>
              <a:cxn ang="0">
                <a:pos x="connsiteX229" y="connsiteY229"/>
              </a:cxn>
              <a:cxn ang="0">
                <a:pos x="connsiteX230" y="connsiteY230"/>
              </a:cxn>
              <a:cxn ang="0">
                <a:pos x="connsiteX231" y="connsiteY231"/>
              </a:cxn>
              <a:cxn ang="0">
                <a:pos x="connsiteX232" y="connsiteY232"/>
              </a:cxn>
              <a:cxn ang="0">
                <a:pos x="connsiteX233" y="connsiteY233"/>
              </a:cxn>
              <a:cxn ang="0">
                <a:pos x="connsiteX234" y="connsiteY234"/>
              </a:cxn>
              <a:cxn ang="0">
                <a:pos x="connsiteX235" y="connsiteY235"/>
              </a:cxn>
              <a:cxn ang="0">
                <a:pos x="connsiteX236" y="connsiteY236"/>
              </a:cxn>
              <a:cxn ang="0">
                <a:pos x="connsiteX237" y="connsiteY237"/>
              </a:cxn>
              <a:cxn ang="0">
                <a:pos x="connsiteX238" y="connsiteY238"/>
              </a:cxn>
              <a:cxn ang="0">
                <a:pos x="connsiteX239" y="connsiteY239"/>
              </a:cxn>
              <a:cxn ang="0">
                <a:pos x="connsiteX240" y="connsiteY240"/>
              </a:cxn>
              <a:cxn ang="0">
                <a:pos x="connsiteX241" y="connsiteY241"/>
              </a:cxn>
              <a:cxn ang="0">
                <a:pos x="connsiteX242" y="connsiteY242"/>
              </a:cxn>
              <a:cxn ang="0">
                <a:pos x="connsiteX243" y="connsiteY243"/>
              </a:cxn>
              <a:cxn ang="0">
                <a:pos x="connsiteX244" y="connsiteY244"/>
              </a:cxn>
              <a:cxn ang="0">
                <a:pos x="connsiteX245" y="connsiteY245"/>
              </a:cxn>
              <a:cxn ang="0">
                <a:pos x="connsiteX246" y="connsiteY246"/>
              </a:cxn>
              <a:cxn ang="0">
                <a:pos x="connsiteX247" y="connsiteY247"/>
              </a:cxn>
              <a:cxn ang="0">
                <a:pos x="connsiteX248" y="connsiteY248"/>
              </a:cxn>
              <a:cxn ang="0">
                <a:pos x="connsiteX249" y="connsiteY249"/>
              </a:cxn>
              <a:cxn ang="0">
                <a:pos x="connsiteX250" y="connsiteY250"/>
              </a:cxn>
              <a:cxn ang="0">
                <a:pos x="connsiteX251" y="connsiteY251"/>
              </a:cxn>
              <a:cxn ang="0">
                <a:pos x="connsiteX252" y="connsiteY252"/>
              </a:cxn>
              <a:cxn ang="0">
                <a:pos x="connsiteX253" y="connsiteY253"/>
              </a:cxn>
              <a:cxn ang="0">
                <a:pos x="connsiteX254" y="connsiteY254"/>
              </a:cxn>
            </a:cxnLst>
            <a:rect l="l" t="t" r="r" b="b"/>
            <a:pathLst>
              <a:path w="12192000" h="3102054">
                <a:moveTo>
                  <a:pt x="685801" y="0"/>
                </a:moveTo>
                <a:lnTo>
                  <a:pt x="754064" y="3175"/>
                </a:lnTo>
                <a:lnTo>
                  <a:pt x="814389" y="9525"/>
                </a:lnTo>
                <a:lnTo>
                  <a:pt x="866776" y="20637"/>
                </a:lnTo>
                <a:lnTo>
                  <a:pt x="912814" y="36512"/>
                </a:lnTo>
                <a:lnTo>
                  <a:pt x="954089" y="52387"/>
                </a:lnTo>
                <a:lnTo>
                  <a:pt x="990601" y="68262"/>
                </a:lnTo>
                <a:lnTo>
                  <a:pt x="1028701" y="87312"/>
                </a:lnTo>
                <a:lnTo>
                  <a:pt x="1066801" y="106362"/>
                </a:lnTo>
                <a:lnTo>
                  <a:pt x="1103314" y="125412"/>
                </a:lnTo>
                <a:lnTo>
                  <a:pt x="1144589" y="141287"/>
                </a:lnTo>
                <a:lnTo>
                  <a:pt x="1190626" y="155575"/>
                </a:lnTo>
                <a:lnTo>
                  <a:pt x="1243014" y="166687"/>
                </a:lnTo>
                <a:lnTo>
                  <a:pt x="1303339" y="174625"/>
                </a:lnTo>
                <a:lnTo>
                  <a:pt x="1371601" y="176212"/>
                </a:lnTo>
                <a:lnTo>
                  <a:pt x="1439864" y="174625"/>
                </a:lnTo>
                <a:lnTo>
                  <a:pt x="1500189" y="166687"/>
                </a:lnTo>
                <a:lnTo>
                  <a:pt x="1552576" y="155575"/>
                </a:lnTo>
                <a:lnTo>
                  <a:pt x="1598614" y="141287"/>
                </a:lnTo>
                <a:lnTo>
                  <a:pt x="1639889" y="125412"/>
                </a:lnTo>
                <a:lnTo>
                  <a:pt x="1676401" y="106362"/>
                </a:lnTo>
                <a:lnTo>
                  <a:pt x="1714501" y="87312"/>
                </a:lnTo>
                <a:lnTo>
                  <a:pt x="1752601" y="68262"/>
                </a:lnTo>
                <a:lnTo>
                  <a:pt x="1789114" y="52387"/>
                </a:lnTo>
                <a:lnTo>
                  <a:pt x="1830389" y="36512"/>
                </a:lnTo>
                <a:lnTo>
                  <a:pt x="1876426" y="20637"/>
                </a:lnTo>
                <a:lnTo>
                  <a:pt x="1928814" y="9525"/>
                </a:lnTo>
                <a:lnTo>
                  <a:pt x="1989139" y="3175"/>
                </a:lnTo>
                <a:lnTo>
                  <a:pt x="2057401" y="0"/>
                </a:lnTo>
                <a:lnTo>
                  <a:pt x="2125664" y="3175"/>
                </a:lnTo>
                <a:lnTo>
                  <a:pt x="2185989" y="9525"/>
                </a:lnTo>
                <a:lnTo>
                  <a:pt x="2238376" y="20637"/>
                </a:lnTo>
                <a:lnTo>
                  <a:pt x="2284414" y="36512"/>
                </a:lnTo>
                <a:lnTo>
                  <a:pt x="2325688" y="52387"/>
                </a:lnTo>
                <a:lnTo>
                  <a:pt x="2362201" y="68262"/>
                </a:lnTo>
                <a:lnTo>
                  <a:pt x="2400301" y="87312"/>
                </a:lnTo>
                <a:lnTo>
                  <a:pt x="2438401" y="106362"/>
                </a:lnTo>
                <a:lnTo>
                  <a:pt x="2474913" y="125412"/>
                </a:lnTo>
                <a:lnTo>
                  <a:pt x="2516188" y="141287"/>
                </a:lnTo>
                <a:lnTo>
                  <a:pt x="2562226" y="155575"/>
                </a:lnTo>
                <a:lnTo>
                  <a:pt x="2614614" y="166687"/>
                </a:lnTo>
                <a:lnTo>
                  <a:pt x="2674938" y="174625"/>
                </a:lnTo>
                <a:lnTo>
                  <a:pt x="2743201" y="176212"/>
                </a:lnTo>
                <a:lnTo>
                  <a:pt x="2811464" y="174625"/>
                </a:lnTo>
                <a:lnTo>
                  <a:pt x="2871789" y="166687"/>
                </a:lnTo>
                <a:lnTo>
                  <a:pt x="2924176" y="155575"/>
                </a:lnTo>
                <a:lnTo>
                  <a:pt x="2970214" y="141287"/>
                </a:lnTo>
                <a:lnTo>
                  <a:pt x="3011489" y="125412"/>
                </a:lnTo>
                <a:lnTo>
                  <a:pt x="3048001" y="106362"/>
                </a:lnTo>
                <a:lnTo>
                  <a:pt x="3086101" y="87312"/>
                </a:lnTo>
                <a:lnTo>
                  <a:pt x="3124201" y="68262"/>
                </a:lnTo>
                <a:lnTo>
                  <a:pt x="3160714" y="52387"/>
                </a:lnTo>
                <a:lnTo>
                  <a:pt x="3201989" y="36512"/>
                </a:lnTo>
                <a:lnTo>
                  <a:pt x="3248026" y="20637"/>
                </a:lnTo>
                <a:lnTo>
                  <a:pt x="3300414" y="9525"/>
                </a:lnTo>
                <a:lnTo>
                  <a:pt x="3360739" y="3175"/>
                </a:lnTo>
                <a:lnTo>
                  <a:pt x="3427414" y="0"/>
                </a:lnTo>
                <a:lnTo>
                  <a:pt x="3497264" y="3175"/>
                </a:lnTo>
                <a:lnTo>
                  <a:pt x="3557589" y="9525"/>
                </a:lnTo>
                <a:lnTo>
                  <a:pt x="3609976" y="20637"/>
                </a:lnTo>
                <a:lnTo>
                  <a:pt x="3656014" y="36512"/>
                </a:lnTo>
                <a:lnTo>
                  <a:pt x="3697288" y="52387"/>
                </a:lnTo>
                <a:lnTo>
                  <a:pt x="3733801" y="68262"/>
                </a:lnTo>
                <a:lnTo>
                  <a:pt x="3771901" y="87312"/>
                </a:lnTo>
                <a:lnTo>
                  <a:pt x="3810001" y="106362"/>
                </a:lnTo>
                <a:lnTo>
                  <a:pt x="3846514" y="125412"/>
                </a:lnTo>
                <a:lnTo>
                  <a:pt x="3887789" y="141287"/>
                </a:lnTo>
                <a:lnTo>
                  <a:pt x="3933826" y="155575"/>
                </a:lnTo>
                <a:lnTo>
                  <a:pt x="3986214" y="166687"/>
                </a:lnTo>
                <a:lnTo>
                  <a:pt x="4046539" y="174625"/>
                </a:lnTo>
                <a:lnTo>
                  <a:pt x="4114801" y="176212"/>
                </a:lnTo>
                <a:lnTo>
                  <a:pt x="4183064" y="174625"/>
                </a:lnTo>
                <a:lnTo>
                  <a:pt x="4243388" y="166687"/>
                </a:lnTo>
                <a:lnTo>
                  <a:pt x="4295776" y="155575"/>
                </a:lnTo>
                <a:lnTo>
                  <a:pt x="4341813" y="141287"/>
                </a:lnTo>
                <a:lnTo>
                  <a:pt x="4383088" y="125412"/>
                </a:lnTo>
                <a:lnTo>
                  <a:pt x="4419601" y="106362"/>
                </a:lnTo>
                <a:lnTo>
                  <a:pt x="4495801" y="68262"/>
                </a:lnTo>
                <a:lnTo>
                  <a:pt x="4532314" y="52387"/>
                </a:lnTo>
                <a:lnTo>
                  <a:pt x="4573588" y="36512"/>
                </a:lnTo>
                <a:lnTo>
                  <a:pt x="4619626" y="20637"/>
                </a:lnTo>
                <a:lnTo>
                  <a:pt x="4672013" y="9525"/>
                </a:lnTo>
                <a:lnTo>
                  <a:pt x="4732338" y="3175"/>
                </a:lnTo>
                <a:lnTo>
                  <a:pt x="4800601" y="0"/>
                </a:lnTo>
                <a:lnTo>
                  <a:pt x="4868864" y="3175"/>
                </a:lnTo>
                <a:lnTo>
                  <a:pt x="4929188" y="9525"/>
                </a:lnTo>
                <a:lnTo>
                  <a:pt x="4981576" y="20637"/>
                </a:lnTo>
                <a:lnTo>
                  <a:pt x="5027614" y="36512"/>
                </a:lnTo>
                <a:lnTo>
                  <a:pt x="5068889" y="52387"/>
                </a:lnTo>
                <a:lnTo>
                  <a:pt x="5105402" y="68262"/>
                </a:lnTo>
                <a:lnTo>
                  <a:pt x="5143502" y="87312"/>
                </a:lnTo>
                <a:lnTo>
                  <a:pt x="5181601" y="106362"/>
                </a:lnTo>
                <a:lnTo>
                  <a:pt x="5218115" y="125412"/>
                </a:lnTo>
                <a:lnTo>
                  <a:pt x="5259388" y="141287"/>
                </a:lnTo>
                <a:lnTo>
                  <a:pt x="5305426" y="155575"/>
                </a:lnTo>
                <a:lnTo>
                  <a:pt x="5357813" y="166687"/>
                </a:lnTo>
                <a:lnTo>
                  <a:pt x="5418139" y="174625"/>
                </a:lnTo>
                <a:lnTo>
                  <a:pt x="5486401" y="176212"/>
                </a:lnTo>
                <a:lnTo>
                  <a:pt x="5554663" y="174625"/>
                </a:lnTo>
                <a:lnTo>
                  <a:pt x="5614989" y="166687"/>
                </a:lnTo>
                <a:lnTo>
                  <a:pt x="5667376" y="155575"/>
                </a:lnTo>
                <a:lnTo>
                  <a:pt x="5713414" y="141287"/>
                </a:lnTo>
                <a:lnTo>
                  <a:pt x="5754689" y="125412"/>
                </a:lnTo>
                <a:lnTo>
                  <a:pt x="5791202" y="106362"/>
                </a:lnTo>
                <a:lnTo>
                  <a:pt x="5829302" y="87312"/>
                </a:lnTo>
                <a:lnTo>
                  <a:pt x="5867402" y="68262"/>
                </a:lnTo>
                <a:lnTo>
                  <a:pt x="5903915" y="52387"/>
                </a:lnTo>
                <a:lnTo>
                  <a:pt x="5945189" y="36512"/>
                </a:lnTo>
                <a:lnTo>
                  <a:pt x="5991226" y="20637"/>
                </a:lnTo>
                <a:lnTo>
                  <a:pt x="6043614" y="9525"/>
                </a:lnTo>
                <a:lnTo>
                  <a:pt x="6103939" y="3175"/>
                </a:lnTo>
                <a:lnTo>
                  <a:pt x="6172201" y="0"/>
                </a:lnTo>
                <a:lnTo>
                  <a:pt x="6210301" y="1772"/>
                </a:lnTo>
                <a:lnTo>
                  <a:pt x="6248401" y="0"/>
                </a:lnTo>
                <a:lnTo>
                  <a:pt x="6316664" y="3175"/>
                </a:lnTo>
                <a:lnTo>
                  <a:pt x="6376989" y="9525"/>
                </a:lnTo>
                <a:lnTo>
                  <a:pt x="6429376" y="20637"/>
                </a:lnTo>
                <a:lnTo>
                  <a:pt x="6475414" y="36512"/>
                </a:lnTo>
                <a:lnTo>
                  <a:pt x="6516689" y="52387"/>
                </a:lnTo>
                <a:lnTo>
                  <a:pt x="6553202" y="68262"/>
                </a:lnTo>
                <a:lnTo>
                  <a:pt x="6591302" y="87312"/>
                </a:lnTo>
                <a:lnTo>
                  <a:pt x="6629401" y="106362"/>
                </a:lnTo>
                <a:lnTo>
                  <a:pt x="6665915" y="125412"/>
                </a:lnTo>
                <a:lnTo>
                  <a:pt x="6707189" y="141287"/>
                </a:lnTo>
                <a:lnTo>
                  <a:pt x="6753226" y="155575"/>
                </a:lnTo>
                <a:lnTo>
                  <a:pt x="6805614" y="166687"/>
                </a:lnTo>
                <a:lnTo>
                  <a:pt x="6865939" y="174625"/>
                </a:lnTo>
                <a:lnTo>
                  <a:pt x="6934201" y="176212"/>
                </a:lnTo>
                <a:lnTo>
                  <a:pt x="7002464" y="174625"/>
                </a:lnTo>
                <a:lnTo>
                  <a:pt x="7062789" y="166687"/>
                </a:lnTo>
                <a:lnTo>
                  <a:pt x="7115176" y="155575"/>
                </a:lnTo>
                <a:lnTo>
                  <a:pt x="7161214" y="141287"/>
                </a:lnTo>
                <a:lnTo>
                  <a:pt x="7202489" y="125412"/>
                </a:lnTo>
                <a:lnTo>
                  <a:pt x="7239001" y="106362"/>
                </a:lnTo>
                <a:lnTo>
                  <a:pt x="7277101" y="87312"/>
                </a:lnTo>
                <a:lnTo>
                  <a:pt x="7315201" y="68262"/>
                </a:lnTo>
                <a:lnTo>
                  <a:pt x="7351714" y="52387"/>
                </a:lnTo>
                <a:lnTo>
                  <a:pt x="7392989" y="36512"/>
                </a:lnTo>
                <a:lnTo>
                  <a:pt x="7439026" y="20637"/>
                </a:lnTo>
                <a:lnTo>
                  <a:pt x="7491414" y="9525"/>
                </a:lnTo>
                <a:lnTo>
                  <a:pt x="7551739" y="3175"/>
                </a:lnTo>
                <a:lnTo>
                  <a:pt x="7620001" y="0"/>
                </a:lnTo>
                <a:lnTo>
                  <a:pt x="7688264" y="3175"/>
                </a:lnTo>
                <a:lnTo>
                  <a:pt x="7748589" y="9525"/>
                </a:lnTo>
                <a:lnTo>
                  <a:pt x="7800976" y="20637"/>
                </a:lnTo>
                <a:lnTo>
                  <a:pt x="7847014" y="36512"/>
                </a:lnTo>
                <a:lnTo>
                  <a:pt x="7888289" y="52387"/>
                </a:lnTo>
                <a:lnTo>
                  <a:pt x="7924801" y="68262"/>
                </a:lnTo>
                <a:lnTo>
                  <a:pt x="7962901" y="87312"/>
                </a:lnTo>
                <a:lnTo>
                  <a:pt x="8001001" y="106362"/>
                </a:lnTo>
                <a:lnTo>
                  <a:pt x="8037514" y="125412"/>
                </a:lnTo>
                <a:lnTo>
                  <a:pt x="8078789" y="141287"/>
                </a:lnTo>
                <a:lnTo>
                  <a:pt x="8124826" y="155575"/>
                </a:lnTo>
                <a:lnTo>
                  <a:pt x="8177214" y="166687"/>
                </a:lnTo>
                <a:lnTo>
                  <a:pt x="8237539" y="174625"/>
                </a:lnTo>
                <a:lnTo>
                  <a:pt x="8305801" y="176212"/>
                </a:lnTo>
                <a:lnTo>
                  <a:pt x="8374064" y="174625"/>
                </a:lnTo>
                <a:lnTo>
                  <a:pt x="8434388" y="166687"/>
                </a:lnTo>
                <a:lnTo>
                  <a:pt x="8486776" y="155575"/>
                </a:lnTo>
                <a:lnTo>
                  <a:pt x="8532814" y="141287"/>
                </a:lnTo>
                <a:lnTo>
                  <a:pt x="8574088" y="125412"/>
                </a:lnTo>
                <a:lnTo>
                  <a:pt x="8610600" y="106362"/>
                </a:lnTo>
                <a:lnTo>
                  <a:pt x="8648700" y="87312"/>
                </a:lnTo>
                <a:lnTo>
                  <a:pt x="8686800" y="68262"/>
                </a:lnTo>
                <a:lnTo>
                  <a:pt x="8723314" y="52387"/>
                </a:lnTo>
                <a:lnTo>
                  <a:pt x="8764588" y="36512"/>
                </a:lnTo>
                <a:lnTo>
                  <a:pt x="8810626" y="20637"/>
                </a:lnTo>
                <a:lnTo>
                  <a:pt x="8863014" y="9525"/>
                </a:lnTo>
                <a:lnTo>
                  <a:pt x="8923338" y="3175"/>
                </a:lnTo>
                <a:lnTo>
                  <a:pt x="8990014" y="0"/>
                </a:lnTo>
                <a:lnTo>
                  <a:pt x="9059864" y="3175"/>
                </a:lnTo>
                <a:lnTo>
                  <a:pt x="9120188" y="9525"/>
                </a:lnTo>
                <a:lnTo>
                  <a:pt x="9172576" y="20637"/>
                </a:lnTo>
                <a:lnTo>
                  <a:pt x="9218614" y="36512"/>
                </a:lnTo>
                <a:lnTo>
                  <a:pt x="9259888" y="52387"/>
                </a:lnTo>
                <a:lnTo>
                  <a:pt x="9296400" y="68262"/>
                </a:lnTo>
                <a:lnTo>
                  <a:pt x="9334500" y="87312"/>
                </a:lnTo>
                <a:lnTo>
                  <a:pt x="9372600" y="106362"/>
                </a:lnTo>
                <a:lnTo>
                  <a:pt x="9409114" y="125412"/>
                </a:lnTo>
                <a:lnTo>
                  <a:pt x="9450388" y="141287"/>
                </a:lnTo>
                <a:lnTo>
                  <a:pt x="9496426" y="155575"/>
                </a:lnTo>
                <a:lnTo>
                  <a:pt x="9548814" y="166687"/>
                </a:lnTo>
                <a:lnTo>
                  <a:pt x="9609138" y="174625"/>
                </a:lnTo>
                <a:lnTo>
                  <a:pt x="9677400" y="176212"/>
                </a:lnTo>
                <a:lnTo>
                  <a:pt x="9745664" y="174625"/>
                </a:lnTo>
                <a:lnTo>
                  <a:pt x="9805988" y="166687"/>
                </a:lnTo>
                <a:lnTo>
                  <a:pt x="9858376" y="155575"/>
                </a:lnTo>
                <a:lnTo>
                  <a:pt x="9904414" y="141287"/>
                </a:lnTo>
                <a:lnTo>
                  <a:pt x="9945688" y="125412"/>
                </a:lnTo>
                <a:lnTo>
                  <a:pt x="9982200" y="106362"/>
                </a:lnTo>
                <a:lnTo>
                  <a:pt x="10058400" y="68262"/>
                </a:lnTo>
                <a:lnTo>
                  <a:pt x="10094914" y="52387"/>
                </a:lnTo>
                <a:lnTo>
                  <a:pt x="10136188" y="36512"/>
                </a:lnTo>
                <a:lnTo>
                  <a:pt x="10182226" y="20637"/>
                </a:lnTo>
                <a:lnTo>
                  <a:pt x="10234614" y="9525"/>
                </a:lnTo>
                <a:lnTo>
                  <a:pt x="10294938" y="3175"/>
                </a:lnTo>
                <a:lnTo>
                  <a:pt x="10363200" y="0"/>
                </a:lnTo>
                <a:lnTo>
                  <a:pt x="10431464" y="3175"/>
                </a:lnTo>
                <a:lnTo>
                  <a:pt x="10491788" y="9525"/>
                </a:lnTo>
                <a:lnTo>
                  <a:pt x="10544176" y="20637"/>
                </a:lnTo>
                <a:lnTo>
                  <a:pt x="10590214" y="36512"/>
                </a:lnTo>
                <a:lnTo>
                  <a:pt x="10631488" y="52387"/>
                </a:lnTo>
                <a:lnTo>
                  <a:pt x="10668000" y="68262"/>
                </a:lnTo>
                <a:lnTo>
                  <a:pt x="10706100" y="87312"/>
                </a:lnTo>
                <a:lnTo>
                  <a:pt x="10744200" y="106362"/>
                </a:lnTo>
                <a:lnTo>
                  <a:pt x="10780714" y="125412"/>
                </a:lnTo>
                <a:lnTo>
                  <a:pt x="10821988" y="141287"/>
                </a:lnTo>
                <a:lnTo>
                  <a:pt x="10868026" y="155575"/>
                </a:lnTo>
                <a:lnTo>
                  <a:pt x="10920414" y="166687"/>
                </a:lnTo>
                <a:lnTo>
                  <a:pt x="10980738" y="174625"/>
                </a:lnTo>
                <a:lnTo>
                  <a:pt x="11049000" y="176212"/>
                </a:lnTo>
                <a:lnTo>
                  <a:pt x="11117264" y="174625"/>
                </a:lnTo>
                <a:lnTo>
                  <a:pt x="11177588" y="166687"/>
                </a:lnTo>
                <a:lnTo>
                  <a:pt x="11229976" y="155575"/>
                </a:lnTo>
                <a:lnTo>
                  <a:pt x="11276014" y="141287"/>
                </a:lnTo>
                <a:lnTo>
                  <a:pt x="11317288" y="125412"/>
                </a:lnTo>
                <a:lnTo>
                  <a:pt x="11353800" y="106362"/>
                </a:lnTo>
                <a:lnTo>
                  <a:pt x="11391900" y="87312"/>
                </a:lnTo>
                <a:lnTo>
                  <a:pt x="11430000" y="68263"/>
                </a:lnTo>
                <a:lnTo>
                  <a:pt x="11466514" y="52388"/>
                </a:lnTo>
                <a:lnTo>
                  <a:pt x="11507788" y="36513"/>
                </a:lnTo>
                <a:lnTo>
                  <a:pt x="11553826" y="20638"/>
                </a:lnTo>
                <a:lnTo>
                  <a:pt x="11606214" y="9525"/>
                </a:lnTo>
                <a:lnTo>
                  <a:pt x="11666538" y="3175"/>
                </a:lnTo>
                <a:lnTo>
                  <a:pt x="11734800" y="0"/>
                </a:lnTo>
                <a:lnTo>
                  <a:pt x="11803064" y="3175"/>
                </a:lnTo>
                <a:lnTo>
                  <a:pt x="11863388" y="9525"/>
                </a:lnTo>
                <a:lnTo>
                  <a:pt x="11915776" y="20638"/>
                </a:lnTo>
                <a:lnTo>
                  <a:pt x="11961814" y="36513"/>
                </a:lnTo>
                <a:lnTo>
                  <a:pt x="12003088" y="52388"/>
                </a:lnTo>
                <a:lnTo>
                  <a:pt x="12039600" y="68263"/>
                </a:lnTo>
                <a:lnTo>
                  <a:pt x="12077700" y="87313"/>
                </a:lnTo>
                <a:lnTo>
                  <a:pt x="12115800" y="106363"/>
                </a:lnTo>
                <a:lnTo>
                  <a:pt x="12152314" y="125413"/>
                </a:lnTo>
                <a:lnTo>
                  <a:pt x="12192000" y="140677"/>
                </a:lnTo>
                <a:lnTo>
                  <a:pt x="12192000" y="885826"/>
                </a:lnTo>
                <a:lnTo>
                  <a:pt x="12191999" y="885826"/>
                </a:lnTo>
                <a:lnTo>
                  <a:pt x="12191999" y="3102054"/>
                </a:lnTo>
                <a:lnTo>
                  <a:pt x="0" y="3102054"/>
                </a:lnTo>
                <a:lnTo>
                  <a:pt x="0" y="638254"/>
                </a:lnTo>
                <a:lnTo>
                  <a:pt x="1" y="638254"/>
                </a:lnTo>
                <a:lnTo>
                  <a:pt x="1" y="176212"/>
                </a:lnTo>
                <a:lnTo>
                  <a:pt x="68264" y="174625"/>
                </a:lnTo>
                <a:lnTo>
                  <a:pt x="128589" y="166687"/>
                </a:lnTo>
                <a:lnTo>
                  <a:pt x="180976" y="155575"/>
                </a:lnTo>
                <a:lnTo>
                  <a:pt x="227014" y="141287"/>
                </a:lnTo>
                <a:lnTo>
                  <a:pt x="268289" y="125412"/>
                </a:lnTo>
                <a:lnTo>
                  <a:pt x="304801" y="106362"/>
                </a:lnTo>
                <a:lnTo>
                  <a:pt x="342901" y="87312"/>
                </a:lnTo>
                <a:lnTo>
                  <a:pt x="381001" y="68262"/>
                </a:lnTo>
                <a:lnTo>
                  <a:pt x="417514" y="52387"/>
                </a:lnTo>
                <a:lnTo>
                  <a:pt x="458789" y="36512"/>
                </a:lnTo>
                <a:lnTo>
                  <a:pt x="504826" y="20637"/>
                </a:lnTo>
                <a:lnTo>
                  <a:pt x="557214" y="9525"/>
                </a:lnTo>
                <a:lnTo>
                  <a:pt x="617539" y="3175"/>
                </a:lnTo>
                <a:close/>
              </a:path>
            </a:pathLst>
          </a:cu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33255246-0346-404E-B759-88C6C0675FF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55168" y="4292599"/>
            <a:ext cx="10681664" cy="1465771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ctr"/>
            <a:r>
              <a:rPr lang="en-US" sz="6000" spc="800">
                <a:solidFill>
                  <a:schemeClr val="bg1"/>
                </a:solidFill>
              </a:rPr>
              <a:t>References</a:t>
            </a:r>
          </a:p>
        </p:txBody>
      </p:sp>
      <p:pic>
        <p:nvPicPr>
          <p:cNvPr id="9" name="Picture 8" descr="Graphical user interface, text, website&#10;&#10;Description automatically generated">
            <a:extLst>
              <a:ext uri="{FF2B5EF4-FFF2-40B4-BE49-F238E27FC236}">
                <a16:creationId xmlns:a16="http://schemas.microsoft.com/office/drawing/2014/main" id="{0F5BE0C8-44E8-974D-85D8-5E688505AD8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24938" y="890640"/>
            <a:ext cx="3362663" cy="2101664"/>
          </a:xfrm>
          <a:prstGeom prst="rect">
            <a:avLst/>
          </a:prstGeom>
        </p:spPr>
      </p:pic>
      <p:pic>
        <p:nvPicPr>
          <p:cNvPr id="13" name="Picture 12" descr="Graphical user interface, text, application&#10;&#10;Description automatically generated">
            <a:extLst>
              <a:ext uri="{FF2B5EF4-FFF2-40B4-BE49-F238E27FC236}">
                <a16:creationId xmlns:a16="http://schemas.microsoft.com/office/drawing/2014/main" id="{D5355EA0-8827-814A-BB4D-F159706F863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427355" y="895271"/>
            <a:ext cx="3347845" cy="2092403"/>
          </a:xfrm>
          <a:prstGeom prst="rect">
            <a:avLst/>
          </a:prstGeom>
        </p:spPr>
      </p:pic>
      <p:pic>
        <p:nvPicPr>
          <p:cNvPr id="5" name="Picture 4" descr="Graphical user interface, text, application&#10;&#10;Description automatically generated">
            <a:extLst>
              <a:ext uri="{FF2B5EF4-FFF2-40B4-BE49-F238E27FC236}">
                <a16:creationId xmlns:a16="http://schemas.microsoft.com/office/drawing/2014/main" id="{7277F130-F011-AA45-BBA2-2E59D648F50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312830" y="897240"/>
            <a:ext cx="3341538" cy="20884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41397963"/>
      </p:ext>
    </p:extLst>
  </p:cSld>
  <p:clrMapOvr>
    <a:masterClrMapping/>
  </p:clrMapOvr>
</p:sld>
</file>

<file path=ppt/theme/theme1.xml><?xml version="1.0" encoding="utf-8"?>
<a:theme xmlns:a="http://schemas.openxmlformats.org/drawingml/2006/main" name="Badge">
  <a:themeElements>
    <a:clrScheme name="Badge">
      <a:dk1>
        <a:sysClr val="windowText" lastClr="000000"/>
      </a:dk1>
      <a:lt1>
        <a:sysClr val="window" lastClr="FFFFFF"/>
      </a:lt1>
      <a:dk2>
        <a:srgbClr val="2A1A00"/>
      </a:dk2>
      <a:lt2>
        <a:srgbClr val="F3F3F2"/>
      </a:lt2>
      <a:accent1>
        <a:srgbClr val="F8B323"/>
      </a:accent1>
      <a:accent2>
        <a:srgbClr val="656A59"/>
      </a:accent2>
      <a:accent3>
        <a:srgbClr val="46B2B5"/>
      </a:accent3>
      <a:accent4>
        <a:srgbClr val="8CAA7E"/>
      </a:accent4>
      <a:accent5>
        <a:srgbClr val="D36F68"/>
      </a:accent5>
      <a:accent6>
        <a:srgbClr val="826276"/>
      </a:accent6>
      <a:hlink>
        <a:srgbClr val="46B2B5"/>
      </a:hlink>
      <a:folHlink>
        <a:srgbClr val="A46694"/>
      </a:folHlink>
    </a:clrScheme>
    <a:fontScheme name="Badge">
      <a:majorFont>
        <a:latin typeface="Impact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Gill Sans MT"/>
        <a:ea typeface=""/>
        <a:cs typeface=""/>
        <a:font script="Grek" typeface="Corbel"/>
        <a:font script="Cyrl" typeface="Corbel"/>
        <a:font script="Jpan" typeface="メイリオ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Badge">
      <a:fillStyleLst>
        <a:solidFill>
          <a:schemeClr val="phClr"/>
        </a:solidFill>
        <a:gradFill rotWithShape="1">
          <a:gsLst>
            <a:gs pos="0">
              <a:schemeClr val="phClr">
                <a:tint val="67000"/>
                <a:satMod val="105000"/>
                <a:lumMod val="110000"/>
              </a:schemeClr>
            </a:gs>
            <a:gs pos="50000">
              <a:schemeClr val="phClr">
                <a:tint val="73000"/>
                <a:satMod val="103000"/>
                <a:lumMod val="105000"/>
              </a:schemeClr>
            </a:gs>
            <a:gs pos="100000">
              <a:schemeClr val="phClr">
                <a:tint val="81000"/>
                <a:satMod val="109000"/>
                <a:lumMod val="105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4000"/>
                <a:satMod val="103000"/>
                <a:lumMod val="102000"/>
              </a:schemeClr>
            </a:gs>
            <a:gs pos="50000">
              <a:schemeClr val="phClr">
                <a:shade val="100000"/>
                <a:satMod val="110000"/>
                <a:lumMod val="100000"/>
              </a:schemeClr>
            </a:gs>
            <a:gs pos="100000">
              <a:schemeClr val="phClr">
                <a:shade val="78000"/>
                <a:satMod val="120000"/>
                <a:lumMod val="99000"/>
              </a:schemeClr>
            </a:gs>
          </a:gsLst>
          <a:lin ang="5400000" scaled="0"/>
        </a:gradFill>
      </a:fillStyleLst>
      <a:lnStyleLst>
        <a:ln w="6350" cap="flat" cmpd="sng" algn="in">
          <a:solidFill>
            <a:schemeClr val="phClr"/>
          </a:solidFill>
          <a:prstDash val="solid"/>
        </a:ln>
        <a:ln w="12700" cap="flat" cmpd="sng" algn="in">
          <a:solidFill>
            <a:schemeClr val="phClr"/>
          </a:solidFill>
          <a:prstDash val="solid"/>
        </a:ln>
        <a:ln w="50800" cap="flat" cmpd="sng" algn="in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38100" dist="25400" dir="5400000" algn="ctr" rotWithShape="0">
              <a:srgbClr val="000000">
                <a:alpha val="25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50000"/>
                <a:lumMod val="102000"/>
              </a:schemeClr>
            </a:gs>
            <a:gs pos="50000">
              <a:schemeClr val="phClr">
                <a:tint val="98000"/>
                <a:shade val="90000"/>
                <a:satMod val="13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adge" id="{71A07785-5930-41D4-9A83-E23602B48E98}" vid="{771EA782-DFA6-45B1-AEA3-661F1715B310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661</Words>
  <Application>Microsoft Macintosh PowerPoint</Application>
  <PresentationFormat>Widescreen</PresentationFormat>
  <Paragraphs>82</Paragraphs>
  <Slides>14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18" baseType="lpstr">
      <vt:lpstr>Arial</vt:lpstr>
      <vt:lpstr>Gill Sans MT</vt:lpstr>
      <vt:lpstr>Impact</vt:lpstr>
      <vt:lpstr>Badge</vt:lpstr>
      <vt:lpstr>Swine Fever (HoG ChOlERA)  </vt:lpstr>
      <vt:lpstr> Synonym</vt:lpstr>
      <vt:lpstr> Close Relationship</vt:lpstr>
      <vt:lpstr>Epidemiology</vt:lpstr>
      <vt:lpstr>Host</vt:lpstr>
      <vt:lpstr>Transmission</vt:lpstr>
      <vt:lpstr> Occurrence</vt:lpstr>
      <vt:lpstr>Clinical Signs</vt:lpstr>
      <vt:lpstr>Chronic form</vt:lpstr>
      <vt:lpstr>Lesions</vt:lpstr>
      <vt:lpstr>Diagnosis</vt:lpstr>
      <vt:lpstr>PowerPoint Presentation</vt:lpstr>
      <vt:lpstr>Prevention and Treatment</vt:lpstr>
      <vt:lpstr>References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Swine Fever (HoG ChOlERA)  </dc:title>
  <dc:creator>dr pallav shekhar</dc:creator>
  <cp:lastModifiedBy>dr pallav shekhar</cp:lastModifiedBy>
  <cp:revision>1</cp:revision>
  <dcterms:created xsi:type="dcterms:W3CDTF">2020-10-03T15:22:35Z</dcterms:created>
  <dcterms:modified xsi:type="dcterms:W3CDTF">2020-10-12T09:57:34Z</dcterms:modified>
</cp:coreProperties>
</file>