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diagrams/colors1.xml" ContentType="application/vnd.openxmlformats-officedocument.drawingml.diagramColors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theme/theme1.xml" ContentType="application/vnd.openxmlformats-officedocument.theme+xml"/>
  <Default Extension="jpeg" ContentType="image/jpeg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diagrams/quickStyle1.xml" ContentType="application/vnd.openxmlformats-officedocument.drawingml.diagramStyle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diagrams/layout1.xml" ContentType="application/vnd.openxmlformats-officedocument.drawingml.diagram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diagrams/data1.xml" ContentType="application/vnd.openxmlformats-officedocument.drawingml.diagramData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69" r:id="rId2"/>
    <p:sldId id="256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5" r:id="rId12"/>
    <p:sldId id="268" r:id="rId13"/>
    <p:sldId id="266" r:id="rId14"/>
    <p:sldId id="267" r:id="rId15"/>
    <p:sldId id="270" r:id="rId1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64" d="100"/>
          <a:sy n="64" d="100"/>
        </p:scale>
        <p:origin x="-1470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46C005B8-16F7-4D46-AC85-B1031605DD45}" type="doc">
      <dgm:prSet loTypeId="urn:microsoft.com/office/officeart/2005/8/layout/hierarchy1" loCatId="hierarchy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IN"/>
        </a:p>
      </dgm:t>
    </dgm:pt>
    <dgm:pt modelId="{59247A9C-40F1-4F56-825E-E4151242F173}">
      <dgm:prSet phldrT="[Text]"/>
      <dgm:spPr/>
      <dgm:t>
        <a:bodyPr/>
        <a:lstStyle/>
        <a:p>
          <a:r>
            <a:rPr lang="en-IN" dirty="0" smtClean="0">
              <a:solidFill>
                <a:srgbClr val="C00000"/>
              </a:solidFill>
            </a:rPr>
            <a:t>Toxin</a:t>
          </a:r>
          <a:endParaRPr lang="en-IN" dirty="0">
            <a:solidFill>
              <a:srgbClr val="C00000"/>
            </a:solidFill>
          </a:endParaRPr>
        </a:p>
      </dgm:t>
    </dgm:pt>
    <dgm:pt modelId="{168F1FA3-5EE5-481B-8F42-52405627E347}" type="parTrans" cxnId="{C8B495DF-5A9F-4F72-85E4-2A987E64D3B7}">
      <dgm:prSet/>
      <dgm:spPr/>
      <dgm:t>
        <a:bodyPr/>
        <a:lstStyle/>
        <a:p>
          <a:endParaRPr lang="en-IN"/>
        </a:p>
      </dgm:t>
    </dgm:pt>
    <dgm:pt modelId="{B2C81216-D0EB-4F79-B2CB-9AA19760DE4D}" type="sibTrans" cxnId="{C8B495DF-5A9F-4F72-85E4-2A987E64D3B7}">
      <dgm:prSet/>
      <dgm:spPr/>
      <dgm:t>
        <a:bodyPr/>
        <a:lstStyle/>
        <a:p>
          <a:endParaRPr lang="en-IN"/>
        </a:p>
      </dgm:t>
    </dgm:pt>
    <dgm:pt modelId="{B988C62A-CB94-444E-A21A-294B224CCCA6}">
      <dgm:prSet phldrT="[Text]"/>
      <dgm:spPr/>
      <dgm:t>
        <a:bodyPr/>
        <a:lstStyle/>
        <a:p>
          <a:r>
            <a:rPr lang="en-IN" dirty="0" smtClean="0">
              <a:solidFill>
                <a:srgbClr val="00B050"/>
              </a:solidFill>
            </a:rPr>
            <a:t>Antigenic</a:t>
          </a:r>
          <a:endParaRPr lang="en-IN" dirty="0">
            <a:solidFill>
              <a:srgbClr val="00B050"/>
            </a:solidFill>
          </a:endParaRPr>
        </a:p>
      </dgm:t>
    </dgm:pt>
    <dgm:pt modelId="{67E45714-90CB-45BE-92A9-ABC0EE50A1C7}" type="parTrans" cxnId="{558C81EF-B010-44DC-8C2A-C861D7E62C9E}">
      <dgm:prSet/>
      <dgm:spPr/>
      <dgm:t>
        <a:bodyPr/>
        <a:lstStyle/>
        <a:p>
          <a:endParaRPr lang="en-IN"/>
        </a:p>
      </dgm:t>
    </dgm:pt>
    <dgm:pt modelId="{10D683FF-BA95-46CA-A447-3A3A4D1E9DB6}" type="sibTrans" cxnId="{558C81EF-B010-44DC-8C2A-C861D7E62C9E}">
      <dgm:prSet/>
      <dgm:spPr/>
      <dgm:t>
        <a:bodyPr/>
        <a:lstStyle/>
        <a:p>
          <a:endParaRPr lang="en-IN"/>
        </a:p>
      </dgm:t>
    </dgm:pt>
    <dgm:pt modelId="{0ED57143-AC95-473F-8B17-DAA156F57FC0}">
      <dgm:prSet phldrT="[Text]"/>
      <dgm:spPr/>
      <dgm:t>
        <a:bodyPr/>
        <a:lstStyle/>
        <a:p>
          <a:r>
            <a:rPr lang="en-IN" dirty="0" err="1" smtClean="0">
              <a:solidFill>
                <a:srgbClr val="FF0000"/>
              </a:solidFill>
            </a:rPr>
            <a:t>Exotoxin</a:t>
          </a:r>
          <a:endParaRPr lang="en-IN" dirty="0">
            <a:solidFill>
              <a:srgbClr val="FF0000"/>
            </a:solidFill>
          </a:endParaRPr>
        </a:p>
      </dgm:t>
    </dgm:pt>
    <dgm:pt modelId="{A1487E90-A4EF-4B49-AA18-4DD68543A3F2}" type="parTrans" cxnId="{32CA5F8C-4E4A-4383-A031-29AEB3CB0ACB}">
      <dgm:prSet/>
      <dgm:spPr/>
      <dgm:t>
        <a:bodyPr/>
        <a:lstStyle/>
        <a:p>
          <a:endParaRPr lang="en-IN"/>
        </a:p>
      </dgm:t>
    </dgm:pt>
    <dgm:pt modelId="{D342846C-0FEF-4FE1-8D82-E1FE4E631EA9}" type="sibTrans" cxnId="{32CA5F8C-4E4A-4383-A031-29AEB3CB0ACB}">
      <dgm:prSet/>
      <dgm:spPr/>
      <dgm:t>
        <a:bodyPr/>
        <a:lstStyle/>
        <a:p>
          <a:endParaRPr lang="en-IN"/>
        </a:p>
      </dgm:t>
    </dgm:pt>
    <dgm:pt modelId="{E7193976-E064-4D46-AEFF-E228BC7D5610}">
      <dgm:prSet phldrT="[Text]"/>
      <dgm:spPr/>
      <dgm:t>
        <a:bodyPr/>
        <a:lstStyle/>
        <a:p>
          <a:r>
            <a:rPr lang="en-IN" dirty="0" err="1" smtClean="0"/>
            <a:t>Endotoxin</a:t>
          </a:r>
          <a:endParaRPr lang="en-IN" dirty="0"/>
        </a:p>
      </dgm:t>
    </dgm:pt>
    <dgm:pt modelId="{249A4CCD-EC0F-48CD-BB8B-861026BE7756}" type="parTrans" cxnId="{E43BFE34-997B-411D-AC61-CD4F9E2FBE11}">
      <dgm:prSet/>
      <dgm:spPr/>
      <dgm:t>
        <a:bodyPr/>
        <a:lstStyle/>
        <a:p>
          <a:endParaRPr lang="en-IN"/>
        </a:p>
      </dgm:t>
    </dgm:pt>
    <dgm:pt modelId="{C64AECE3-D4C1-4983-9AB1-F667973E5F95}" type="sibTrans" cxnId="{E43BFE34-997B-411D-AC61-CD4F9E2FBE11}">
      <dgm:prSet/>
      <dgm:spPr/>
      <dgm:t>
        <a:bodyPr/>
        <a:lstStyle/>
        <a:p>
          <a:endParaRPr lang="en-IN"/>
        </a:p>
      </dgm:t>
    </dgm:pt>
    <dgm:pt modelId="{B47BE5F4-431D-4109-9890-05ECDAA6CE33}">
      <dgm:prSet phldrT="[Text]"/>
      <dgm:spPr/>
      <dgm:t>
        <a:bodyPr/>
        <a:lstStyle/>
        <a:p>
          <a:r>
            <a:rPr lang="en-IN" dirty="0" smtClean="0">
              <a:solidFill>
                <a:srgbClr val="FF0000"/>
              </a:solidFill>
            </a:rPr>
            <a:t>Metabolic</a:t>
          </a:r>
          <a:endParaRPr lang="en-IN" dirty="0">
            <a:solidFill>
              <a:srgbClr val="FF0000"/>
            </a:solidFill>
          </a:endParaRPr>
        </a:p>
      </dgm:t>
    </dgm:pt>
    <dgm:pt modelId="{FEC17DDE-9611-4A23-AC8A-A68B324076A3}" type="parTrans" cxnId="{A720414C-1336-45D3-ADEE-C39B23AFA13A}">
      <dgm:prSet/>
      <dgm:spPr/>
      <dgm:t>
        <a:bodyPr/>
        <a:lstStyle/>
        <a:p>
          <a:endParaRPr lang="en-IN"/>
        </a:p>
      </dgm:t>
    </dgm:pt>
    <dgm:pt modelId="{CD089EA7-1869-4B01-95E0-76396DED7058}" type="sibTrans" cxnId="{A720414C-1336-45D3-ADEE-C39B23AFA13A}">
      <dgm:prSet/>
      <dgm:spPr/>
      <dgm:t>
        <a:bodyPr/>
        <a:lstStyle/>
        <a:p>
          <a:endParaRPr lang="en-IN"/>
        </a:p>
      </dgm:t>
    </dgm:pt>
    <dgm:pt modelId="{797B5A88-2F97-4CB1-AB85-DEA5F549D31A}">
      <dgm:prSet phldrT="[Text]"/>
      <dgm:spPr/>
      <dgm:t>
        <a:bodyPr/>
        <a:lstStyle/>
        <a:p>
          <a:r>
            <a:rPr lang="en-IN" dirty="0" smtClean="0">
              <a:solidFill>
                <a:srgbClr val="00B050"/>
              </a:solidFill>
            </a:rPr>
            <a:t>Abnormal metabolism</a:t>
          </a:r>
          <a:endParaRPr lang="en-IN" dirty="0">
            <a:solidFill>
              <a:srgbClr val="00B050"/>
            </a:solidFill>
          </a:endParaRPr>
        </a:p>
      </dgm:t>
    </dgm:pt>
    <dgm:pt modelId="{17EC6813-96BC-4A4D-A00C-759AA34D2C06}" type="parTrans" cxnId="{21A684B7-224C-4DF9-AF61-452554261E28}">
      <dgm:prSet/>
      <dgm:spPr/>
      <dgm:t>
        <a:bodyPr/>
        <a:lstStyle/>
        <a:p>
          <a:endParaRPr lang="en-IN"/>
        </a:p>
      </dgm:t>
    </dgm:pt>
    <dgm:pt modelId="{C7DEEE1A-66C9-4BD7-BE04-5886B99B1260}" type="sibTrans" cxnId="{21A684B7-224C-4DF9-AF61-452554261E28}">
      <dgm:prSet/>
      <dgm:spPr/>
      <dgm:t>
        <a:bodyPr/>
        <a:lstStyle/>
        <a:p>
          <a:endParaRPr lang="en-IN"/>
        </a:p>
      </dgm:t>
    </dgm:pt>
    <dgm:pt modelId="{05DEBFD4-DC4A-47D4-B2EF-D23E5BF1EF99}">
      <dgm:prSet phldrT="[Text]"/>
      <dgm:spPr/>
      <dgm:t>
        <a:bodyPr/>
        <a:lstStyle/>
        <a:p>
          <a:r>
            <a:rPr lang="en-IN" dirty="0" smtClean="0"/>
            <a:t>Incomplete excretion</a:t>
          </a:r>
          <a:endParaRPr lang="en-IN" dirty="0"/>
        </a:p>
      </dgm:t>
    </dgm:pt>
    <dgm:pt modelId="{4E8EE8AA-C3A0-4968-BF0F-DC9DEB99F156}" type="parTrans" cxnId="{985BAC57-B3F7-4726-9C68-0160D178988B}">
      <dgm:prSet/>
      <dgm:spPr/>
      <dgm:t>
        <a:bodyPr/>
        <a:lstStyle/>
        <a:p>
          <a:endParaRPr lang="en-IN"/>
        </a:p>
      </dgm:t>
    </dgm:pt>
    <dgm:pt modelId="{C9C881DF-D0BF-4B3C-8FB1-DEBF5D800B6F}" type="sibTrans" cxnId="{985BAC57-B3F7-4726-9C68-0160D178988B}">
      <dgm:prSet/>
      <dgm:spPr/>
      <dgm:t>
        <a:bodyPr/>
        <a:lstStyle/>
        <a:p>
          <a:endParaRPr lang="en-IN"/>
        </a:p>
      </dgm:t>
    </dgm:pt>
    <dgm:pt modelId="{A754071D-59F9-4BA7-A8CE-A0460968137A}" type="pres">
      <dgm:prSet presAssocID="{46C005B8-16F7-4D46-AC85-B1031605DD45}" presName="hierChild1" presStyleCnt="0">
        <dgm:presLayoutVars>
          <dgm:chPref val="1"/>
          <dgm:dir/>
          <dgm:animOne val="branch"/>
          <dgm:animLvl val="lvl"/>
          <dgm:resizeHandles/>
        </dgm:presLayoutVars>
      </dgm:prSet>
      <dgm:spPr/>
    </dgm:pt>
    <dgm:pt modelId="{CE285934-5BDC-4322-93FE-E6DAECFC5B13}" type="pres">
      <dgm:prSet presAssocID="{59247A9C-40F1-4F56-825E-E4151242F173}" presName="hierRoot1" presStyleCnt="0"/>
      <dgm:spPr/>
    </dgm:pt>
    <dgm:pt modelId="{053632F8-AD30-4A3A-A0F8-05BF79D8C882}" type="pres">
      <dgm:prSet presAssocID="{59247A9C-40F1-4F56-825E-E4151242F173}" presName="composite" presStyleCnt="0"/>
      <dgm:spPr/>
    </dgm:pt>
    <dgm:pt modelId="{774DFD75-7DDD-4EB7-8A81-21AB8FF61A67}" type="pres">
      <dgm:prSet presAssocID="{59247A9C-40F1-4F56-825E-E4151242F173}" presName="background" presStyleLbl="node0" presStyleIdx="0" presStyleCnt="1"/>
      <dgm:spPr/>
    </dgm:pt>
    <dgm:pt modelId="{7EFA7B01-6B95-4214-BD15-4C1C2BF44D7B}" type="pres">
      <dgm:prSet presAssocID="{59247A9C-40F1-4F56-825E-E4151242F173}" presName="text" presStyleLbl="fgAcc0" presStyleIdx="0" presStyleCnt="1" custLinFactNeighborX="180" custLinFactNeighborY="1383">
        <dgm:presLayoutVars>
          <dgm:chPref val="3"/>
        </dgm:presLayoutVars>
      </dgm:prSet>
      <dgm:spPr/>
    </dgm:pt>
    <dgm:pt modelId="{FA80D7B3-31EC-4221-9BA8-CDA7E0EBC48E}" type="pres">
      <dgm:prSet presAssocID="{59247A9C-40F1-4F56-825E-E4151242F173}" presName="hierChild2" presStyleCnt="0"/>
      <dgm:spPr/>
    </dgm:pt>
    <dgm:pt modelId="{8BA7AE48-1BC4-4E1A-A73A-6E01C55655AC}" type="pres">
      <dgm:prSet presAssocID="{67E45714-90CB-45BE-92A9-ABC0EE50A1C7}" presName="Name10" presStyleLbl="parChTrans1D2" presStyleIdx="0" presStyleCnt="2"/>
      <dgm:spPr/>
    </dgm:pt>
    <dgm:pt modelId="{F41DC486-CEA6-476E-A706-6ECC70C34632}" type="pres">
      <dgm:prSet presAssocID="{B988C62A-CB94-444E-A21A-294B224CCCA6}" presName="hierRoot2" presStyleCnt="0"/>
      <dgm:spPr/>
    </dgm:pt>
    <dgm:pt modelId="{922EE29B-BB35-4791-8BF3-F15344B6418C}" type="pres">
      <dgm:prSet presAssocID="{B988C62A-CB94-444E-A21A-294B224CCCA6}" presName="composite2" presStyleCnt="0"/>
      <dgm:spPr/>
    </dgm:pt>
    <dgm:pt modelId="{F913CF5B-B4BB-4F04-BF95-4DFACDECE081}" type="pres">
      <dgm:prSet presAssocID="{B988C62A-CB94-444E-A21A-294B224CCCA6}" presName="background2" presStyleLbl="node2" presStyleIdx="0" presStyleCnt="2"/>
      <dgm:spPr/>
    </dgm:pt>
    <dgm:pt modelId="{BF953723-B5B3-42BC-9CF7-F0B1602590D7}" type="pres">
      <dgm:prSet presAssocID="{B988C62A-CB94-444E-A21A-294B224CCCA6}" presName="text2" presStyleLbl="fgAcc2" presStyleIdx="0" presStyleCnt="2">
        <dgm:presLayoutVars>
          <dgm:chPref val="3"/>
        </dgm:presLayoutVars>
      </dgm:prSet>
      <dgm:spPr/>
      <dgm:t>
        <a:bodyPr/>
        <a:lstStyle/>
        <a:p>
          <a:endParaRPr lang="en-IN"/>
        </a:p>
      </dgm:t>
    </dgm:pt>
    <dgm:pt modelId="{C004A9E6-73D8-44B0-A5DD-5CB24F138024}" type="pres">
      <dgm:prSet presAssocID="{B988C62A-CB94-444E-A21A-294B224CCCA6}" presName="hierChild3" presStyleCnt="0"/>
      <dgm:spPr/>
    </dgm:pt>
    <dgm:pt modelId="{5AC59FC0-9389-4CF6-B47C-63278C274DB1}" type="pres">
      <dgm:prSet presAssocID="{A1487E90-A4EF-4B49-AA18-4DD68543A3F2}" presName="Name17" presStyleLbl="parChTrans1D3" presStyleIdx="0" presStyleCnt="4"/>
      <dgm:spPr/>
    </dgm:pt>
    <dgm:pt modelId="{00C719AD-2B2A-44D2-9B16-D29D07104F72}" type="pres">
      <dgm:prSet presAssocID="{0ED57143-AC95-473F-8B17-DAA156F57FC0}" presName="hierRoot3" presStyleCnt="0"/>
      <dgm:spPr/>
    </dgm:pt>
    <dgm:pt modelId="{04651AC4-43AD-4338-A374-98A6153AF331}" type="pres">
      <dgm:prSet presAssocID="{0ED57143-AC95-473F-8B17-DAA156F57FC0}" presName="composite3" presStyleCnt="0"/>
      <dgm:spPr/>
    </dgm:pt>
    <dgm:pt modelId="{22B1408A-EAF2-48FC-9052-C8AADDC4A9F9}" type="pres">
      <dgm:prSet presAssocID="{0ED57143-AC95-473F-8B17-DAA156F57FC0}" presName="background3" presStyleLbl="node3" presStyleIdx="0" presStyleCnt="4"/>
      <dgm:spPr/>
    </dgm:pt>
    <dgm:pt modelId="{764BC650-E55C-41F1-B714-209A45D410E3}" type="pres">
      <dgm:prSet presAssocID="{0ED57143-AC95-473F-8B17-DAA156F57FC0}" presName="text3" presStyleLbl="fgAcc3" presStyleIdx="0" presStyleCnt="4">
        <dgm:presLayoutVars>
          <dgm:chPref val="3"/>
        </dgm:presLayoutVars>
      </dgm:prSet>
      <dgm:spPr/>
    </dgm:pt>
    <dgm:pt modelId="{77D2C6D2-ACEB-4F4D-A7D2-D4DBD04F8D0A}" type="pres">
      <dgm:prSet presAssocID="{0ED57143-AC95-473F-8B17-DAA156F57FC0}" presName="hierChild4" presStyleCnt="0"/>
      <dgm:spPr/>
    </dgm:pt>
    <dgm:pt modelId="{B67C238B-FC6C-43AB-A40B-DBC1737C0CA4}" type="pres">
      <dgm:prSet presAssocID="{249A4CCD-EC0F-48CD-BB8B-861026BE7756}" presName="Name17" presStyleLbl="parChTrans1D3" presStyleIdx="1" presStyleCnt="4"/>
      <dgm:spPr/>
    </dgm:pt>
    <dgm:pt modelId="{DF87E49C-EB6D-45A5-8D51-5283BB81ECD6}" type="pres">
      <dgm:prSet presAssocID="{E7193976-E064-4D46-AEFF-E228BC7D5610}" presName="hierRoot3" presStyleCnt="0"/>
      <dgm:spPr/>
    </dgm:pt>
    <dgm:pt modelId="{5FCB6CA6-8DC3-4FC1-9C79-737B335F953B}" type="pres">
      <dgm:prSet presAssocID="{E7193976-E064-4D46-AEFF-E228BC7D5610}" presName="composite3" presStyleCnt="0"/>
      <dgm:spPr/>
    </dgm:pt>
    <dgm:pt modelId="{AA60612D-C74E-40E3-88F9-9D27A59F4CFD}" type="pres">
      <dgm:prSet presAssocID="{E7193976-E064-4D46-AEFF-E228BC7D5610}" presName="background3" presStyleLbl="node3" presStyleIdx="1" presStyleCnt="4"/>
      <dgm:spPr/>
    </dgm:pt>
    <dgm:pt modelId="{5C12B8EB-923B-494D-8565-48C5070206CB}" type="pres">
      <dgm:prSet presAssocID="{E7193976-E064-4D46-AEFF-E228BC7D5610}" presName="text3" presStyleLbl="fgAcc3" presStyleIdx="1" presStyleCnt="4">
        <dgm:presLayoutVars>
          <dgm:chPref val="3"/>
        </dgm:presLayoutVars>
      </dgm:prSet>
      <dgm:spPr/>
    </dgm:pt>
    <dgm:pt modelId="{A065B5C8-A919-41F7-8732-7AD63D9EA25B}" type="pres">
      <dgm:prSet presAssocID="{E7193976-E064-4D46-AEFF-E228BC7D5610}" presName="hierChild4" presStyleCnt="0"/>
      <dgm:spPr/>
    </dgm:pt>
    <dgm:pt modelId="{53E660C3-7ECA-4C5C-B49A-0CB60B3FC708}" type="pres">
      <dgm:prSet presAssocID="{FEC17DDE-9611-4A23-AC8A-A68B324076A3}" presName="Name10" presStyleLbl="parChTrans1D2" presStyleIdx="1" presStyleCnt="2"/>
      <dgm:spPr/>
    </dgm:pt>
    <dgm:pt modelId="{A81A2097-16C2-49F0-AA49-AB52D26A1EA2}" type="pres">
      <dgm:prSet presAssocID="{B47BE5F4-431D-4109-9890-05ECDAA6CE33}" presName="hierRoot2" presStyleCnt="0"/>
      <dgm:spPr/>
    </dgm:pt>
    <dgm:pt modelId="{35E454F7-7798-46CE-8422-612F427C914A}" type="pres">
      <dgm:prSet presAssocID="{B47BE5F4-431D-4109-9890-05ECDAA6CE33}" presName="composite2" presStyleCnt="0"/>
      <dgm:spPr/>
    </dgm:pt>
    <dgm:pt modelId="{EF5A6359-CB2C-4607-A4ED-99BEEDA530C6}" type="pres">
      <dgm:prSet presAssocID="{B47BE5F4-431D-4109-9890-05ECDAA6CE33}" presName="background2" presStyleLbl="node2" presStyleIdx="1" presStyleCnt="2"/>
      <dgm:spPr/>
    </dgm:pt>
    <dgm:pt modelId="{51EC66DD-2C22-4C0A-B6CC-615F5FFB82A0}" type="pres">
      <dgm:prSet presAssocID="{B47BE5F4-431D-4109-9890-05ECDAA6CE33}" presName="text2" presStyleLbl="fgAcc2" presStyleIdx="1" presStyleCnt="2">
        <dgm:presLayoutVars>
          <dgm:chPref val="3"/>
        </dgm:presLayoutVars>
      </dgm:prSet>
      <dgm:spPr/>
    </dgm:pt>
    <dgm:pt modelId="{10E19BD1-CE09-408C-8CF8-62C9E8B93E0F}" type="pres">
      <dgm:prSet presAssocID="{B47BE5F4-431D-4109-9890-05ECDAA6CE33}" presName="hierChild3" presStyleCnt="0"/>
      <dgm:spPr/>
    </dgm:pt>
    <dgm:pt modelId="{C758A90A-CA96-4343-929A-A7AF95B8FAF7}" type="pres">
      <dgm:prSet presAssocID="{17EC6813-96BC-4A4D-A00C-759AA34D2C06}" presName="Name17" presStyleLbl="parChTrans1D3" presStyleIdx="2" presStyleCnt="4"/>
      <dgm:spPr/>
    </dgm:pt>
    <dgm:pt modelId="{17D02FB8-2DD8-46C6-A168-1566BD413EEA}" type="pres">
      <dgm:prSet presAssocID="{797B5A88-2F97-4CB1-AB85-DEA5F549D31A}" presName="hierRoot3" presStyleCnt="0"/>
      <dgm:spPr/>
    </dgm:pt>
    <dgm:pt modelId="{B3F201CA-6936-447D-9F53-A367E021CF91}" type="pres">
      <dgm:prSet presAssocID="{797B5A88-2F97-4CB1-AB85-DEA5F549D31A}" presName="composite3" presStyleCnt="0"/>
      <dgm:spPr/>
    </dgm:pt>
    <dgm:pt modelId="{227AAAD1-D212-46AA-9B13-56018B0B8E03}" type="pres">
      <dgm:prSet presAssocID="{797B5A88-2F97-4CB1-AB85-DEA5F549D31A}" presName="background3" presStyleLbl="node3" presStyleIdx="2" presStyleCnt="4"/>
      <dgm:spPr/>
    </dgm:pt>
    <dgm:pt modelId="{0C8F6879-72F3-4F8D-88CB-00DD60989ED6}" type="pres">
      <dgm:prSet presAssocID="{797B5A88-2F97-4CB1-AB85-DEA5F549D31A}" presName="text3" presStyleLbl="fgAcc3" presStyleIdx="2" presStyleCnt="4">
        <dgm:presLayoutVars>
          <dgm:chPref val="3"/>
        </dgm:presLayoutVars>
      </dgm:prSet>
      <dgm:spPr/>
    </dgm:pt>
    <dgm:pt modelId="{15958E43-4985-447D-AB63-6F67D2D4729D}" type="pres">
      <dgm:prSet presAssocID="{797B5A88-2F97-4CB1-AB85-DEA5F549D31A}" presName="hierChild4" presStyleCnt="0"/>
      <dgm:spPr/>
    </dgm:pt>
    <dgm:pt modelId="{4A69256D-05D1-4C10-A432-C0A3BA420A71}" type="pres">
      <dgm:prSet presAssocID="{4E8EE8AA-C3A0-4968-BF0F-DC9DEB99F156}" presName="Name17" presStyleLbl="parChTrans1D3" presStyleIdx="3" presStyleCnt="4"/>
      <dgm:spPr/>
    </dgm:pt>
    <dgm:pt modelId="{F66CED6B-036D-431E-9A43-9AF3ED0A8A9C}" type="pres">
      <dgm:prSet presAssocID="{05DEBFD4-DC4A-47D4-B2EF-D23E5BF1EF99}" presName="hierRoot3" presStyleCnt="0"/>
      <dgm:spPr/>
    </dgm:pt>
    <dgm:pt modelId="{4DE78829-42B4-4269-933D-7295769BCE8F}" type="pres">
      <dgm:prSet presAssocID="{05DEBFD4-DC4A-47D4-B2EF-D23E5BF1EF99}" presName="composite3" presStyleCnt="0"/>
      <dgm:spPr/>
    </dgm:pt>
    <dgm:pt modelId="{B428699F-B655-4AD0-A065-53A81EF296E8}" type="pres">
      <dgm:prSet presAssocID="{05DEBFD4-DC4A-47D4-B2EF-D23E5BF1EF99}" presName="background3" presStyleLbl="node3" presStyleIdx="3" presStyleCnt="4"/>
      <dgm:spPr/>
    </dgm:pt>
    <dgm:pt modelId="{BBA2844F-8C31-4574-B483-9383D16309FD}" type="pres">
      <dgm:prSet presAssocID="{05DEBFD4-DC4A-47D4-B2EF-D23E5BF1EF99}" presName="text3" presStyleLbl="fgAcc3" presStyleIdx="3" presStyleCnt="4">
        <dgm:presLayoutVars>
          <dgm:chPref val="3"/>
        </dgm:presLayoutVars>
      </dgm:prSet>
      <dgm:spPr/>
      <dgm:t>
        <a:bodyPr/>
        <a:lstStyle/>
        <a:p>
          <a:endParaRPr lang="en-IN"/>
        </a:p>
      </dgm:t>
    </dgm:pt>
    <dgm:pt modelId="{40741CD8-64C8-4079-A4D7-951FBD5BAA7D}" type="pres">
      <dgm:prSet presAssocID="{05DEBFD4-DC4A-47D4-B2EF-D23E5BF1EF99}" presName="hierChild4" presStyleCnt="0"/>
      <dgm:spPr/>
    </dgm:pt>
  </dgm:ptLst>
  <dgm:cxnLst>
    <dgm:cxn modelId="{8058906B-D1BB-4BD6-988B-5D29DAC8BA9B}" type="presOf" srcId="{E7193976-E064-4D46-AEFF-E228BC7D5610}" destId="{5C12B8EB-923B-494D-8565-48C5070206CB}" srcOrd="0" destOrd="0" presId="urn:microsoft.com/office/officeart/2005/8/layout/hierarchy1"/>
    <dgm:cxn modelId="{59C1B520-4F9B-4E47-8142-709489D3A626}" type="presOf" srcId="{4E8EE8AA-C3A0-4968-BF0F-DC9DEB99F156}" destId="{4A69256D-05D1-4C10-A432-C0A3BA420A71}" srcOrd="0" destOrd="0" presId="urn:microsoft.com/office/officeart/2005/8/layout/hierarchy1"/>
    <dgm:cxn modelId="{D1805386-2F98-4F61-B2EB-0B31BD5AB787}" type="presOf" srcId="{FEC17DDE-9611-4A23-AC8A-A68B324076A3}" destId="{53E660C3-7ECA-4C5C-B49A-0CB60B3FC708}" srcOrd="0" destOrd="0" presId="urn:microsoft.com/office/officeart/2005/8/layout/hierarchy1"/>
    <dgm:cxn modelId="{B99487C2-D211-4097-9802-359ACF8AC5AF}" type="presOf" srcId="{249A4CCD-EC0F-48CD-BB8B-861026BE7756}" destId="{B67C238B-FC6C-43AB-A40B-DBC1737C0CA4}" srcOrd="0" destOrd="0" presId="urn:microsoft.com/office/officeart/2005/8/layout/hierarchy1"/>
    <dgm:cxn modelId="{E43BFE34-997B-411D-AC61-CD4F9E2FBE11}" srcId="{B988C62A-CB94-444E-A21A-294B224CCCA6}" destId="{E7193976-E064-4D46-AEFF-E228BC7D5610}" srcOrd="1" destOrd="0" parTransId="{249A4CCD-EC0F-48CD-BB8B-861026BE7756}" sibTransId="{C64AECE3-D4C1-4983-9AB1-F667973E5F95}"/>
    <dgm:cxn modelId="{C8B495DF-5A9F-4F72-85E4-2A987E64D3B7}" srcId="{46C005B8-16F7-4D46-AC85-B1031605DD45}" destId="{59247A9C-40F1-4F56-825E-E4151242F173}" srcOrd="0" destOrd="0" parTransId="{168F1FA3-5EE5-481B-8F42-52405627E347}" sibTransId="{B2C81216-D0EB-4F79-B2CB-9AA19760DE4D}"/>
    <dgm:cxn modelId="{9BF3EC70-805C-49B2-ADED-5F4857ACBBB2}" type="presOf" srcId="{0ED57143-AC95-473F-8B17-DAA156F57FC0}" destId="{764BC650-E55C-41F1-B714-209A45D410E3}" srcOrd="0" destOrd="0" presId="urn:microsoft.com/office/officeart/2005/8/layout/hierarchy1"/>
    <dgm:cxn modelId="{A720414C-1336-45D3-ADEE-C39B23AFA13A}" srcId="{59247A9C-40F1-4F56-825E-E4151242F173}" destId="{B47BE5F4-431D-4109-9890-05ECDAA6CE33}" srcOrd="1" destOrd="0" parTransId="{FEC17DDE-9611-4A23-AC8A-A68B324076A3}" sibTransId="{CD089EA7-1869-4B01-95E0-76396DED7058}"/>
    <dgm:cxn modelId="{558C81EF-B010-44DC-8C2A-C861D7E62C9E}" srcId="{59247A9C-40F1-4F56-825E-E4151242F173}" destId="{B988C62A-CB94-444E-A21A-294B224CCCA6}" srcOrd="0" destOrd="0" parTransId="{67E45714-90CB-45BE-92A9-ABC0EE50A1C7}" sibTransId="{10D683FF-BA95-46CA-A447-3A3A4D1E9DB6}"/>
    <dgm:cxn modelId="{CEA7C284-7F61-4479-9F15-6884CFF3FD3C}" type="presOf" srcId="{17EC6813-96BC-4A4D-A00C-759AA34D2C06}" destId="{C758A90A-CA96-4343-929A-A7AF95B8FAF7}" srcOrd="0" destOrd="0" presId="urn:microsoft.com/office/officeart/2005/8/layout/hierarchy1"/>
    <dgm:cxn modelId="{981141E9-4237-4203-AC98-84A5246931C6}" type="presOf" srcId="{59247A9C-40F1-4F56-825E-E4151242F173}" destId="{7EFA7B01-6B95-4214-BD15-4C1C2BF44D7B}" srcOrd="0" destOrd="0" presId="urn:microsoft.com/office/officeart/2005/8/layout/hierarchy1"/>
    <dgm:cxn modelId="{829E1FE6-1899-4E1A-9F5E-EAD0D7BEDE45}" type="presOf" srcId="{A1487E90-A4EF-4B49-AA18-4DD68543A3F2}" destId="{5AC59FC0-9389-4CF6-B47C-63278C274DB1}" srcOrd="0" destOrd="0" presId="urn:microsoft.com/office/officeart/2005/8/layout/hierarchy1"/>
    <dgm:cxn modelId="{8BA51609-EA28-4495-ABC1-7FFBF5B37B47}" type="presOf" srcId="{797B5A88-2F97-4CB1-AB85-DEA5F549D31A}" destId="{0C8F6879-72F3-4F8D-88CB-00DD60989ED6}" srcOrd="0" destOrd="0" presId="urn:microsoft.com/office/officeart/2005/8/layout/hierarchy1"/>
    <dgm:cxn modelId="{44D83DFD-973D-4190-B0CD-6789C8B5B94C}" type="presOf" srcId="{B988C62A-CB94-444E-A21A-294B224CCCA6}" destId="{BF953723-B5B3-42BC-9CF7-F0B1602590D7}" srcOrd="0" destOrd="0" presId="urn:microsoft.com/office/officeart/2005/8/layout/hierarchy1"/>
    <dgm:cxn modelId="{32CA5F8C-4E4A-4383-A031-29AEB3CB0ACB}" srcId="{B988C62A-CB94-444E-A21A-294B224CCCA6}" destId="{0ED57143-AC95-473F-8B17-DAA156F57FC0}" srcOrd="0" destOrd="0" parTransId="{A1487E90-A4EF-4B49-AA18-4DD68543A3F2}" sibTransId="{D342846C-0FEF-4FE1-8D82-E1FE4E631EA9}"/>
    <dgm:cxn modelId="{F05C8B95-95FC-4701-83D9-933B8BC489FC}" type="presOf" srcId="{B47BE5F4-431D-4109-9890-05ECDAA6CE33}" destId="{51EC66DD-2C22-4C0A-B6CC-615F5FFB82A0}" srcOrd="0" destOrd="0" presId="urn:microsoft.com/office/officeart/2005/8/layout/hierarchy1"/>
    <dgm:cxn modelId="{5D1AA765-1662-45ED-99B9-19B384F54BDE}" type="presOf" srcId="{67E45714-90CB-45BE-92A9-ABC0EE50A1C7}" destId="{8BA7AE48-1BC4-4E1A-A73A-6E01C55655AC}" srcOrd="0" destOrd="0" presId="urn:microsoft.com/office/officeart/2005/8/layout/hierarchy1"/>
    <dgm:cxn modelId="{99BACE45-023C-4F66-BE18-2F37E73A4E81}" type="presOf" srcId="{46C005B8-16F7-4D46-AC85-B1031605DD45}" destId="{A754071D-59F9-4BA7-A8CE-A0460968137A}" srcOrd="0" destOrd="0" presId="urn:microsoft.com/office/officeart/2005/8/layout/hierarchy1"/>
    <dgm:cxn modelId="{21A684B7-224C-4DF9-AF61-452554261E28}" srcId="{B47BE5F4-431D-4109-9890-05ECDAA6CE33}" destId="{797B5A88-2F97-4CB1-AB85-DEA5F549D31A}" srcOrd="0" destOrd="0" parTransId="{17EC6813-96BC-4A4D-A00C-759AA34D2C06}" sibTransId="{C7DEEE1A-66C9-4BD7-BE04-5886B99B1260}"/>
    <dgm:cxn modelId="{985BAC57-B3F7-4726-9C68-0160D178988B}" srcId="{B47BE5F4-431D-4109-9890-05ECDAA6CE33}" destId="{05DEBFD4-DC4A-47D4-B2EF-D23E5BF1EF99}" srcOrd="1" destOrd="0" parTransId="{4E8EE8AA-C3A0-4968-BF0F-DC9DEB99F156}" sibTransId="{C9C881DF-D0BF-4B3C-8FB1-DEBF5D800B6F}"/>
    <dgm:cxn modelId="{68DB103E-79E0-4971-99C1-594B823B491C}" type="presOf" srcId="{05DEBFD4-DC4A-47D4-B2EF-D23E5BF1EF99}" destId="{BBA2844F-8C31-4574-B483-9383D16309FD}" srcOrd="0" destOrd="0" presId="urn:microsoft.com/office/officeart/2005/8/layout/hierarchy1"/>
    <dgm:cxn modelId="{BE6DD313-D811-4397-A66B-6F843F08A56C}" type="presParOf" srcId="{A754071D-59F9-4BA7-A8CE-A0460968137A}" destId="{CE285934-5BDC-4322-93FE-E6DAECFC5B13}" srcOrd="0" destOrd="0" presId="urn:microsoft.com/office/officeart/2005/8/layout/hierarchy1"/>
    <dgm:cxn modelId="{C9983B91-6BA4-4063-97D5-FEF8A417B75E}" type="presParOf" srcId="{CE285934-5BDC-4322-93FE-E6DAECFC5B13}" destId="{053632F8-AD30-4A3A-A0F8-05BF79D8C882}" srcOrd="0" destOrd="0" presId="urn:microsoft.com/office/officeart/2005/8/layout/hierarchy1"/>
    <dgm:cxn modelId="{D718A0EC-5EF1-4CE2-B609-DBFA7C413560}" type="presParOf" srcId="{053632F8-AD30-4A3A-A0F8-05BF79D8C882}" destId="{774DFD75-7DDD-4EB7-8A81-21AB8FF61A67}" srcOrd="0" destOrd="0" presId="urn:microsoft.com/office/officeart/2005/8/layout/hierarchy1"/>
    <dgm:cxn modelId="{C65942C8-9439-4CE9-9EEB-9FE8DDB4CAF2}" type="presParOf" srcId="{053632F8-AD30-4A3A-A0F8-05BF79D8C882}" destId="{7EFA7B01-6B95-4214-BD15-4C1C2BF44D7B}" srcOrd="1" destOrd="0" presId="urn:microsoft.com/office/officeart/2005/8/layout/hierarchy1"/>
    <dgm:cxn modelId="{685D1B99-96C2-4523-845D-D2D2CB459EE8}" type="presParOf" srcId="{CE285934-5BDC-4322-93FE-E6DAECFC5B13}" destId="{FA80D7B3-31EC-4221-9BA8-CDA7E0EBC48E}" srcOrd="1" destOrd="0" presId="urn:microsoft.com/office/officeart/2005/8/layout/hierarchy1"/>
    <dgm:cxn modelId="{DE871448-83C1-4A84-A2BF-85EF60AF5B95}" type="presParOf" srcId="{FA80D7B3-31EC-4221-9BA8-CDA7E0EBC48E}" destId="{8BA7AE48-1BC4-4E1A-A73A-6E01C55655AC}" srcOrd="0" destOrd="0" presId="urn:microsoft.com/office/officeart/2005/8/layout/hierarchy1"/>
    <dgm:cxn modelId="{68569C22-9EBE-4243-86D5-FA3C3EA1F6CD}" type="presParOf" srcId="{FA80D7B3-31EC-4221-9BA8-CDA7E0EBC48E}" destId="{F41DC486-CEA6-476E-A706-6ECC70C34632}" srcOrd="1" destOrd="0" presId="urn:microsoft.com/office/officeart/2005/8/layout/hierarchy1"/>
    <dgm:cxn modelId="{82A06D7D-C8AF-498B-98C5-C8A0E389322E}" type="presParOf" srcId="{F41DC486-CEA6-476E-A706-6ECC70C34632}" destId="{922EE29B-BB35-4791-8BF3-F15344B6418C}" srcOrd="0" destOrd="0" presId="urn:microsoft.com/office/officeart/2005/8/layout/hierarchy1"/>
    <dgm:cxn modelId="{5A4179DA-4C28-4696-8A56-23E45D064646}" type="presParOf" srcId="{922EE29B-BB35-4791-8BF3-F15344B6418C}" destId="{F913CF5B-B4BB-4F04-BF95-4DFACDECE081}" srcOrd="0" destOrd="0" presId="urn:microsoft.com/office/officeart/2005/8/layout/hierarchy1"/>
    <dgm:cxn modelId="{B93EEAD4-BDBD-4017-8F90-1FF8D54E3C59}" type="presParOf" srcId="{922EE29B-BB35-4791-8BF3-F15344B6418C}" destId="{BF953723-B5B3-42BC-9CF7-F0B1602590D7}" srcOrd="1" destOrd="0" presId="urn:microsoft.com/office/officeart/2005/8/layout/hierarchy1"/>
    <dgm:cxn modelId="{55FE5934-44ED-4F52-B219-0DAE03CDF47E}" type="presParOf" srcId="{F41DC486-CEA6-476E-A706-6ECC70C34632}" destId="{C004A9E6-73D8-44B0-A5DD-5CB24F138024}" srcOrd="1" destOrd="0" presId="urn:microsoft.com/office/officeart/2005/8/layout/hierarchy1"/>
    <dgm:cxn modelId="{C47EEB5E-80A3-4A0B-A396-273E9A0AC9ED}" type="presParOf" srcId="{C004A9E6-73D8-44B0-A5DD-5CB24F138024}" destId="{5AC59FC0-9389-4CF6-B47C-63278C274DB1}" srcOrd="0" destOrd="0" presId="urn:microsoft.com/office/officeart/2005/8/layout/hierarchy1"/>
    <dgm:cxn modelId="{170117C3-FE57-4A87-B583-C0CAC50DF9B1}" type="presParOf" srcId="{C004A9E6-73D8-44B0-A5DD-5CB24F138024}" destId="{00C719AD-2B2A-44D2-9B16-D29D07104F72}" srcOrd="1" destOrd="0" presId="urn:microsoft.com/office/officeart/2005/8/layout/hierarchy1"/>
    <dgm:cxn modelId="{10C2EF8B-9051-4D68-BBDB-5F860362CFDC}" type="presParOf" srcId="{00C719AD-2B2A-44D2-9B16-D29D07104F72}" destId="{04651AC4-43AD-4338-A374-98A6153AF331}" srcOrd="0" destOrd="0" presId="urn:microsoft.com/office/officeart/2005/8/layout/hierarchy1"/>
    <dgm:cxn modelId="{88D5BBE4-F535-4928-9D23-112CC8DC7CAF}" type="presParOf" srcId="{04651AC4-43AD-4338-A374-98A6153AF331}" destId="{22B1408A-EAF2-48FC-9052-C8AADDC4A9F9}" srcOrd="0" destOrd="0" presId="urn:microsoft.com/office/officeart/2005/8/layout/hierarchy1"/>
    <dgm:cxn modelId="{B06FEDF3-A3AD-446C-BA3F-74058178ACC6}" type="presParOf" srcId="{04651AC4-43AD-4338-A374-98A6153AF331}" destId="{764BC650-E55C-41F1-B714-209A45D410E3}" srcOrd="1" destOrd="0" presId="urn:microsoft.com/office/officeart/2005/8/layout/hierarchy1"/>
    <dgm:cxn modelId="{C6D80CF1-C8A6-4358-8DD5-AC3E4C0134FC}" type="presParOf" srcId="{00C719AD-2B2A-44D2-9B16-D29D07104F72}" destId="{77D2C6D2-ACEB-4F4D-A7D2-D4DBD04F8D0A}" srcOrd="1" destOrd="0" presId="urn:microsoft.com/office/officeart/2005/8/layout/hierarchy1"/>
    <dgm:cxn modelId="{2C31945D-AF94-4425-ACA5-E02BC5002160}" type="presParOf" srcId="{C004A9E6-73D8-44B0-A5DD-5CB24F138024}" destId="{B67C238B-FC6C-43AB-A40B-DBC1737C0CA4}" srcOrd="2" destOrd="0" presId="urn:microsoft.com/office/officeart/2005/8/layout/hierarchy1"/>
    <dgm:cxn modelId="{DA7A10AF-E01B-4024-BAEF-7DA3000C4E50}" type="presParOf" srcId="{C004A9E6-73D8-44B0-A5DD-5CB24F138024}" destId="{DF87E49C-EB6D-45A5-8D51-5283BB81ECD6}" srcOrd="3" destOrd="0" presId="urn:microsoft.com/office/officeart/2005/8/layout/hierarchy1"/>
    <dgm:cxn modelId="{C25C21FD-0786-412B-A82E-03C0884FC272}" type="presParOf" srcId="{DF87E49C-EB6D-45A5-8D51-5283BB81ECD6}" destId="{5FCB6CA6-8DC3-4FC1-9C79-737B335F953B}" srcOrd="0" destOrd="0" presId="urn:microsoft.com/office/officeart/2005/8/layout/hierarchy1"/>
    <dgm:cxn modelId="{B314B7B9-EA0E-4632-912F-69E4E702100D}" type="presParOf" srcId="{5FCB6CA6-8DC3-4FC1-9C79-737B335F953B}" destId="{AA60612D-C74E-40E3-88F9-9D27A59F4CFD}" srcOrd="0" destOrd="0" presId="urn:microsoft.com/office/officeart/2005/8/layout/hierarchy1"/>
    <dgm:cxn modelId="{FDCB4513-CB20-4E00-B637-DCC335001EA5}" type="presParOf" srcId="{5FCB6CA6-8DC3-4FC1-9C79-737B335F953B}" destId="{5C12B8EB-923B-494D-8565-48C5070206CB}" srcOrd="1" destOrd="0" presId="urn:microsoft.com/office/officeart/2005/8/layout/hierarchy1"/>
    <dgm:cxn modelId="{D9D8A098-F6EB-45F4-BB04-CB0455E04B0D}" type="presParOf" srcId="{DF87E49C-EB6D-45A5-8D51-5283BB81ECD6}" destId="{A065B5C8-A919-41F7-8732-7AD63D9EA25B}" srcOrd="1" destOrd="0" presId="urn:microsoft.com/office/officeart/2005/8/layout/hierarchy1"/>
    <dgm:cxn modelId="{6BACAB86-568B-47EC-91F6-DE1DAC187936}" type="presParOf" srcId="{FA80D7B3-31EC-4221-9BA8-CDA7E0EBC48E}" destId="{53E660C3-7ECA-4C5C-B49A-0CB60B3FC708}" srcOrd="2" destOrd="0" presId="urn:microsoft.com/office/officeart/2005/8/layout/hierarchy1"/>
    <dgm:cxn modelId="{1C9ECB11-1F57-4233-A840-37208FDE5C3B}" type="presParOf" srcId="{FA80D7B3-31EC-4221-9BA8-CDA7E0EBC48E}" destId="{A81A2097-16C2-49F0-AA49-AB52D26A1EA2}" srcOrd="3" destOrd="0" presId="urn:microsoft.com/office/officeart/2005/8/layout/hierarchy1"/>
    <dgm:cxn modelId="{BBD91C80-D62E-42FC-A179-152760EDC5EF}" type="presParOf" srcId="{A81A2097-16C2-49F0-AA49-AB52D26A1EA2}" destId="{35E454F7-7798-46CE-8422-612F427C914A}" srcOrd="0" destOrd="0" presId="urn:microsoft.com/office/officeart/2005/8/layout/hierarchy1"/>
    <dgm:cxn modelId="{137BC57C-1360-4EC1-A740-6FE5EEA3D627}" type="presParOf" srcId="{35E454F7-7798-46CE-8422-612F427C914A}" destId="{EF5A6359-CB2C-4607-A4ED-99BEEDA530C6}" srcOrd="0" destOrd="0" presId="urn:microsoft.com/office/officeart/2005/8/layout/hierarchy1"/>
    <dgm:cxn modelId="{DD4EB6FD-CA8B-4421-A707-C13F2093A175}" type="presParOf" srcId="{35E454F7-7798-46CE-8422-612F427C914A}" destId="{51EC66DD-2C22-4C0A-B6CC-615F5FFB82A0}" srcOrd="1" destOrd="0" presId="urn:microsoft.com/office/officeart/2005/8/layout/hierarchy1"/>
    <dgm:cxn modelId="{4AB84DEF-340F-4E83-9030-D018872FDE00}" type="presParOf" srcId="{A81A2097-16C2-49F0-AA49-AB52D26A1EA2}" destId="{10E19BD1-CE09-408C-8CF8-62C9E8B93E0F}" srcOrd="1" destOrd="0" presId="urn:microsoft.com/office/officeart/2005/8/layout/hierarchy1"/>
    <dgm:cxn modelId="{1882C719-6D12-4CDE-8500-C1C9BD0C400A}" type="presParOf" srcId="{10E19BD1-CE09-408C-8CF8-62C9E8B93E0F}" destId="{C758A90A-CA96-4343-929A-A7AF95B8FAF7}" srcOrd="0" destOrd="0" presId="urn:microsoft.com/office/officeart/2005/8/layout/hierarchy1"/>
    <dgm:cxn modelId="{A48A19A4-C901-4ABD-8724-B55FC453812A}" type="presParOf" srcId="{10E19BD1-CE09-408C-8CF8-62C9E8B93E0F}" destId="{17D02FB8-2DD8-46C6-A168-1566BD413EEA}" srcOrd="1" destOrd="0" presId="urn:microsoft.com/office/officeart/2005/8/layout/hierarchy1"/>
    <dgm:cxn modelId="{F3D5231F-789C-42B0-8CE0-ECEFAE55F886}" type="presParOf" srcId="{17D02FB8-2DD8-46C6-A168-1566BD413EEA}" destId="{B3F201CA-6936-447D-9F53-A367E021CF91}" srcOrd="0" destOrd="0" presId="urn:microsoft.com/office/officeart/2005/8/layout/hierarchy1"/>
    <dgm:cxn modelId="{9BB87AB9-D435-4BBD-B6D9-AE483EE010E5}" type="presParOf" srcId="{B3F201CA-6936-447D-9F53-A367E021CF91}" destId="{227AAAD1-D212-46AA-9B13-56018B0B8E03}" srcOrd="0" destOrd="0" presId="urn:microsoft.com/office/officeart/2005/8/layout/hierarchy1"/>
    <dgm:cxn modelId="{E00D8980-9225-4691-982A-8E75DF7B628D}" type="presParOf" srcId="{B3F201CA-6936-447D-9F53-A367E021CF91}" destId="{0C8F6879-72F3-4F8D-88CB-00DD60989ED6}" srcOrd="1" destOrd="0" presId="urn:microsoft.com/office/officeart/2005/8/layout/hierarchy1"/>
    <dgm:cxn modelId="{6E38DE3E-9FA0-4B2C-A120-2050CE6879D9}" type="presParOf" srcId="{17D02FB8-2DD8-46C6-A168-1566BD413EEA}" destId="{15958E43-4985-447D-AB63-6F67D2D4729D}" srcOrd="1" destOrd="0" presId="urn:microsoft.com/office/officeart/2005/8/layout/hierarchy1"/>
    <dgm:cxn modelId="{F2108BF9-B1C6-4E93-8A5E-B627BD0AE1C5}" type="presParOf" srcId="{10E19BD1-CE09-408C-8CF8-62C9E8B93E0F}" destId="{4A69256D-05D1-4C10-A432-C0A3BA420A71}" srcOrd="2" destOrd="0" presId="urn:microsoft.com/office/officeart/2005/8/layout/hierarchy1"/>
    <dgm:cxn modelId="{1AC8FD0B-BA2D-41E6-87E6-FA08C872436B}" type="presParOf" srcId="{10E19BD1-CE09-408C-8CF8-62C9E8B93E0F}" destId="{F66CED6B-036D-431E-9A43-9AF3ED0A8A9C}" srcOrd="3" destOrd="0" presId="urn:microsoft.com/office/officeart/2005/8/layout/hierarchy1"/>
    <dgm:cxn modelId="{01B7EE28-DCA8-48E3-A88D-CCA15DB2C1C6}" type="presParOf" srcId="{F66CED6B-036D-431E-9A43-9AF3ED0A8A9C}" destId="{4DE78829-42B4-4269-933D-7295769BCE8F}" srcOrd="0" destOrd="0" presId="urn:microsoft.com/office/officeart/2005/8/layout/hierarchy1"/>
    <dgm:cxn modelId="{81003F6C-A607-4493-ADE0-B78A4F7B4268}" type="presParOf" srcId="{4DE78829-42B4-4269-933D-7295769BCE8F}" destId="{B428699F-B655-4AD0-A065-53A81EF296E8}" srcOrd="0" destOrd="0" presId="urn:microsoft.com/office/officeart/2005/8/layout/hierarchy1"/>
    <dgm:cxn modelId="{6FE47BC1-C02C-4139-A95D-BFAFB2026392}" type="presParOf" srcId="{4DE78829-42B4-4269-933D-7295769BCE8F}" destId="{BBA2844F-8C31-4574-B483-9383D16309FD}" srcOrd="1" destOrd="0" presId="urn:microsoft.com/office/officeart/2005/8/layout/hierarchy1"/>
    <dgm:cxn modelId="{7801F09F-DB90-4616-ACD3-6E812A22E1CA}" type="presParOf" srcId="{F66CED6B-036D-431E-9A43-9AF3ED0A8A9C}" destId="{40741CD8-64C8-4079-A4D7-951FBD5BAA7D}" srcOrd="1" destOrd="0" presId="urn:microsoft.com/office/officeart/2005/8/layout/hierarchy1"/>
  </dgm:cxnLst>
  <dgm:bg/>
  <dgm:whole/>
</dgm:dataModel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hierarchy1">
  <dgm:title val=""/>
  <dgm:desc val=""/>
  <dgm:catLst>
    <dgm:cat type="hierarchy" pri="2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" destId="22" srcOrd="1" destOrd="0"/>
        <dgm:cxn modelId="33" srcId="3" destId="31" srcOrd="0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</dgm:ptLst>
      <dgm:cxnLst>
        <dgm:cxn modelId="2" srcId="0" destId="1" srcOrd="0" destOrd="0"/>
        <dgm:cxn modelId="13" srcId="1" destId="11" srcOrd="0" destOrd="0"/>
        <dgm:cxn modelId="14" srcId="1" destId="1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21"/>
        <dgm:pt modelId="211"/>
        <dgm:pt modelId="3"/>
        <dgm:pt modelId="31"/>
        <dgm:pt modelId="311"/>
      </dgm:ptLst>
      <dgm:cxnLst>
        <dgm:cxn modelId="4" srcId="0" destId="1" srcOrd="0" destOrd="0"/>
        <dgm:cxn modelId="5" srcId="1" destId="2" srcOrd="0" destOrd="0"/>
        <dgm:cxn modelId="6" srcId="1" destId="3" srcOrd="1" destOrd="0"/>
        <dgm:cxn modelId="23" srcId="2" destId="21" srcOrd="0" destOrd="0"/>
        <dgm:cxn modelId="24" srcId="21" destId="211" srcOrd="0" destOrd="0"/>
        <dgm:cxn modelId="33" srcId="3" destId="31" srcOrd="0" destOrd="0"/>
        <dgm:cxn modelId="34" srcId="31" destId="311" srcOrd="0" destOrd="0"/>
      </dgm:cxnLst>
      <dgm:bg/>
      <dgm:whole/>
    </dgm:dataModel>
  </dgm:clrData>
  <dgm:layoutNode name="hierChild1">
    <dgm:varLst>
      <dgm:chPref val="1"/>
      <dgm:dir/>
      <dgm:animOne val="branch"/>
      <dgm:animLvl val="lvl"/>
      <dgm:resizeHandles/>
    </dgm:varLst>
    <dgm:choose name="Name0">
      <dgm:if name="Name1" func="var" arg="dir" op="equ" val="norm">
        <dgm:alg type="hierChild">
          <dgm:param type="linDir" val="fromL"/>
        </dgm:alg>
      </dgm:if>
      <dgm:else name="Name2">
        <dgm:alg type="hierChild">
          <dgm:param type="linDir" val="fromR"/>
        </dgm:alg>
      </dgm:else>
    </dgm:choose>
    <dgm:shape xmlns:r="http://schemas.openxmlformats.org/officeDocument/2006/relationships" r:blip="">
      <dgm:adjLst/>
    </dgm:shape>
    <dgm:presOf/>
    <dgm:constrLst>
      <dgm:constr type="primFontSz" for="des" ptType="node" op="equ" val="65"/>
      <dgm:constr type="w" for="des" forName="composite" refType="w"/>
      <dgm:constr type="h" for="des" forName="composite" refType="w" refFor="des" refForName="composite" fact="0.667"/>
      <dgm:constr type="w" for="des" forName="composite2" refType="w" refFor="des" refForName="composite"/>
      <dgm:constr type="h" for="des" forName="composite2" refType="h" refFor="des" refForName="composite"/>
      <dgm:constr type="w" for="des" forName="composite3" refType="w" refFor="des" refForName="composite"/>
      <dgm:constr type="h" for="des" forName="composite3" refType="h" refFor="des" refForName="composite"/>
      <dgm:constr type="w" for="des" forName="composite4" refType="w" refFor="des" refForName="composite"/>
      <dgm:constr type="h" for="des" forName="composite4" refType="h" refFor="des" refForName="composite"/>
      <dgm:constr type="w" for="des" forName="composite5" refType="w" refFor="des" refForName="composite"/>
      <dgm:constr type="h" for="des" forName="composite5" refType="h" refFor="des" refForName="composite"/>
      <dgm:constr type="sibSp" refType="w" refFor="des" refForName="composite" fact="0.1"/>
      <dgm:constr type="sibSp" for="des" forName="hierChild2" refType="sibSp"/>
      <dgm:constr type="sibSp" for="des" forName="hierChild3" refType="sibSp"/>
      <dgm:constr type="sibSp" for="des" forName="hierChild4" refType="sibSp"/>
      <dgm:constr type="sibSp" for="des" forName="hierChild5" refType="sibSp"/>
      <dgm:constr type="sibSp" for="des" forName="hierChild6" refType="sibSp"/>
      <dgm:constr type="sp" for="des" forName="hierRoot1" refType="h" refFor="des" refForName="composite" fact="0.25"/>
      <dgm:constr type="sp" for="des" forName="hierRoot2" refType="sp" refFor="des" refForName="hierRoot1"/>
      <dgm:constr type="sp" for="des" forName="hierRoot3" refType="sp" refFor="des" refForName="hierRoot1"/>
      <dgm:constr type="sp" for="des" forName="hierRoot4" refType="sp" refFor="des" refForName="hierRoot1"/>
      <dgm:constr type="sp" for="des" forName="hierRoot5" refType="sp" refFor="des" refForName="hierRoot1"/>
    </dgm:constrLst>
    <dgm:ruleLst/>
    <dgm:forEach name="Name3" axis="ch">
      <dgm:forEach name="Name4" axis="self" ptType="node">
        <dgm:layoutNode name="hierRoot1">
          <dgm:alg type="hierRoot"/>
          <dgm:shape xmlns:r="http://schemas.openxmlformats.org/officeDocument/2006/relationships" r:blip="">
            <dgm:adjLst/>
          </dgm:shape>
          <dgm:presOf/>
          <dgm:constrLst>
            <dgm:constr type="bendDist" for="des" ptType="parTrans" refType="sp" fact="0.5"/>
          </dgm:constrLst>
          <dgm:ruleLst/>
          <dgm:layoutNode name="composite">
            <dgm:alg type="composite"/>
            <dgm:shape xmlns:r="http://schemas.openxmlformats.org/officeDocument/2006/relationships" r:blip="">
              <dgm:adjLst/>
            </dgm:shape>
            <dgm:presOf/>
            <dgm:constrLst>
              <dgm:constr type="w" for="ch" forName="background" refType="w" fact="0.9"/>
              <dgm:constr type="h" for="ch" forName="background" refType="w" refFor="ch" refForName="background" fact="0.635"/>
              <dgm:constr type="t" for="ch" forName="background"/>
              <dgm:constr type="l" for="ch" forName="background"/>
              <dgm:constr type="w" for="ch" forName="text" refType="w" fact="0.9"/>
              <dgm:constr type="h" for="ch" forName="text" refType="w" refFor="ch" refForName="text" fact="0.635"/>
              <dgm:constr type="t" for="ch" forName="text" refType="w" fact="0.095"/>
              <dgm:constr type="l" for="ch" forName="text" refType="w" fact="0.1"/>
            </dgm:constrLst>
            <dgm:ruleLst/>
            <dgm:layoutNode name="background" styleLbl="node0" moveWith="text">
              <dgm:alg type="sp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/>
              <dgm:constrLst/>
              <dgm:ruleLst/>
            </dgm:layoutNode>
            <dgm:layoutNode name="text" styleLbl="fgAcc0">
              <dgm:varLst>
                <dgm:chPref val="3"/>
              </dgm:varLst>
              <dgm:alg type="tx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self"/>
              <dgm:constrLst>
                <dgm:constr type="tMarg" refType="primFontSz" fact="0.3"/>
                <dgm:constr type="bMarg" refType="primFontSz" fact="0.3"/>
                <dgm:constr type="lMarg" refType="primFontSz" fact="0.3"/>
                <dgm:constr type="rMarg" refType="primFontSz" fact="0.3"/>
              </dgm:constrLst>
              <dgm:ruleLst>
                <dgm:rule type="primFontSz" val="5" fact="NaN" max="NaN"/>
              </dgm:ruleLst>
            </dgm:layoutNode>
          </dgm:layoutNode>
          <dgm:layoutNode name="hierChild2">
            <dgm:choose name="Name5">
              <dgm:if name="Name6" func="var" arg="dir" op="equ" val="norm">
                <dgm:alg type="hierChild">
                  <dgm:param type="linDir" val="fromL"/>
                </dgm:alg>
              </dgm:if>
              <dgm:else name="Name7">
                <dgm:alg type="hierChild">
                  <dgm:param type="linDir" val="fromR"/>
                </dgm:alg>
              </dgm:else>
            </dgm:choose>
            <dgm:shape xmlns:r="http://schemas.openxmlformats.org/officeDocument/2006/relationships" r:blip="">
              <dgm:adjLst/>
            </dgm:shape>
            <dgm:presOf/>
            <dgm:constrLst/>
            <dgm:ruleLst/>
            <dgm:forEach name="Name8" axis="ch">
              <dgm:forEach name="Name9" axis="self" ptType="parTrans" cnt="1">
                <dgm:layoutNode name="Name10">
                  <dgm:alg type="conn">
                    <dgm:param type="dim" val="1D"/>
                    <dgm:param type="endSty" val="noArr"/>
                    <dgm:param type="connRout" val="bend"/>
                    <dgm:param type="bendPt" val="end"/>
                    <dgm:param type="begPts" val="bCtr"/>
                    <dgm:param type="endPts" val="tCtr"/>
                    <dgm:param type="srcNode" val="background"/>
                    <dgm:param type="dstNode" val="background2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  <dgm:forEach name="Name11" axis="self" ptType="node">
                <dgm:layoutNode name="hierRoot2">
                  <dgm:alg type="hierRoot"/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bendDist" for="des" ptType="parTrans" refType="sp" fact="0.5"/>
                  </dgm:constrLst>
                  <dgm:ruleLst/>
                  <dgm:layoutNode name="composite2">
                    <dgm:alg type="composite"/>
                    <dgm:shape xmlns:r="http://schemas.openxmlformats.org/officeDocument/2006/relationships" r:blip="">
                      <dgm:adjLst/>
                    </dgm:shape>
                    <dgm:presOf/>
                    <dgm:constrLst>
                      <dgm:constr type="w" for="ch" forName="background2" refType="w" fact="0.9"/>
                      <dgm:constr type="h" for="ch" forName="background2" refType="w" refFor="ch" refForName="background2" fact="0.635"/>
                      <dgm:constr type="t" for="ch" forName="background2"/>
                      <dgm:constr type="l" for="ch" forName="background2"/>
                      <dgm:constr type="w" for="ch" forName="text2" refType="w" fact="0.9"/>
                      <dgm:constr type="h" for="ch" forName="text2" refType="w" refFor="ch" refForName="text2" fact="0.635"/>
                      <dgm:constr type="t" for="ch" forName="text2" refType="w" fact="0.095"/>
                      <dgm:constr type="l" for="ch" forName="text2" refType="w" fact="0.1"/>
                    </dgm:constrLst>
                    <dgm:ruleLst/>
                    <dgm:layoutNode name="background2" moveWith="text2"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/>
                      <dgm:constrLst/>
                      <dgm:ruleLst/>
                    </dgm:layoutNode>
                    <dgm:layoutNode name="text2" styleLbl="fgAcc2">
                      <dgm:varLst>
                        <dgm:chPref val="3"/>
                      </dgm:varLst>
                      <dgm:alg type="tx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self"/>
                      <dgm:constrLst>
                        <dgm:constr type="tMarg" refType="primFontSz" fact="0.3"/>
                        <dgm:constr type="bMarg" refType="primFontSz" fact="0.3"/>
                        <dgm:constr type="lMarg" refType="primFontSz" fact="0.3"/>
                        <dgm:constr type="r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</dgm:layoutNode>
                  <dgm:layoutNode name="hierChild3">
                    <dgm:choose name="Name12">
                      <dgm:if name="Name13" func="var" arg="dir" op="equ" val="norm">
                        <dgm:alg type="hierChild">
                          <dgm:param type="linDir" val="fromL"/>
                        </dgm:alg>
                      </dgm:if>
                      <dgm:else name="Name14">
                        <dgm:alg type="hierChild">
                          <dgm:param type="linDir" val="fromR"/>
                        </dgm:alg>
                      </dgm:else>
                    </dgm:choose>
                    <dgm:shape xmlns:r="http://schemas.openxmlformats.org/officeDocument/2006/relationships" r:blip="">
                      <dgm:adjLst/>
                    </dgm:shape>
                    <dgm:presOf/>
                    <dgm:constrLst/>
                    <dgm:ruleLst/>
                    <dgm:forEach name="Name15" axis="ch">
                      <dgm:forEach name="Name16" axis="self" ptType="parTrans" cnt="1">
                        <dgm:layoutNode name="Name17">
                          <dgm:alg type="conn">
                            <dgm:param type="dim" val="1D"/>
                            <dgm:param type="endSty" val="noArr"/>
                            <dgm:param type="connRout" val="bend"/>
                            <dgm:param type="bendPt" val="end"/>
                            <dgm:param type="begPts" val="bCtr"/>
                            <dgm:param type="endPts" val="tCtr"/>
                            <dgm:param type="srcNode" val="background2"/>
                            <dgm:param type="dstNode" val="background3"/>
                          </dgm:alg>
                          <dgm:shape xmlns:r="http://schemas.openxmlformats.org/officeDocument/2006/relationships" type="conn" r:blip="" zOrderOff="-999">
                            <dgm:adjLst/>
                          </dgm:shape>
                          <dgm:presOf axis="self"/>
                          <dgm:constrLst>
                            <dgm:constr type="begPad"/>
                            <dgm:constr type="endPad"/>
                          </dgm:constrLst>
                          <dgm:ruleLst/>
                        </dgm:layoutNode>
                      </dgm:forEach>
                      <dgm:forEach name="Name18" axis="self" ptType="node">
                        <dgm:layoutNode name="hierRoot3">
                          <dgm:alg type="hierRoot"/>
                          <dgm:shape xmlns:r="http://schemas.openxmlformats.org/officeDocument/2006/relationships" r:blip="">
                            <dgm:adjLst/>
                          </dgm:shape>
                          <dgm:presOf/>
                          <dgm:constrLst>
                            <dgm:constr type="bendDist" for="des" ptType="parTrans" refType="sp" fact="0.5"/>
                          </dgm:constrLst>
                          <dgm:ruleLst/>
                          <dgm:layoutNode name="composite3">
                            <dgm:alg type="composite"/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>
                              <dgm:constr type="w" for="ch" forName="background3" refType="w" fact="0.9"/>
                              <dgm:constr type="h" for="ch" forName="background3" refType="w" refFor="ch" refForName="background3" fact="0.635"/>
                              <dgm:constr type="t" for="ch" forName="background3"/>
                              <dgm:constr type="l" for="ch" forName="background3"/>
                              <dgm:constr type="w" for="ch" forName="text3" refType="w" fact="0.9"/>
                              <dgm:constr type="h" for="ch" forName="text3" refType="w" refFor="ch" refForName="text3" fact="0.635"/>
                              <dgm:constr type="t" for="ch" forName="text3" refType="w" fact="0.095"/>
                              <dgm:constr type="l" for="ch" forName="text3" refType="w" fact="0.1"/>
                            </dgm:constrLst>
                            <dgm:ruleLst/>
                            <dgm:layoutNode name="background3" moveWith="text3">
                              <dgm:alg type="sp"/>
                              <dgm:shape xmlns:r="http://schemas.openxmlformats.org/officeDocument/2006/relationships" type="roundRect" r:blip="">
                                <dgm:adjLst>
                                  <dgm:adj idx="1" val="0.1"/>
                                </dgm:adjLst>
                              </dgm:shape>
                              <dgm:presOf/>
                              <dgm:constrLst/>
                              <dgm:ruleLst/>
                            </dgm:layoutNode>
                            <dgm:layoutNode name="text3" styleLbl="fgAcc3">
                              <dgm:varLst>
                                <dgm:chPref val="3"/>
                              </dgm:varLst>
                              <dgm:alg type="tx"/>
                              <dgm:shape xmlns:r="http://schemas.openxmlformats.org/officeDocument/2006/relationships" type="roundRect" r:blip="">
                                <dgm:adjLst>
                                  <dgm:adj idx="1" val="0.1"/>
                                </dgm:adjLst>
                              </dgm:shape>
                              <dgm:presOf axis="self"/>
                              <dgm:constrLst>
                                <dgm:constr type="tMarg" refType="primFontSz" fact="0.3"/>
                                <dgm:constr type="bMarg" refType="primFontSz" fact="0.3"/>
                                <dgm:constr type="lMarg" refType="primFontSz" fact="0.3"/>
                                <dgm:constr type="rMarg" refType="primFontSz" fact="0.3"/>
                              </dgm:constrLst>
                              <dgm:ruleLst>
                                <dgm:rule type="primFontSz" val="5" fact="NaN" max="NaN"/>
                              </dgm:ruleLst>
                            </dgm:layoutNode>
                          </dgm:layoutNode>
                          <dgm:layoutNode name="hierChild4">
                            <dgm:choose name="Name19">
                              <dgm:if name="Name20" func="var" arg="dir" op="equ" val="norm">
                                <dgm:alg type="hierChild">
                                  <dgm:param type="linDir" val="fromL"/>
                                </dgm:alg>
                              </dgm:if>
                              <dgm:else name="Name21">
                                <dgm:alg type="hierChild">
                                  <dgm:param type="linDir" val="fromR"/>
                                </dgm:alg>
                              </dgm:else>
                            </dgm:choose>
                            <dgm:shape xmlns:r="http://schemas.openxmlformats.org/officeDocument/2006/relationships" r:blip="">
                              <dgm:adjLst/>
                            </dgm:shape>
                            <dgm:presOf/>
                            <dgm:constrLst/>
                            <dgm:ruleLst/>
                            <dgm:forEach name="repeat" axis="ch">
                              <dgm:forEach name="Name22" axis="self" ptType="parTrans" cnt="1">
                                <dgm:layoutNode name="Name23">
                                  <dgm:choose name="Name24">
                                    <dgm:if name="Name25" axis="self" func="depth" op="lte" val="4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background3"/>
                                        <dgm:param type="dstNode" val="background4"/>
                                      </dgm:alg>
                                    </dgm:if>
                                    <dgm:else name="Name26">
                                      <dgm:alg type="conn">
                                        <dgm:param type="dim" val="1D"/>
                                        <dgm:param type="endSty" val="noArr"/>
                                        <dgm:param type="connRout" val="bend"/>
                                        <dgm:param type="bendPt" val="end"/>
                                        <dgm:param type="begPts" val="bCtr"/>
                                        <dgm:param type="endPts" val="tCtr"/>
                                        <dgm:param type="srcNode" val="background4"/>
                                        <dgm:param type="dstNode" val="background4"/>
                                      </dgm:alg>
                                    </dgm:else>
                                  </dgm:choose>
                                  <dgm:shape xmlns:r="http://schemas.openxmlformats.org/officeDocument/2006/relationships" type="conn" r:blip="" zOrderOff="-999">
                                    <dgm:adjLst/>
                                  </dgm:shape>
                                  <dgm:presOf axis="self"/>
                                  <dgm:constrLst>
                                    <dgm:constr type="begPad"/>
                                    <dgm:constr type="endPad"/>
                                  </dgm:constrLst>
                                  <dgm:ruleLst/>
                                </dgm:layoutNode>
                              </dgm:forEach>
                              <dgm:forEach name="Name27" axis="self" ptType="node">
                                <dgm:layoutNode name="hierRoot4">
                                  <dgm:alg type="hierRoot"/>
                                  <dgm:shape xmlns:r="http://schemas.openxmlformats.org/officeDocument/2006/relationships" r:blip="">
                                    <dgm:adjLst/>
                                  </dgm:shape>
                                  <dgm:presOf/>
                                  <dgm:constrLst>
                                    <dgm:constr type="bendDist" for="des" ptType="parTrans" refType="sp" fact="0.5"/>
                                  </dgm:constrLst>
                                  <dgm:ruleLst/>
                                  <dgm:layoutNode name="composite4">
                                    <dgm:alg type="composite"/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>
                                      <dgm:constr type="w" for="ch" forName="background4" refType="w" fact="0.9"/>
                                      <dgm:constr type="h" for="ch" forName="background4" refType="w" refFor="ch" refForName="background4" fact="0.635"/>
                                      <dgm:constr type="t" for="ch" forName="background4"/>
                                      <dgm:constr type="l" for="ch" forName="background4"/>
                                      <dgm:constr type="w" for="ch" forName="text4" refType="w" fact="0.9"/>
                                      <dgm:constr type="h" for="ch" forName="text4" refType="w" refFor="ch" refForName="text4" fact="0.635"/>
                                      <dgm:constr type="t" for="ch" forName="text4" refType="w" fact="0.095"/>
                                      <dgm:constr type="l" for="ch" forName="text4" refType="w" fact="0.1"/>
                                    </dgm:constrLst>
                                    <dgm:ruleLst/>
                                    <dgm:layoutNode name="background4" moveWith="text4">
                                      <dgm:alg type="sp"/>
                                      <dgm:shape xmlns:r="http://schemas.openxmlformats.org/officeDocument/2006/relationships" type="roundRect" r:blip="">
                                        <dgm:adjLst>
                                          <dgm:adj idx="1" val="0.1"/>
                                        </dgm:adjLst>
                                      </dgm:shape>
                                      <dgm:presOf/>
                                      <dgm:constrLst/>
                                      <dgm:ruleLst/>
                                    </dgm:layoutNode>
                                    <dgm:layoutNode name="text4" styleLbl="fgAcc4">
                                      <dgm:varLst>
                                        <dgm:chPref val="3"/>
                                      </dgm:varLst>
                                      <dgm:alg type="tx"/>
                                      <dgm:shape xmlns:r="http://schemas.openxmlformats.org/officeDocument/2006/relationships" type="roundRect" r:blip="">
                                        <dgm:adjLst>
                                          <dgm:adj idx="1" val="0.1"/>
                                        </dgm:adjLst>
                                      </dgm:shape>
                                      <dgm:presOf axis="self"/>
                                      <dgm:constrLst>
                                        <dgm:constr type="tMarg" refType="primFontSz" fact="0.3"/>
                                        <dgm:constr type="bMarg" refType="primFontSz" fact="0.3"/>
                                        <dgm:constr type="lMarg" refType="primFontSz" fact="0.3"/>
                                        <dgm:constr type="rMarg" refType="primFontSz" fact="0.3"/>
                                      </dgm:constrLst>
                                      <dgm:ruleLst>
                                        <dgm:rule type="primFontSz" val="5" fact="NaN" max="NaN"/>
                                      </dgm:ruleLst>
                                    </dgm:layoutNode>
                                  </dgm:layoutNode>
                                  <dgm:layoutNode name="hierChild5">
                                    <dgm:choose name="Name28">
                                      <dgm:if name="Name29" func="var" arg="dir" op="equ" val="norm">
                                        <dgm:alg type="hierChild">
                                          <dgm:param type="linDir" val="fromL"/>
                                        </dgm:alg>
                                      </dgm:if>
                                      <dgm:else name="Name30">
                                        <dgm:alg type="hierChild">
                                          <dgm:param type="linDir" val="fromR"/>
                                        </dgm:alg>
                                      </dgm:else>
                                    </dgm:choose>
                                    <dgm:shape xmlns:r="http://schemas.openxmlformats.org/officeDocument/2006/relationships" r:blip="">
                                      <dgm:adjLst/>
                                    </dgm:shape>
                                    <dgm:presOf/>
                                    <dgm:constrLst/>
                                    <dgm:ruleLst/>
                                    <dgm:forEach name="Name31" ref="repeat"/>
                                  </dgm:layoutNode>
                                </dgm:layoutNode>
                              </dgm:forEach>
                            </dgm:forEach>
                          </dgm:layoutNode>
                        </dgm:layoutNode>
                      </dgm:forEach>
                    </dgm:forEach>
                  </dgm:layoutNode>
                </dgm:layoutNode>
              </dgm:forEach>
            </dgm:forEach>
          </dgm:layoutNod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533400" y="1371600"/>
            <a:ext cx="7851648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533400" y="3228536"/>
            <a:ext cx="7854696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9/26/2020</a:t>
            </a:fld>
            <a:endParaRPr lang="en-US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0352" y="1316736"/>
            <a:ext cx="77724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30352" y="2704664"/>
            <a:ext cx="77724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20085"/>
            <a:ext cx="40386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9/26/2020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855248"/>
            <a:ext cx="4040188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5" y="1859757"/>
            <a:ext cx="4041775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2514600"/>
            <a:ext cx="4040188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514600"/>
            <a:ext cx="4041775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9/26/2020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704088"/>
            <a:ext cx="83058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9/26/2020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9/26/2020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800" y="514352"/>
            <a:ext cx="27432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85800" y="1676400"/>
            <a:ext cx="27432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575050" y="1676400"/>
            <a:ext cx="5111750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9/26/2020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nip and Round Single Corner Rectangle 8"/>
          <p:cNvSpPr/>
          <p:nvPr/>
        </p:nvSpPr>
        <p:spPr>
          <a:xfrm rot="420000" flipV="1">
            <a:off x="3165753" y="1108077"/>
            <a:ext cx="52578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ight Triangle 11"/>
          <p:cNvSpPr/>
          <p:nvPr/>
        </p:nvSpPr>
        <p:spPr>
          <a:xfrm rot="420000" flipV="1">
            <a:off x="8004134" y="5359769"/>
            <a:ext cx="155448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1176996"/>
            <a:ext cx="2212848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0" y="2828785"/>
            <a:ext cx="22098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9/26/2020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077200" y="6356350"/>
            <a:ext cx="609600" cy="365125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 rot="420000">
            <a:off x="3485793" y="1199517"/>
            <a:ext cx="461772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  <p:sp>
        <p:nvSpPr>
          <p:cNvPr id="10" name="Freeform 9"/>
          <p:cNvSpPr>
            <a:spLocks/>
          </p:cNvSpPr>
          <p:nvPr/>
        </p:nvSpPr>
        <p:spPr bwMode="auto">
          <a:xfrm flipV="1">
            <a:off x="-9525" y="5816600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11" name="Freeform 10"/>
          <p:cNvSpPr>
            <a:spLocks/>
          </p:cNvSpPr>
          <p:nvPr/>
        </p:nvSpPr>
        <p:spPr bwMode="auto">
          <a:xfrm flipV="1">
            <a:off x="4381500" y="6219825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914401"/>
            <a:ext cx="2057400" cy="52117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914401"/>
            <a:ext cx="6019800" cy="5211763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9/26/2020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>
            <a:spLocks/>
          </p:cNvSpPr>
          <p:nvPr/>
        </p:nvSpPr>
        <p:spPr bwMode="auto">
          <a:xfrm>
            <a:off x="-9525" y="-7144"/>
            <a:ext cx="916305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4381500" y="-7144"/>
            <a:ext cx="47625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457200" y="704088"/>
            <a:ext cx="82296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457200" y="1935480"/>
            <a:ext cx="82296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9/26/2020</a:t>
            </a:fld>
            <a:endParaRPr lang="en-US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2667000" y="6356350"/>
            <a:ext cx="3352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7924800" y="6356350"/>
            <a:ext cx="762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grpSp>
        <p:nvGrpSpPr>
          <p:cNvPr id="2" name="Group 1"/>
          <p:cNvGrpSpPr/>
          <p:nvPr/>
        </p:nvGrpSpPr>
        <p:grpSpPr>
          <a:xfrm>
            <a:off x="-19017" y="202408"/>
            <a:ext cx="9180548" cy="649224"/>
            <a:chOff x="-19045" y="216550"/>
            <a:chExt cx="9180548" cy="649224"/>
          </a:xfrm>
        </p:grpSpPr>
        <p:sp>
          <p:nvSpPr>
            <p:cNvPr id="12" name="Freeform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3" name="Freeform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.jpe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143000" y="1219200"/>
            <a:ext cx="7086600" cy="457200"/>
          </a:xfrm>
          <a:prstGeom prst="rect">
            <a:avLst/>
          </a:prstGeom>
          <a:blipFill>
            <a:blip r:embed="rId2"/>
            <a:tile tx="0" ty="0" sx="100000" sy="100000" flip="none" algn="tl"/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3200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Toxemia</a:t>
            </a:r>
            <a:endParaRPr lang="en-IN" sz="3200" dirty="0"/>
          </a:p>
        </p:txBody>
      </p:sp>
      <p:pic>
        <p:nvPicPr>
          <p:cNvPr id="3" name="Picture 4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124200" y="0"/>
            <a:ext cx="2057400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" name="Rectangle 4"/>
          <p:cNvSpPr/>
          <p:nvPr/>
        </p:nvSpPr>
        <p:spPr>
          <a:xfrm>
            <a:off x="3276600" y="2286000"/>
            <a:ext cx="3886200" cy="990600"/>
          </a:xfrm>
          <a:prstGeom prst="rect">
            <a:avLst/>
          </a:prstGeom>
          <a:solidFill>
            <a:srgbClr val="00B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Dr. </a:t>
            </a:r>
            <a:r>
              <a:rPr lang="en-IN" sz="2400" dirty="0" err="1" smtClean="0">
                <a:latin typeface="Times New Roman" pitchFamily="18" charset="0"/>
                <a:cs typeface="Times New Roman" pitchFamily="18" charset="0"/>
              </a:rPr>
              <a:t>Bipin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Kumar</a:t>
            </a:r>
          </a:p>
          <a:p>
            <a:pPr algn="ctr"/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Assistant Professor</a:t>
            </a:r>
            <a:endParaRPr lang="en-IN" sz="24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1752600" y="4343400"/>
            <a:ext cx="6019800" cy="2133600"/>
          </a:xfrm>
          <a:prstGeom prst="rect">
            <a:avLst/>
          </a:prstGeom>
          <a:blipFill>
            <a:blip r:embed="rId4"/>
            <a:tile tx="0" ty="0" sx="100000" sy="100000" flip="none" algn="tl"/>
          </a:blip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altLang="en-US" b="1" dirty="0" smtClean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r>
              <a:rPr lang="en-US" altLang="en-US" sz="20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Department of Veterinary Medicine</a:t>
            </a:r>
          </a:p>
          <a:p>
            <a:pPr algn="ctr"/>
            <a:r>
              <a:rPr lang="en-US" altLang="en-US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Bihar Veterinary College, Patna</a:t>
            </a:r>
          </a:p>
          <a:p>
            <a:pPr algn="ctr"/>
            <a:r>
              <a:rPr lang="en-US" altLang="en-US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(Bihar Animal Sciences University, Patna</a:t>
            </a:r>
            <a:r>
              <a:rPr lang="en-US" altLang="en-US" sz="2400" b="1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)</a:t>
            </a:r>
            <a:endParaRPr lang="en-US" altLang="en-US" sz="2400" b="1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32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TOXEMIA</a:t>
            </a:r>
            <a:endParaRPr lang="en-IN" sz="3200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None/>
            </a:pPr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Definition </a:t>
            </a:r>
          </a:p>
          <a:p>
            <a:r>
              <a:rPr lang="en-IN" sz="2400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Toxemia</a:t>
            </a: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is a clinical systemic state caused by a widespread activation of host </a:t>
            </a:r>
            <a:r>
              <a:rPr lang="en-IN" sz="2400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defense</a:t>
            </a: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mechanisms to the presence of toxins produced by bacteria or injury to </a:t>
            </a: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tissue. </a:t>
            </a:r>
          </a:p>
          <a:p>
            <a:r>
              <a:rPr lang="en-IN" sz="2400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Toxemia</a:t>
            </a: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does not include the diseases caused by toxic substances produced by plants or insects or ingested organic or inorganic </a:t>
            </a: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poisons.</a:t>
            </a:r>
            <a:endParaRPr lang="en-IN" sz="2400" dirty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>
              <a:buNone/>
            </a:pPr>
            <a:r>
              <a:rPr lang="en-IN" sz="2600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Endotoxemia</a:t>
            </a:r>
            <a:r>
              <a:rPr lang="en-IN" sz="26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r>
              <a:rPr lang="en-IN" sz="2600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Most </a:t>
            </a:r>
            <a:r>
              <a:rPr lang="en-IN" sz="2600" dirty="0" err="1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common,LPS</a:t>
            </a:r>
            <a:r>
              <a:rPr lang="en-IN" sz="2600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600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cell-components of Gram-negative bacteria in the blood, and characterized clinically by abnormalities of many body </a:t>
            </a:r>
            <a:r>
              <a:rPr lang="en-IN" sz="2600" dirty="0" smtClean="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systems.</a:t>
            </a:r>
          </a:p>
          <a:p>
            <a:r>
              <a:rPr lang="en-IN" sz="2600" dirty="0" smtClean="0">
                <a:latin typeface="Times New Roman" pitchFamily="18" charset="0"/>
                <a:cs typeface="Times New Roman" pitchFamily="18" charset="0"/>
              </a:rPr>
              <a:t>Alteration </a:t>
            </a:r>
            <a:r>
              <a:rPr lang="en-IN" sz="2600" dirty="0" smtClean="0">
                <a:latin typeface="Times New Roman" pitchFamily="18" charset="0"/>
                <a:cs typeface="Times New Roman" pitchFamily="18" charset="0"/>
              </a:rPr>
              <a:t>of cardiopulmonary function </a:t>
            </a:r>
            <a:endParaRPr lang="en-IN" sz="26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en-IN" sz="2600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Neutropenia</a:t>
            </a:r>
            <a:r>
              <a:rPr lang="en-IN" sz="26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IN" sz="2600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lymphocytopenia</a:t>
            </a:r>
            <a:endParaRPr lang="en-IN" sz="2600" dirty="0" smtClean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2600" dirty="0" smtClean="0">
                <a:latin typeface="Times New Roman" pitchFamily="18" charset="0"/>
                <a:cs typeface="Times New Roman" pitchFamily="18" charset="0"/>
              </a:rPr>
              <a:t>Decreased </a:t>
            </a:r>
            <a:r>
              <a:rPr lang="en-IN" sz="2600" dirty="0" smtClean="0">
                <a:latin typeface="Times New Roman" pitchFamily="18" charset="0"/>
                <a:cs typeface="Times New Roman" pitchFamily="18" charset="0"/>
              </a:rPr>
              <a:t>organ blood flow and metabolism </a:t>
            </a:r>
            <a:endParaRPr lang="en-IN" sz="26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en-IN" sz="26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Increased </a:t>
            </a:r>
            <a:r>
              <a:rPr lang="en-IN" sz="26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vascular permeability </a:t>
            </a:r>
            <a:endParaRPr lang="en-IN" sz="2600" dirty="0" smtClean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2600" dirty="0" smtClean="0">
                <a:latin typeface="Times New Roman" pitchFamily="18" charset="0"/>
                <a:cs typeface="Times New Roman" pitchFamily="18" charset="0"/>
              </a:rPr>
              <a:t>Decreased </a:t>
            </a:r>
            <a:r>
              <a:rPr lang="en-IN" sz="2600" dirty="0" smtClean="0">
                <a:latin typeface="Times New Roman" pitchFamily="18" charset="0"/>
                <a:cs typeface="Times New Roman" pitchFamily="18" charset="0"/>
              </a:rPr>
              <a:t>GIT motility </a:t>
            </a:r>
            <a:endParaRPr lang="en-IN" sz="26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en-IN" sz="26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Decreased </a:t>
            </a:r>
            <a:r>
              <a:rPr lang="en-IN" sz="26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perfusion of peripheral tissue leading to shock </a:t>
            </a:r>
            <a:endParaRPr lang="en-IN" sz="2600" dirty="0" smtClean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2600" dirty="0" smtClean="0">
                <a:latin typeface="Times New Roman" pitchFamily="18" charset="0"/>
                <a:cs typeface="Times New Roman" pitchFamily="18" charset="0"/>
              </a:rPr>
              <a:t>A </a:t>
            </a:r>
            <a:r>
              <a:rPr lang="en-IN" sz="2600" dirty="0" smtClean="0">
                <a:latin typeface="Times New Roman" pitchFamily="18" charset="0"/>
                <a:cs typeface="Times New Roman" pitchFamily="18" charset="0"/>
              </a:rPr>
              <a:t>high case </a:t>
            </a:r>
            <a:r>
              <a:rPr lang="en-IN" sz="2600" dirty="0" smtClean="0">
                <a:latin typeface="Times New Roman" pitchFamily="18" charset="0"/>
                <a:cs typeface="Times New Roman" pitchFamily="18" charset="0"/>
              </a:rPr>
              <a:t>Fatality.</a:t>
            </a:r>
            <a:endParaRPr lang="en-IN" sz="26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IN" sz="2400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Etiology</a:t>
            </a:r>
            <a:endParaRPr lang="en-IN" sz="2400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</p:nvPr>
        </p:nvGraphicFramePr>
        <p:xfrm>
          <a:off x="457200" y="1935163"/>
          <a:ext cx="8229600" cy="4389437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None/>
            </a:pPr>
            <a:r>
              <a:rPr lang="en-IN" sz="2400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Exotoxins</a:t>
            </a: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endParaRPr lang="en-IN" sz="2400" dirty="0" smtClean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These </a:t>
            </a:r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are protein substances produced by bacteria that diffuse into the surrounding medium</a:t>
            </a:r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important bacterial </a:t>
            </a:r>
            <a:r>
              <a:rPr lang="en-IN" sz="2400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exotoxins</a:t>
            </a: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are those produced by Clostridium spp., for which commercial antitoxins are available. </a:t>
            </a:r>
            <a:endParaRPr lang="en-IN" sz="2400" dirty="0" smtClean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They 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may be ingested preformed, as in botulism, or produced in large quantities by heavy growth in the intestines, such as in </a:t>
            </a:r>
            <a:r>
              <a:rPr lang="en-IN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enterotoxemia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 or from growth in tissue, as in blackleg and black disease.</a:t>
            </a:r>
            <a:endParaRPr lang="en-IN" sz="24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None/>
            </a:pPr>
            <a:r>
              <a:rPr lang="en-IN" sz="2400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Enterotoxins</a:t>
            </a: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endParaRPr lang="en-IN" sz="2400" dirty="0" smtClean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These </a:t>
            </a: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are </a:t>
            </a:r>
            <a:r>
              <a:rPr lang="en-IN" sz="2400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exotoxins</a:t>
            </a: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that exert their effect principally on the mucosa of the intestine, causing disturbances of fluid and electrolyte balance. </a:t>
            </a:r>
            <a:endParaRPr lang="en-IN" sz="2400" dirty="0" smtClean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most typical example is the </a:t>
            </a:r>
            <a:r>
              <a:rPr lang="en-IN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enterotoxin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released by </a:t>
            </a:r>
            <a:r>
              <a:rPr lang="en-IN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enterotoxigenic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E. coli, which causes a </a:t>
            </a:r>
            <a:r>
              <a:rPr lang="en-IN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hypersecretory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diarrhea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in neonatal farm 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animals.</a:t>
            </a:r>
            <a:endParaRPr lang="en-IN" sz="24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609600"/>
            <a:ext cx="8229600" cy="5516563"/>
          </a:xfrm>
        </p:spPr>
        <p:txBody>
          <a:bodyPr>
            <a:noAutofit/>
          </a:bodyPr>
          <a:lstStyle/>
          <a:p>
            <a:pPr>
              <a:buNone/>
            </a:pPr>
            <a:r>
              <a:rPr lang="en-IN" sz="2400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Endotoxins</a:t>
            </a: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IN" sz="2400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endotoxins</a:t>
            </a:r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of several species of Gram-negative bacteria are a major cause of morbidity and mortality in farm animals</a:t>
            </a:r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IN" sz="2400" dirty="0" err="1" smtClean="0">
                <a:latin typeface="Times New Roman" pitchFamily="18" charset="0"/>
                <a:cs typeface="Times New Roman" pitchFamily="18" charset="0"/>
              </a:rPr>
              <a:t>endotoxins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are </a:t>
            </a:r>
            <a:r>
              <a:rPr lang="en-IN" sz="2400" dirty="0" err="1" smtClean="0">
                <a:latin typeface="Times New Roman" pitchFamily="18" charset="0"/>
                <a:cs typeface="Times New Roman" pitchFamily="18" charset="0"/>
              </a:rPr>
              <a:t>lipo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-polysaccharides found in the outer wall of the bacteria. </a:t>
            </a:r>
            <a:endParaRPr lang="en-IN" sz="24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Endotoxins</a:t>
            </a: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are released into the immediate surroundings </a:t>
            </a: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when </a:t>
            </a: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the bacterial cell wall breaks. </a:t>
            </a:r>
            <a:endParaRPr lang="en-IN" sz="2400" dirty="0" smtClean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Endotoxin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gains access to the blood when there is a severe localized infection, such as a </a:t>
            </a:r>
            <a:r>
              <a:rPr lang="en-IN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coliform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mastitis in dairy cattle, or a disseminated infection, such as </a:t>
            </a:r>
            <a:r>
              <a:rPr lang="en-IN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coliform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septicemia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in newborn calves.</a:t>
            </a:r>
            <a:endParaRPr lang="en-IN" sz="24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>
              <a:buNone/>
            </a:pP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Metabolic </a:t>
            </a: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toxin</a:t>
            </a:r>
          </a:p>
          <a:p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These </a:t>
            </a:r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may accumulate as a result of incomplete elimination of toxic materials normally produced by body metabolism, or by abnormal </a:t>
            </a:r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metabolism</a:t>
            </a: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Normally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, toxic products produced in the alimentary tract or tissues are excreted in the urine and </a:t>
            </a:r>
            <a:r>
              <a:rPr lang="en-IN" sz="2400" dirty="0" err="1" smtClean="0">
                <a:latin typeface="Times New Roman" pitchFamily="18" charset="0"/>
                <a:cs typeface="Times New Roman" pitchFamily="18" charset="0"/>
              </a:rPr>
              <a:t>feces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or detoxified in the plasma and liver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When 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these normal mechanisms are disrupted, particularly in hepatic 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dysfunction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 the toxins may accumulate beyond a critical point and the syndrome of 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toxaemia 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appears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Examples: </a:t>
            </a:r>
            <a:r>
              <a:rPr lang="en-IN" sz="2400" dirty="0" err="1" smtClean="0">
                <a:latin typeface="Times New Roman" pitchFamily="18" charset="0"/>
                <a:cs typeface="Times New Roman" pitchFamily="18" charset="0"/>
              </a:rPr>
              <a:t>ketonemia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(ketosis) and lactic </a:t>
            </a:r>
            <a:r>
              <a:rPr lang="en-IN" sz="2400" dirty="0" err="1" smtClean="0">
                <a:latin typeface="Times New Roman" pitchFamily="18" charset="0"/>
                <a:cs typeface="Times New Roman" pitchFamily="18" charset="0"/>
              </a:rPr>
              <a:t>acidemia</a:t>
            </a:r>
            <a:endParaRPr lang="en-IN" sz="2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0"/>
            <a:ext cx="8229600" cy="6126163"/>
          </a:xfrm>
        </p:spPr>
        <p:txBody>
          <a:bodyPr>
            <a:noAutofit/>
          </a:bodyPr>
          <a:lstStyle/>
          <a:p>
            <a:pPr>
              <a:buNone/>
            </a:pP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Clinical signs of Acute </a:t>
            </a:r>
            <a:r>
              <a:rPr lang="en-IN" sz="2400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toxemia</a:t>
            </a:r>
            <a:endParaRPr lang="en-IN" sz="2400" dirty="0" smtClean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syndrome varies with the speed and severity of the toxic process but the variations are largely of degrees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Depression, anorexia and muscular weakness are common in acute </a:t>
            </a:r>
            <a:r>
              <a:rPr lang="en-IN" sz="2400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endotoxemia</a:t>
            </a:r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. </a:t>
            </a:r>
            <a:endParaRPr lang="en-IN" sz="2400" dirty="0" smtClean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Calves 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do not suck voluntarily and may not have a suck reflex. </a:t>
            </a:r>
            <a:endParaRPr lang="en-IN" sz="24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Scant </a:t>
            </a:r>
            <a:r>
              <a:rPr lang="en-IN" sz="2400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feces</a:t>
            </a: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are common but a low-volume </a:t>
            </a:r>
            <a:r>
              <a:rPr lang="en-IN" sz="2400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diarrhea</a:t>
            </a: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may also occur</a:t>
            </a: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heart rate is increased and initially the intensity of the heart sounds is increased, but later as the 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toxaemia 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worsens the intensity may decrease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pulse is weak and rapid but regular</a:t>
            </a: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A fever is common in the early stages of </a:t>
            </a:r>
            <a:r>
              <a:rPr lang="en-IN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endotoxemia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but later the temperature may be normal or subnormal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. </a:t>
            </a:r>
            <a:endParaRPr lang="en-IN" sz="24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Terminally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, there is muscular weakness to the point of collapse and death occurs in a coma or with convulsions.</a:t>
            </a:r>
            <a:endParaRPr lang="en-IN" sz="2400" dirty="0"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25000" lnSpcReduction="20000"/>
          </a:bodyPr>
          <a:lstStyle/>
          <a:p>
            <a:pPr>
              <a:buNone/>
            </a:pPr>
            <a:r>
              <a:rPr lang="en-IN" sz="96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Clinical signs of </a:t>
            </a:r>
            <a:r>
              <a:rPr lang="en-IN" sz="9600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endotoxemia</a:t>
            </a:r>
            <a:r>
              <a:rPr lang="en-IN" sz="9600" dirty="0" smtClean="0">
                <a:latin typeface="Times New Roman" pitchFamily="18" charset="0"/>
                <a:cs typeface="Times New Roman" pitchFamily="18" charset="0"/>
              </a:rPr>
              <a:t>; </a:t>
            </a:r>
          </a:p>
          <a:p>
            <a:r>
              <a:rPr lang="en-IN" sz="9600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Endotoxemia</a:t>
            </a:r>
            <a:r>
              <a:rPr lang="en-IN" sz="96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96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is most commonly associated with </a:t>
            </a:r>
            <a:r>
              <a:rPr lang="en-IN" sz="9600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bacteremia</a:t>
            </a:r>
            <a:r>
              <a:rPr lang="en-IN" sz="96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or </a:t>
            </a:r>
            <a:r>
              <a:rPr lang="en-IN" sz="9600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septicemia</a:t>
            </a:r>
            <a:r>
              <a:rPr lang="en-IN" sz="96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due to infection </a:t>
            </a:r>
            <a:r>
              <a:rPr lang="en-IN" sz="96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with gm –</a:t>
            </a:r>
            <a:r>
              <a:rPr lang="en-IN" sz="9600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ve</a:t>
            </a:r>
            <a:r>
              <a:rPr lang="en-IN" sz="96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Bacteria. </a:t>
            </a:r>
          </a:p>
          <a:p>
            <a:r>
              <a:rPr lang="en-IN" sz="9600" dirty="0" smtClean="0">
                <a:latin typeface="Times New Roman" pitchFamily="18" charset="0"/>
                <a:cs typeface="Times New Roman" pitchFamily="18" charset="0"/>
              </a:rPr>
              <a:t>The </a:t>
            </a:r>
            <a:r>
              <a:rPr lang="en-IN" sz="9600" dirty="0" smtClean="0">
                <a:latin typeface="Times New Roman" pitchFamily="18" charset="0"/>
                <a:cs typeface="Times New Roman" pitchFamily="18" charset="0"/>
              </a:rPr>
              <a:t>clinical findings of severe </a:t>
            </a:r>
            <a:r>
              <a:rPr lang="en-IN" sz="9600" dirty="0" err="1" smtClean="0">
                <a:latin typeface="Times New Roman" pitchFamily="18" charset="0"/>
                <a:cs typeface="Times New Roman" pitchFamily="18" charset="0"/>
              </a:rPr>
              <a:t>endotoxemia</a:t>
            </a:r>
            <a:r>
              <a:rPr lang="en-IN" sz="9600" dirty="0" smtClean="0">
                <a:latin typeface="Times New Roman" pitchFamily="18" charset="0"/>
                <a:cs typeface="Times New Roman" pitchFamily="18" charset="0"/>
              </a:rPr>
              <a:t> include</a:t>
            </a:r>
            <a:r>
              <a:rPr lang="en-IN" sz="9600" dirty="0" smtClean="0">
                <a:latin typeface="Times New Roman" pitchFamily="18" charset="0"/>
                <a:cs typeface="Times New Roman" pitchFamily="18" charset="0"/>
              </a:rPr>
              <a:t>:</a:t>
            </a:r>
          </a:p>
          <a:p>
            <a:r>
              <a:rPr lang="en-IN" sz="9600" dirty="0" smtClean="0">
                <a:latin typeface="Times New Roman" pitchFamily="18" charset="0"/>
                <a:cs typeface="Times New Roman" pitchFamily="18" charset="0"/>
              </a:rPr>
              <a:t>Depression </a:t>
            </a:r>
          </a:p>
          <a:p>
            <a:r>
              <a:rPr lang="en-IN" sz="96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96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Hyperthermia followed by hypothermia </a:t>
            </a:r>
            <a:endParaRPr lang="en-IN" sz="9600" dirty="0" smtClean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9600" dirty="0" smtClean="0">
                <a:latin typeface="Times New Roman" pitchFamily="18" charset="0"/>
                <a:cs typeface="Times New Roman" pitchFamily="18" charset="0"/>
              </a:rPr>
              <a:t>Tachycardia </a:t>
            </a:r>
            <a:r>
              <a:rPr lang="en-IN" sz="9600" dirty="0" smtClean="0">
                <a:latin typeface="Times New Roman" pitchFamily="18" charset="0"/>
                <a:cs typeface="Times New Roman" pitchFamily="18" charset="0"/>
              </a:rPr>
              <a:t>followed by decreased cardiac output </a:t>
            </a:r>
            <a:endParaRPr lang="en-IN" sz="96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en-IN" sz="96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Decreased </a:t>
            </a:r>
            <a:r>
              <a:rPr lang="en-IN" sz="96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systemic blood pressure </a:t>
            </a:r>
            <a:endParaRPr lang="en-IN" sz="9600" dirty="0" smtClean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9600" dirty="0" smtClean="0">
                <a:latin typeface="Times New Roman" pitchFamily="18" charset="0"/>
                <a:cs typeface="Times New Roman" pitchFamily="18" charset="0"/>
              </a:rPr>
              <a:t>Cool </a:t>
            </a:r>
            <a:r>
              <a:rPr lang="en-IN" sz="9600" dirty="0" smtClean="0">
                <a:latin typeface="Times New Roman" pitchFamily="18" charset="0"/>
                <a:cs typeface="Times New Roman" pitchFamily="18" charset="0"/>
              </a:rPr>
              <a:t>skin and extremities </a:t>
            </a:r>
            <a:endParaRPr lang="en-IN" sz="96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en-IN" sz="9600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Diarrhea</a:t>
            </a:r>
            <a:r>
              <a:rPr lang="en-IN" sz="96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r>
              <a:rPr lang="en-IN" sz="9600" dirty="0" smtClean="0">
                <a:latin typeface="Times New Roman" pitchFamily="18" charset="0"/>
                <a:cs typeface="Times New Roman" pitchFamily="18" charset="0"/>
              </a:rPr>
              <a:t>Congested </a:t>
            </a:r>
            <a:r>
              <a:rPr lang="en-IN" sz="9600" dirty="0" err="1" smtClean="0">
                <a:latin typeface="Times New Roman" pitchFamily="18" charset="0"/>
                <a:cs typeface="Times New Roman" pitchFamily="18" charset="0"/>
              </a:rPr>
              <a:t>mucosae</a:t>
            </a:r>
            <a:r>
              <a:rPr lang="en-IN" sz="9600" dirty="0" smtClean="0">
                <a:latin typeface="Times New Roman" pitchFamily="18" charset="0"/>
                <a:cs typeface="Times New Roman" pitchFamily="18" charset="0"/>
              </a:rPr>
              <a:t> with an increased capillary refill time </a:t>
            </a:r>
            <a:endParaRPr lang="en-IN" sz="96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en-IN" sz="96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Muscular </a:t>
            </a:r>
            <a:r>
              <a:rPr lang="en-IN" sz="96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weakness, leading to </a:t>
            </a:r>
            <a:r>
              <a:rPr lang="en-IN" sz="9600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recumbency</a:t>
            </a:r>
            <a:r>
              <a:rPr lang="en-IN" dirty="0" smtClean="0">
                <a:solidFill>
                  <a:srgbClr val="00B050"/>
                </a:solidFill>
              </a:rPr>
              <a:t>.</a:t>
            </a:r>
            <a:endParaRPr lang="en-IN" dirty="0">
              <a:solidFill>
                <a:srgbClr val="00B050"/>
              </a:solidFill>
            </a:endParaRP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None/>
            </a:pP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Chronic </a:t>
            </a:r>
            <a:r>
              <a:rPr lang="en-IN" sz="2400" dirty="0" err="1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toxemia</a:t>
            </a: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endParaRPr lang="en-IN" sz="2400" dirty="0" smtClean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Lethargy, separation from the group, </a:t>
            </a:r>
            <a:r>
              <a:rPr lang="en-IN" sz="2400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inappetence</a:t>
            </a:r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, failure to grow or produce and emaciation are characteristic signs of chronic </a:t>
            </a:r>
            <a:r>
              <a:rPr lang="en-IN" sz="2400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toxemia</a:t>
            </a:r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Haematological 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changes </a:t>
            </a:r>
            <a:r>
              <a:rPr lang="en-IN" sz="2400" dirty="0" err="1" smtClean="0">
                <a:latin typeface="Times New Roman" pitchFamily="18" charset="0"/>
                <a:cs typeface="Times New Roman" pitchFamily="18" charset="0"/>
              </a:rPr>
              <a:t>Leukocytosis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and </a:t>
            </a:r>
            <a:r>
              <a:rPr lang="en-IN" sz="2400" dirty="0" err="1" smtClean="0">
                <a:latin typeface="Times New Roman" pitchFamily="18" charset="0"/>
                <a:cs typeface="Times New Roman" pitchFamily="18" charset="0"/>
              </a:rPr>
              <a:t>neutrophilia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occur with mild </a:t>
            </a:r>
            <a:r>
              <a:rPr lang="en-IN" sz="2400" dirty="0" err="1" smtClean="0">
                <a:latin typeface="Times New Roman" pitchFamily="18" charset="0"/>
                <a:cs typeface="Times New Roman" pitchFamily="18" charset="0"/>
              </a:rPr>
              <a:t>endotoxemia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endParaRPr lang="en-IN" sz="24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en-IN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Leukopenia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IN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neutropenia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and </a:t>
            </a:r>
            <a:r>
              <a:rPr lang="en-IN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lymphopenia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increase in severity and duration with increasing severity of </a:t>
            </a:r>
            <a:r>
              <a:rPr lang="en-IN" sz="2400" dirty="0" err="1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endotoxemia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endParaRPr lang="en-IN" dirty="0"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None/>
            </a:pPr>
            <a:r>
              <a:rPr lang="en-IN" dirty="0" smtClean="0"/>
              <a:t> </a:t>
            </a:r>
            <a:r>
              <a:rPr lang="en-IN" sz="26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Serum biochemistry</a:t>
            </a:r>
          </a:p>
          <a:p>
            <a:r>
              <a:rPr lang="en-IN" dirty="0" smtClean="0"/>
              <a:t> </a:t>
            </a:r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A low plasma glucose concentration, high serum urea concentration (</a:t>
            </a:r>
            <a:r>
              <a:rPr lang="en-IN" sz="2400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nonprotein</a:t>
            </a:r>
            <a:r>
              <a:rPr lang="en-IN" sz="24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nitrogen) </a:t>
            </a: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Low albumin and protein </a:t>
            </a: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Adults have :</a:t>
            </a:r>
          </a:p>
          <a:p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Low ca </a:t>
            </a:r>
          </a:p>
          <a:p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Low Mg </a:t>
            </a:r>
          </a:p>
          <a:p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Low Ph</a:t>
            </a:r>
          </a:p>
          <a:p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Low K</a:t>
            </a:r>
          </a:p>
          <a:p>
            <a:endParaRPr lang="en-IN" dirty="0"/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7500" lnSpcReduction="20000"/>
          </a:bodyPr>
          <a:lstStyle/>
          <a:p>
            <a:pPr>
              <a:buNone/>
            </a:pPr>
            <a:r>
              <a:rPr lang="en-IN" sz="31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Treatment</a:t>
            </a:r>
          </a:p>
          <a:p>
            <a:r>
              <a:rPr lang="en-IN" sz="31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31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Removal of foci of infection (</a:t>
            </a:r>
            <a:r>
              <a:rPr lang="en-IN" sz="3100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ambilicus</a:t>
            </a:r>
            <a:r>
              <a:rPr lang="en-IN" sz="31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infection in calves) </a:t>
            </a:r>
            <a:endParaRPr lang="en-IN" sz="3100" dirty="0" smtClean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3100" dirty="0" smtClean="0">
                <a:latin typeface="Times New Roman" pitchFamily="18" charset="0"/>
                <a:cs typeface="Times New Roman" pitchFamily="18" charset="0"/>
              </a:rPr>
              <a:t>Antimicrobial </a:t>
            </a:r>
            <a:r>
              <a:rPr lang="en-IN" sz="3100" dirty="0" smtClean="0">
                <a:latin typeface="Times New Roman" pitchFamily="18" charset="0"/>
                <a:cs typeface="Times New Roman" pitchFamily="18" charset="0"/>
              </a:rPr>
              <a:t>agent with Gm-</a:t>
            </a:r>
            <a:r>
              <a:rPr lang="en-IN" sz="3100" dirty="0" err="1" smtClean="0">
                <a:latin typeface="Times New Roman" pitchFamily="18" charset="0"/>
                <a:cs typeface="Times New Roman" pitchFamily="18" charset="0"/>
              </a:rPr>
              <a:t>ve</a:t>
            </a:r>
            <a:r>
              <a:rPr lang="en-IN" sz="3100" dirty="0" smtClean="0">
                <a:latin typeface="Times New Roman" pitchFamily="18" charset="0"/>
                <a:cs typeface="Times New Roman" pitchFamily="18" charset="0"/>
              </a:rPr>
              <a:t> spectrum </a:t>
            </a:r>
            <a:endParaRPr lang="en-IN" sz="31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en-IN" sz="3100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Streptomycine</a:t>
            </a:r>
            <a:r>
              <a:rPr lang="en-IN" sz="31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r>
              <a:rPr lang="en-IN" sz="3100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Gentamycin</a:t>
            </a:r>
            <a:r>
              <a:rPr lang="en-IN" sz="31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r>
              <a:rPr lang="en-IN" sz="3100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Polymyxin</a:t>
            </a:r>
            <a:r>
              <a:rPr lang="en-IN" sz="31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31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B </a:t>
            </a:r>
            <a:endParaRPr lang="en-IN" sz="3100" dirty="0" smtClean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3100" dirty="0" smtClean="0">
                <a:latin typeface="Times New Roman" pitchFamily="18" charset="0"/>
                <a:cs typeface="Times New Roman" pitchFamily="18" charset="0"/>
              </a:rPr>
              <a:t>Aggressive </a:t>
            </a:r>
            <a:r>
              <a:rPr lang="en-IN" sz="3100" dirty="0" smtClean="0">
                <a:latin typeface="Times New Roman" pitchFamily="18" charset="0"/>
                <a:cs typeface="Times New Roman" pitchFamily="18" charset="0"/>
              </a:rPr>
              <a:t>fluid therapy IV to restore cardiac output and increase urine output</a:t>
            </a:r>
            <a:r>
              <a:rPr lang="en-IN" sz="3100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r>
              <a:rPr lang="en-IN" sz="31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Lactated </a:t>
            </a:r>
            <a:r>
              <a:rPr lang="en-IN" sz="31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ringer solution </a:t>
            </a:r>
            <a:endParaRPr lang="en-IN" sz="3100" dirty="0" smtClean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sz="31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3100" dirty="0" smtClean="0">
                <a:latin typeface="Times New Roman" pitchFamily="18" charset="0"/>
                <a:cs typeface="Times New Roman" pitchFamily="18" charset="0"/>
              </a:rPr>
              <a:t>Isotonic saline </a:t>
            </a:r>
            <a:r>
              <a:rPr lang="en-IN" sz="3100" dirty="0" smtClean="0">
                <a:latin typeface="Times New Roman" pitchFamily="18" charset="0"/>
                <a:cs typeface="Times New Roman" pitchFamily="18" charset="0"/>
              </a:rPr>
              <a:t>solution</a:t>
            </a:r>
          </a:p>
          <a:p>
            <a:r>
              <a:rPr lang="en-IN" sz="31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Hypertonic saline (7.5 % </a:t>
            </a:r>
            <a:r>
              <a:rPr lang="en-IN" sz="3100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Nacl</a:t>
            </a:r>
            <a:r>
              <a:rPr lang="en-IN" sz="31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) or sod. </a:t>
            </a:r>
            <a:r>
              <a:rPr lang="en-IN" sz="3100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Bicarb</a:t>
            </a:r>
            <a:r>
              <a:rPr lang="en-IN" sz="3100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may enhance tissue perfusion. </a:t>
            </a:r>
          </a:p>
          <a:p>
            <a:endParaRPr lang="en-IN" dirty="0" smtClean="0"/>
          </a:p>
          <a:p>
            <a:endParaRPr lang="en-IN" dirty="0"/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None/>
            </a:pPr>
            <a:r>
              <a:rPr lang="en-IN" dirty="0" smtClean="0"/>
              <a:t> </a:t>
            </a:r>
            <a:endParaRPr lang="en-IN" dirty="0" smtClean="0"/>
          </a:p>
          <a:p>
            <a:r>
              <a:rPr lang="en-IN" dirty="0" smtClean="0"/>
              <a:t> </a:t>
            </a:r>
            <a:r>
              <a:rPr lang="en-IN" sz="2400" dirty="0" smtClean="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NSAID (analgesic, antipyretic and anti-inflammatory effect)</a:t>
            </a: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err="1" smtClean="0">
                <a:latin typeface="Times New Roman" pitchFamily="18" charset="0"/>
                <a:cs typeface="Times New Roman" pitchFamily="18" charset="0"/>
              </a:rPr>
              <a:t>Phenylbutazone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err="1" smtClean="0">
                <a:latin typeface="Times New Roman" pitchFamily="18" charset="0"/>
                <a:cs typeface="Times New Roman" pitchFamily="18" charset="0"/>
              </a:rPr>
              <a:t>Flunixin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IN" sz="2400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Glucocorticoid</a:t>
            </a: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such as </a:t>
            </a:r>
            <a:r>
              <a:rPr lang="en-IN" sz="2400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dexamethazone</a:t>
            </a: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to improve cellular metabolism and </a:t>
            </a:r>
            <a:r>
              <a:rPr lang="en-IN" sz="2400" dirty="0" err="1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gluconeogenesis</a:t>
            </a:r>
            <a:r>
              <a:rPr lang="en-IN" sz="2400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r>
              <a:rPr lang="en-IN" sz="2400" dirty="0" err="1" smtClean="0">
                <a:latin typeface="Times New Roman" pitchFamily="18" charset="0"/>
                <a:cs typeface="Times New Roman" pitchFamily="18" charset="0"/>
              </a:rPr>
              <a:t>Antisera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(</a:t>
            </a:r>
            <a:r>
              <a:rPr lang="en-IN" sz="2400" dirty="0" err="1" smtClean="0">
                <a:latin typeface="Times New Roman" pitchFamily="18" charset="0"/>
                <a:cs typeface="Times New Roman" pitchFamily="18" charset="0"/>
              </a:rPr>
              <a:t>hyperimmune</a:t>
            </a:r>
            <a:r>
              <a:rPr lang="en-IN" sz="2400" dirty="0" smtClean="0">
                <a:latin typeface="Times New Roman" pitchFamily="18" charset="0"/>
                <a:cs typeface="Times New Roman" pitchFamily="18" charset="0"/>
              </a:rPr>
              <a:t> serum) </a:t>
            </a:r>
          </a:p>
          <a:p>
            <a:r>
              <a:rPr lang="en-IN" sz="24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Anti-lipid antibodies to bind to LPS preventing inflammatory cascade</a:t>
            </a:r>
          </a:p>
          <a:p>
            <a:endParaRPr lang="en-IN" dirty="0"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IN" dirty="0" smtClean="0"/>
          </a:p>
          <a:p>
            <a:endParaRPr lang="en-IN" dirty="0" smtClean="0"/>
          </a:p>
          <a:p>
            <a:endParaRPr lang="en-IN" dirty="0" smtClean="0"/>
          </a:p>
          <a:p>
            <a:endParaRPr lang="en-IN" dirty="0" smtClean="0"/>
          </a:p>
          <a:p>
            <a:pPr lvl="8">
              <a:buNone/>
            </a:pPr>
            <a:r>
              <a:rPr lang="en-IN" sz="8800" dirty="0" smtClean="0">
                <a:solidFill>
                  <a:srgbClr val="C00000"/>
                </a:solidFill>
                <a:latin typeface="AdineKirnberg-Script" pitchFamily="2" charset="0"/>
              </a:rPr>
              <a:t>Thank you</a:t>
            </a:r>
            <a:endParaRPr lang="en-IN" sz="8800" dirty="0">
              <a:solidFill>
                <a:srgbClr val="C00000"/>
              </a:solidFill>
              <a:latin typeface="AdineKirnberg-Script" pitchFamily="2" charset="0"/>
            </a:endParaRPr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Flow">
  <a:themeElements>
    <a:clrScheme name="Flow">
      <a:dk1>
        <a:sysClr val="windowText" lastClr="000000"/>
      </a:dk1>
      <a:lt1>
        <a:sysClr val="window" lastClr="FFFFFF"/>
      </a:lt1>
      <a:dk2>
        <a:srgbClr val="04617B"/>
      </a:dk2>
      <a:lt2>
        <a:srgbClr val="DBF5F9"/>
      </a:lt2>
      <a:accent1>
        <a:srgbClr val="0F6FC6"/>
      </a:accent1>
      <a:accent2>
        <a:srgbClr val="009DD9"/>
      </a:accent2>
      <a:accent3>
        <a:srgbClr val="0BD0D9"/>
      </a:accent3>
      <a:accent4>
        <a:srgbClr val="10CF9B"/>
      </a:accent4>
      <a:accent5>
        <a:srgbClr val="7CCA62"/>
      </a:accent5>
      <a:accent6>
        <a:srgbClr val="A5C249"/>
      </a:accent6>
      <a:hlink>
        <a:srgbClr val="E2D700"/>
      </a:hlink>
      <a:folHlink>
        <a:srgbClr val="85DFD0"/>
      </a:folHlink>
    </a:clrScheme>
    <a:fontScheme name="Flow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Flow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satMod val="105000"/>
                <a:alpha val="48000"/>
              </a:schemeClr>
            </a:outerShdw>
          </a:effectLst>
          <a:scene3d>
            <a:camera prst="orthographicFront" fov="0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Flow</Template>
  <TotalTime>56</TotalTime>
  <Words>795</Words>
  <Application>Microsoft Office PowerPoint</Application>
  <PresentationFormat>On-screen Show (4:3)</PresentationFormat>
  <Paragraphs>99</Paragraphs>
  <Slides>15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16" baseType="lpstr">
      <vt:lpstr>Flow</vt:lpstr>
      <vt:lpstr>Slide 1</vt:lpstr>
      <vt:lpstr>TOXEMIA</vt:lpstr>
      <vt:lpstr>Slide 3</vt:lpstr>
      <vt:lpstr>Etiology</vt:lpstr>
      <vt:lpstr>Slide 5</vt:lpstr>
      <vt:lpstr>Slide 6</vt:lpstr>
      <vt:lpstr>Slide 7</vt:lpstr>
      <vt:lpstr>Slide 8</vt:lpstr>
      <vt:lpstr>Slide 9</vt:lpstr>
      <vt:lpstr>Slide 10</vt:lpstr>
      <vt:lpstr>Slide 11</vt:lpstr>
      <vt:lpstr>Slide 12</vt:lpstr>
      <vt:lpstr>Slide 13</vt:lpstr>
      <vt:lpstr>Slide 14</vt:lpstr>
      <vt:lpstr>Slide 15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TOXEMIA</dc:title>
  <dc:creator>Dr. Bipin Kumar</dc:creator>
  <cp:lastModifiedBy>Dr. Bipin Kumar</cp:lastModifiedBy>
  <cp:revision>7</cp:revision>
  <dcterms:created xsi:type="dcterms:W3CDTF">2006-08-16T00:00:00Z</dcterms:created>
  <dcterms:modified xsi:type="dcterms:W3CDTF">2020-09-26T14:05:58Z</dcterms:modified>
</cp:coreProperties>
</file>