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5BB0-3380-44FD-AF4F-0C7CC0ECB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77049-4B5E-41E9-A1E8-EB1E7E0BB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1A3D6-523B-47E5-B069-A0C9E277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8E859-A309-4BB7-9263-B7DD722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5A85-C274-4894-BA79-24E66C0A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92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7D0E-728F-406F-A884-3D7AC86B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D6650-1109-4725-8175-9143C5858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4EEA0-5470-4781-85A7-70EDA1FE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D22B6-48F8-49A3-9407-1DC0B555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7D92-309F-4ACC-9D8B-1A7622C7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9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E22C8-9FB3-400F-A8A2-2E58AFA21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30F28-9496-4F66-AC7C-2FBAFD65C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C7CBD-C473-49C2-BA08-3D3D2AF3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A8B9D-C8CD-48EB-8777-09C442B8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AAE8-54B0-451C-BA02-ABCBB6B5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20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F5BD-7BBC-4BB2-8B1C-34435237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C656-F6EE-47EA-BD5C-DF7537DEA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8E101-6E21-4879-BD1A-3F99AB1C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A39C8-D071-44F9-93B4-CA67E4E4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BB5C-FFD2-44C2-B145-608A3A1C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337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711B-26B0-4918-9D65-963CC509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DB8FF-0F96-466B-A5BE-A821484EE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A6E8D-48F2-4668-8A97-40EEA2E3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129C-0F2C-4062-8380-E1FC555C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495DF-3205-4767-B9E5-9267A337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90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23F5-B855-4803-89A0-3F0E0148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9309A-1A7D-4013-A1D8-C2A31AD81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72A1A-6F45-4DA4-8A51-4C836499B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32A83-2113-4870-9268-96D5C6D1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A256D-4401-45A2-AA26-3A6351DD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CD988-B0E6-4379-B519-252D2BEF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2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7626-9901-4466-8841-0D584A93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FB788-83A5-4350-BD0B-3B8CCB180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E1737-5FAD-4F48-A0C1-86E22322F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7CD0D-499B-4BE0-8F16-8137ECB8D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18FA9-0BC8-4B45-95DA-BCF5DB34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4F2A2-BECC-4BBA-996B-A44C6233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959F8-6820-4EB5-9D25-087991ED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93105-9696-4C49-8483-7504697E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02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0D46-BFEC-45F9-B396-E22C0A32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D7DD9-A553-4984-B3D0-2E37EFCB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5F326-F248-4C93-979E-C4C18016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38304-53DA-4959-91E8-FA7DA482B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43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5BE85-95EF-4265-B406-0E58A40A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DC550-596A-4176-9FA2-AB25555A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075B9-4728-4A50-8173-085E251D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79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12CC-22CF-44B3-B1E5-4671B3451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83E9-2E48-4BBD-A328-7C4C2A25C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39DEF-2FDD-4FFB-980E-D0DA9769D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26D63-3571-4B70-BCD8-0BC0FDB1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8E412-B130-4389-A1F2-95293F39A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03F5-2C8D-4774-9341-29585444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8CDF-32A6-4F12-9296-EA42E59B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2C18A7-1A56-4374-ADAC-162816A49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796EF-1BEB-405E-8041-3E1CED26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0ABA5-8801-4DB5-A7E8-3886A6FF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25635-2DA3-4931-A348-50A82B82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0894F-3792-4B61-9B03-5856A249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41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9E5CE-AF01-4A02-9259-64E5FDF7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F61BB-97AA-4986-A2B7-6739C9CAA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EF72A-6E73-4B80-BB44-5D0BAA89E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3D6B-FE8A-469C-AF3B-FD2CE8AB4353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06851-C0F0-48E2-A095-2D0AE9A6C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348B-5F78-434E-9494-0FEEC20A4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D8DC-0721-4A96-A175-5308B1D001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95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AF0D1-C8CE-4A99-9E17-C441C5FDF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WOUND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CFF29-E822-4D59-8FBF-164966DD8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0776" y="3602038"/>
            <a:ext cx="6007223" cy="1655762"/>
          </a:xfrm>
        </p:spPr>
        <p:txBody>
          <a:bodyPr>
            <a:normAutofit lnSpcReduction="10000"/>
          </a:bodyPr>
          <a:lstStyle/>
          <a:p>
            <a:r>
              <a:rPr lang="en-IN" dirty="0"/>
              <a:t>DR MITHILESH KUMAR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DEPARTMENT SURGERY AND RADIOLOGY</a:t>
            </a:r>
          </a:p>
          <a:p>
            <a:r>
              <a:rPr lang="en-IN" dirty="0"/>
              <a:t>BVC, PATNA-800014</a:t>
            </a:r>
          </a:p>
        </p:txBody>
      </p:sp>
    </p:spTree>
    <p:extLst>
      <p:ext uri="{BB962C8B-B14F-4D97-AF65-F5344CB8AC3E}">
        <p14:creationId xmlns:p14="http://schemas.microsoft.com/office/powerpoint/2010/main" val="2576508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48C8-57CC-4A07-BF23-A9E91BE15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granulation tissue is highly vascular.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It is called granulation tissue because of the granular appearance presented numerous blood capillaries.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capillaries grow up and anastomose with each other forming a network.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398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99DC0-D488-4884-8110-CA8E01A86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fibrous tissue also proliferate and </a:t>
            </a:r>
            <a:r>
              <a:rPr lang="en-US" altLang="en-US" sz="28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fibres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are interlaid among the capillaries.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With the growth of fibrous tissue and capillaries coming up to surface of wound, the surface epithelium also grows from its borders and makes healing complete.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At later stage the fibrous tissue contracts, causing constriction obliteration of most of the newly formed capillaries, thereby giving the characteristic pale colour of scar tissue.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Healing by second intention takes 14 to 21 days.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5879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08897-00CF-4CA3-AD8A-6B6D17BE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Mixed intention healing : Healing partly by first intention and 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        partly by second intension.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This happens when a sutured wound has partially disrupted.   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087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F8DA-A402-4C6D-A7EC-046D72EEA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4978478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Wound is break in continuity of soft tissues caused by trauma.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Broadly classified into two groups.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1. Closed wound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2. Open wound       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Closed wound : No break in continuity of skin or mucus membrane  but underlying tissues are damaged.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endParaRPr lang="en-US" altLang="en-US" sz="32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690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5614-15A1-4E60-BEBC-BD83B678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709"/>
            <a:ext cx="10515600" cy="5067254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Contusion: It produced by blunt objects and results in damage to subcutaneous tissues without breaking continuity of  skin.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32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Bruise : Mild degree contusions. It is due rupture of capillaries in the skin giving rise to a reddish blue or purple colouration of skin 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32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Haematoma: Collection of blood in abnormal cavity. It is seen subcutaneously or submucously.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53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46C2-63FC-4E84-BD50-93060AB4F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Open wounds :- These are the open wounds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(1) Incised wounds : - Caused by sharp cutting 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instruments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(2) </a:t>
            </a: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Lacerated wounds : Wounds appears torn and uneven 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edges. It may be more or less 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 extensively injured.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(3) Punctured wounds : This wounds caused by sharp 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   pointed objects like nails.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791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F02EE-1A49-41F3-9A9A-6201403EC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Penetrating wound : These are deep wounds communicating with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Perforating wound : This wound has two opening, one entrance  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and other exit. </a:t>
            </a:r>
            <a:r>
              <a:rPr lang="en-US" altLang="en-US" sz="28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Eg.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Wounds of thorax,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abdomen etc.</a:t>
            </a: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Cavities</a:t>
            </a:r>
          </a:p>
          <a:p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Gunshot wound: Caused by various types of  firearm</a:t>
            </a:r>
          </a:p>
          <a:p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Abrasions : In which superficial layers of skin are only removed.</a:t>
            </a:r>
          </a:p>
          <a:p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Avulsions: Avulsion is wound in which actual loss of tissue.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48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038EB-408C-4010-A8ED-C612090E8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Aseptic wound : Surgical wound made under aseptic condition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Contaminated wounds : It is wound in which micro-organism are 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present.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Infected wounds: In which micro-organism have invaded the 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tissues and have started multiplying and 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                 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produce toxins.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spcBef>
                <a:spcPct val="50000"/>
              </a:spcBef>
              <a:buNone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18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F02FD-3B1D-42E5-B9D4-F087B121E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Granulating wounds: - Which is showing tendency to heal.</a:t>
            </a:r>
          </a:p>
          <a:p>
            <a:pPr algn="just"/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Ulcerative wounds: has no tendency to heal</a:t>
            </a:r>
          </a:p>
          <a:p>
            <a:pPr marL="0" indent="0" algn="just">
              <a:buNone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8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method of wound healing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First intension healing (Primary union).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narrow space between the edges of the wound is filled with blood clot.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154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FDC9-CFEE-4419-A5F9-80F52F06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756536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blood capillaries and fibroblast grow into this from edges and healing of wound completed 5-15 days.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In first intension of healing very little scar tissue is formed.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baseline="30000" dirty="0">
                <a:solidFill>
                  <a:srgbClr val="660033"/>
                </a:solidFill>
                <a:latin typeface="Times New Roman" panose="02020603050405020304" pitchFamily="18" charset="0"/>
              </a:rPr>
              <a:t>rd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day proliferating  capillaries appear in the wound.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 b="1" baseline="30000" dirty="0">
                <a:solidFill>
                  <a:srgbClr val="660033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day fibroplasia is also evident.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841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102F3-9A30-4140-BD44-F504935C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2. Second intension of healing : ( healing by granulation)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It is by replacement of tissue.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It happens in extensive loss of tissue and edges of wound are widely separated.   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granulation tissue consisting of budding capillaries and fibroblast grow from edges and bottom of wound to fill the gap.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1718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WOUND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WOUND </dc:title>
  <dc:creator>HP</dc:creator>
  <cp:lastModifiedBy>HP</cp:lastModifiedBy>
  <cp:revision>23</cp:revision>
  <dcterms:created xsi:type="dcterms:W3CDTF">2020-10-20T10:52:42Z</dcterms:created>
  <dcterms:modified xsi:type="dcterms:W3CDTF">2020-10-22T05:22:33Z</dcterms:modified>
</cp:coreProperties>
</file>