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6" r:id="rId2"/>
    <p:sldId id="257" r:id="rId3"/>
    <p:sldId id="264" r:id="rId4"/>
    <p:sldId id="265" r:id="rId5"/>
    <p:sldId id="258" r:id="rId6"/>
    <p:sldId id="268" r:id="rId7"/>
    <p:sldId id="267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9" d="100"/>
          <a:sy n="79" d="100"/>
        </p:scale>
        <p:origin x="821" y="11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F68733-BCA4-4BD2-9D9B-B6906AFE5E1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641828B-6D0D-4A91-BF0B-DFAE03138BE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153034A-9F71-4D6F-9099-A8FB10E8CA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AD4EC0-1638-4E81-A693-C545B69DB2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67ED0F-8C13-4B10-A726-6A64441F22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5902766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D56E87-D211-40D9-B410-1BE4E6F2E7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405944-7227-4367-81A5-FCD8348946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B557FE-DF27-47E6-B381-136E452292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5078F2-40EF-4002-8659-FC881CA0BE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0FB4F3-BA4F-4A0A-9DAB-E09948AA83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900989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3ABA68-54F6-4CA4-B4F3-FBBE367A5C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6E206F6-36D1-4EDF-8EF0-40C838CA9AD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60D40FF-14CA-43F9-96DF-716368F0C5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67CE3AC-0226-4950-802B-F17439F203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D733EB-0921-4733-973A-4AF7137800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40232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B1B206-2BFD-4A0C-B343-660F3667A6F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42134A4-1174-4433-A2F9-62C1405C656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B282286-6465-42B3-8997-A2C416C515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A861048-BCDB-45E0-A206-F695145188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E9CF94D-0259-4217-9CCB-3E98454664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4AA4324-5285-43DC-A45E-07C3F1C56C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1357564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56E727-2B1D-4C0A-9375-692647380D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59C6AF5-3F9F-4288-8278-C6E8926AC4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2E0FFC5-7301-482A-8220-C3900E8075D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BFB63C1-7A3B-49D4-8F61-A805ECF5105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18BDC74-F672-4C81-B0EB-19786C90B94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A496344-8F4F-4B95-A821-965A337B2B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7B2E7C0-6098-4499-963E-5BA8050760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3149A4F-F26B-4693-BF54-F15EE037D3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0772705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B5CAE6-F703-461E-A32D-4B2A7DC55D7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4026766-F35B-42BD-B3EE-4322231C53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130C0A0-B26F-4A49-BE96-10ED95A860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E3F5393-4B6B-4F43-ABF3-4F889F0C3C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05064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B9BA3D-464F-4A61-98BA-F7B064B33A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AEC3C5B-9AAA-4AB0-B6DF-F33B58BE75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D4267D0-9ACF-432F-AF89-FA615C19DE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373567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B83021-8FA1-48B1-AC54-2A311D65F9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4A1AE2B-2F24-4C24-94A3-9F9075297D7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3D83D86-C852-4FBE-92D1-CBA8D341D97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413CF6F-9C6F-4390-B07E-9C3E680EC3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FC7A3AE-A6C0-49C2-9E9E-45396AEABA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F8BEB56-7E35-499A-8440-5E661F7CB0F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533952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852D0E-53A2-4346-B8CA-8F09A7EFFC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8D6D1AF-4EAE-49C3-98DF-2063BB1F83E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7D6B888-9AB6-4D1D-AD80-7B5B5F17892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A25156C-B124-40D9-8DA2-FC7FE4151C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DB326EF-9092-4709-87A3-1EB309C272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74D06D1-913C-4E98-BF96-2FFE16633B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8216495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DE1954-818A-4FCC-88B2-267E605F80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E7F7B08-9F80-406D-B34B-D981A7F4576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DB7F188-6363-4A9D-BF7E-01ADB8C45E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0584B8D-2779-473B-AE44-F85F6D7275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BB5AD6D-352A-4678-A6E6-CC48CFA0E4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276901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C1D884A-FA86-4D08-97B7-C65CBF4A9F4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EF30BDF-B2A6-4043-81D5-350616DD980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5421A63-3921-49E2-ACC0-7A3B9AB1A8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92D70A-1A15-402A-A730-98D4B05E47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446C63B-1536-4995-83B6-A336D53875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5932655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3A9A164-3645-4701-B187-9F6D5D9584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9263787-963A-4C10-AA1F-29B9824A46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BD624CF-DECC-4C98-9855-D0C28A25F4D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A98EBE3-5841-45A5-8438-6DD0349C9239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57D5804-8057-47F2-87C4-1E87FC9363E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70B3297-4CA3-409B-8C9F-F19FB0ADDCB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B4B145-5C12-4389-B5D1-72F18BEB704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019313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73E136-459B-49B9-9AB4-F58165760A4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0"/>
            <a:ext cx="12192000" cy="3509963"/>
          </a:xfrm>
        </p:spPr>
        <p:txBody>
          <a:bodyPr/>
          <a:lstStyle/>
          <a:p>
            <a:r>
              <a:rPr lang="en-IN" dirty="0"/>
              <a:t>COMPOSITION OF MILK </a:t>
            </a:r>
            <a:br>
              <a:rPr lang="en-IN" dirty="0"/>
            </a:br>
            <a:br>
              <a:rPr lang="en-IN" dirty="0"/>
            </a:br>
            <a:r>
              <a:rPr lang="en-IN" dirty="0"/>
              <a:t>(Part-2)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56D3080-D660-4821-83DD-FECB9224F0E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3900196"/>
            <a:ext cx="12192000" cy="2957804"/>
          </a:xfrm>
        </p:spPr>
        <p:txBody>
          <a:bodyPr>
            <a:normAutofit/>
          </a:bodyPr>
          <a:lstStyle/>
          <a:p>
            <a:r>
              <a:rPr lang="en-IN" dirty="0"/>
              <a:t>     BY-</a:t>
            </a:r>
          </a:p>
          <a:p>
            <a:r>
              <a:rPr lang="en-IN" dirty="0"/>
              <a:t>                                                        </a:t>
            </a:r>
            <a:r>
              <a:rPr lang="en-IN" dirty="0" err="1"/>
              <a:t>Dr.</a:t>
            </a:r>
            <a:r>
              <a:rPr lang="en-IN" dirty="0"/>
              <a:t> SUSHMA KUMARI</a:t>
            </a:r>
          </a:p>
          <a:p>
            <a:r>
              <a:rPr lang="en-IN" dirty="0"/>
              <a:t>                                                     HOD,</a:t>
            </a:r>
          </a:p>
          <a:p>
            <a:r>
              <a:rPr lang="en-IN" dirty="0"/>
              <a:t>                                                       DEPT. OF LPT,BVC,</a:t>
            </a:r>
          </a:p>
          <a:p>
            <a:r>
              <a:rPr lang="en-IN" dirty="0"/>
              <a:t>                                                             Bihar Animal Sciences University, Patna</a:t>
            </a:r>
          </a:p>
        </p:txBody>
      </p:sp>
    </p:spTree>
    <p:extLst>
      <p:ext uri="{BB962C8B-B14F-4D97-AF65-F5344CB8AC3E}">
        <p14:creationId xmlns:p14="http://schemas.microsoft.com/office/powerpoint/2010/main" val="31940846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2"/>
            <a:ext cx="12192000" cy="1447799"/>
          </a:xfrm>
        </p:spPr>
        <p:txBody>
          <a:bodyPr>
            <a:normAutofit fontScale="90000"/>
          </a:bodyPr>
          <a:lstStyle/>
          <a:p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br>
              <a:rPr lang="en-IN" dirty="0">
                <a:solidFill>
                  <a:schemeClr val="accent6">
                    <a:lumMod val="50000"/>
                  </a:schemeClr>
                </a:solidFill>
              </a:rPr>
            </a:br>
            <a:r>
              <a:rPr lang="en-IN" dirty="0">
                <a:solidFill>
                  <a:schemeClr val="accent6">
                    <a:lumMod val="50000"/>
                  </a:schemeClr>
                </a:solidFill>
              </a:rPr>
              <a:t>Factors affecting composition of milk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-1" y="1371600"/>
            <a:ext cx="12191999" cy="5486400"/>
          </a:xfrm>
        </p:spPr>
        <p:txBody>
          <a:bodyPr>
            <a:normAutofit/>
          </a:bodyPr>
          <a:lstStyle/>
          <a:p>
            <a:pPr algn="just"/>
            <a:endParaRPr lang="en-IN" dirty="0"/>
          </a:p>
          <a:p>
            <a:pPr algn="just"/>
            <a:r>
              <a:rPr lang="en-IN" sz="3200" dirty="0"/>
              <a:t>All milk contain same constituents but in varying amounts</a:t>
            </a:r>
            <a:r>
              <a:rPr lang="en-IN" sz="3200" dirty="0">
                <a:solidFill>
                  <a:schemeClr val="tx2">
                    <a:lumMod val="60000"/>
                    <a:lumOff val="40000"/>
                  </a:schemeClr>
                </a:solidFill>
              </a:rPr>
              <a:t>. Milk fat </a:t>
            </a:r>
            <a:r>
              <a:rPr lang="en-IN" sz="3200" dirty="0"/>
              <a:t>shows greatest daily variation </a:t>
            </a:r>
            <a:r>
              <a:rPr lang="en-IN" sz="3200" dirty="0">
                <a:solidFill>
                  <a:schemeClr val="accent1">
                    <a:lumMod val="50000"/>
                  </a:schemeClr>
                </a:solidFill>
              </a:rPr>
              <a:t>followed by protein, ash and sugar</a:t>
            </a:r>
            <a:r>
              <a:rPr lang="en-IN" sz="3200" dirty="0"/>
              <a:t>.</a:t>
            </a:r>
          </a:p>
          <a:p>
            <a:pPr algn="l"/>
            <a:r>
              <a:rPr lang="en-IN" sz="3200" dirty="0">
                <a:solidFill>
                  <a:srgbClr val="00B050"/>
                </a:solidFill>
              </a:rPr>
              <a:t>Factors-</a:t>
            </a:r>
          </a:p>
          <a:p>
            <a:pPr algn="l"/>
            <a:r>
              <a:rPr lang="en-IN" sz="3200" dirty="0">
                <a:solidFill>
                  <a:srgbClr val="FF0000"/>
                </a:solidFill>
              </a:rPr>
              <a:t>1.Species</a:t>
            </a: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2.Breed</a:t>
            </a: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 3. Individuality</a:t>
            </a: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4.Interval of milking</a:t>
            </a: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5. Frequency of milking</a:t>
            </a: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6. Disease and abnormal condition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flipV="1">
            <a:off x="1981200" y="-1905000"/>
            <a:ext cx="8229600" cy="457200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637" y="152400"/>
            <a:ext cx="12089363" cy="6477000"/>
          </a:xfrm>
        </p:spPr>
        <p:txBody>
          <a:bodyPr/>
          <a:lstStyle/>
          <a:p>
            <a:pPr marL="514350" indent="-514350"/>
            <a:endParaRPr lang="en-IN" dirty="0">
              <a:solidFill>
                <a:srgbClr val="FF0000"/>
              </a:solidFill>
            </a:endParaRPr>
          </a:p>
          <a:p>
            <a:pPr marL="514350" indent="-514350" algn="l"/>
            <a:r>
              <a:rPr lang="en-IN" sz="3200" dirty="0">
                <a:solidFill>
                  <a:srgbClr val="FF0000"/>
                </a:solidFill>
              </a:rPr>
              <a:t>7.Portion of milking-</a:t>
            </a:r>
          </a:p>
          <a:p>
            <a:pPr marL="0" indent="0" algn="l">
              <a:buNone/>
            </a:pPr>
            <a:r>
              <a:rPr lang="en-IN" sz="3200" dirty="0">
                <a:solidFill>
                  <a:srgbClr val="FF0000"/>
                </a:solidFill>
              </a:rPr>
              <a:t>      (Fore milk and Stripping)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8. Stage of lactation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9. Yield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10. Feeding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11. Season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12. Age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13. Condition of cow at calving</a:t>
            </a:r>
          </a:p>
          <a:p>
            <a:pPr marL="514350" indent="-514350"/>
            <a:r>
              <a:rPr lang="en-IN" sz="3600" dirty="0">
                <a:solidFill>
                  <a:srgbClr val="FF0000"/>
                </a:solidFill>
              </a:rPr>
              <a:t>14. Administration of drugs and hormones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0" y="0"/>
            <a:ext cx="9144000" cy="1143000"/>
          </a:xfrm>
        </p:spPr>
        <p:txBody>
          <a:bodyPr/>
          <a:lstStyle/>
          <a:p>
            <a:r>
              <a:rPr lang="en-IN" dirty="0">
                <a:solidFill>
                  <a:srgbClr val="002060"/>
                </a:solidFill>
              </a:rPr>
              <a:t>Nutritive value of milk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3306" y="1219200"/>
            <a:ext cx="12098694" cy="5638800"/>
          </a:xfrm>
        </p:spPr>
        <p:txBody>
          <a:bodyPr>
            <a:normAutofit/>
          </a:bodyPr>
          <a:lstStyle/>
          <a:p>
            <a:pPr algn="just"/>
            <a:r>
              <a:rPr lang="en-IN" sz="3200" dirty="0"/>
              <a:t>Milk is an ideal food. It has high nutritive </a:t>
            </a:r>
            <a:r>
              <a:rPr lang="en-IN" sz="3200" dirty="0" err="1"/>
              <a:t>value.It</a:t>
            </a:r>
            <a:r>
              <a:rPr lang="en-IN" sz="3200" dirty="0"/>
              <a:t> supplies body building protein, bone forming minerals and vitamins, energy giving lactose and milk fat.</a:t>
            </a:r>
          </a:p>
          <a:p>
            <a:pPr algn="just"/>
            <a:r>
              <a:rPr lang="en-IN" sz="3200" dirty="0"/>
              <a:t> Milk protein contain all essential amino acids in good amount. The protein of milk consist mainly of casein, alpha- lactalbumin, beta-</a:t>
            </a:r>
            <a:r>
              <a:rPr lang="en-IN" sz="3200" dirty="0" err="1"/>
              <a:t>lactoglobulin</a:t>
            </a:r>
            <a:r>
              <a:rPr lang="en-IN" sz="3200" dirty="0"/>
              <a:t> etc.</a:t>
            </a:r>
          </a:p>
          <a:p>
            <a:pPr algn="just"/>
            <a:r>
              <a:rPr lang="en-IN" sz="3200" dirty="0"/>
              <a:t> Casein exist in milk as </a:t>
            </a:r>
            <a:r>
              <a:rPr lang="en-IN" sz="3200" dirty="0">
                <a:solidFill>
                  <a:srgbClr val="FF0000"/>
                </a:solidFill>
              </a:rPr>
              <a:t>ca-</a:t>
            </a:r>
            <a:r>
              <a:rPr lang="en-IN" sz="3200" dirty="0" err="1">
                <a:solidFill>
                  <a:srgbClr val="FF0000"/>
                </a:solidFill>
              </a:rPr>
              <a:t>caseinate</a:t>
            </a:r>
            <a:r>
              <a:rPr lang="en-IN" sz="3200" dirty="0">
                <a:solidFill>
                  <a:srgbClr val="FF0000"/>
                </a:solidFill>
              </a:rPr>
              <a:t>- phosphate complex</a:t>
            </a:r>
            <a:r>
              <a:rPr lang="en-IN" sz="3200" dirty="0"/>
              <a:t>. Alpha- lactalbumin and beta-</a:t>
            </a:r>
            <a:r>
              <a:rPr lang="en-IN" sz="3200" dirty="0" err="1"/>
              <a:t>lactoglobulin</a:t>
            </a:r>
            <a:r>
              <a:rPr lang="en-IN" sz="3200" dirty="0"/>
              <a:t>  are known as </a:t>
            </a:r>
            <a:r>
              <a:rPr lang="en-IN" sz="3200" dirty="0">
                <a:solidFill>
                  <a:srgbClr val="0070C0"/>
                </a:solidFill>
              </a:rPr>
              <a:t>whey or serum protein. </a:t>
            </a:r>
          </a:p>
          <a:p>
            <a:pPr algn="just"/>
            <a:r>
              <a:rPr lang="en-IN" sz="3200" dirty="0">
                <a:solidFill>
                  <a:srgbClr val="0070C0"/>
                </a:solidFill>
              </a:rPr>
              <a:t> In </a:t>
            </a:r>
            <a:r>
              <a:rPr lang="en-IN" sz="3200" dirty="0" err="1">
                <a:solidFill>
                  <a:srgbClr val="0070C0"/>
                </a:solidFill>
              </a:rPr>
              <a:t>Colostrum</a:t>
            </a:r>
            <a:r>
              <a:rPr lang="en-IN" sz="3200" dirty="0">
                <a:solidFill>
                  <a:srgbClr val="0070C0"/>
                </a:solidFill>
              </a:rPr>
              <a:t>  it is 10-12 % higher than normal milk.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-685800"/>
            <a:ext cx="8229600" cy="45719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0"/>
            <a:ext cx="12192000" cy="6858000"/>
          </a:xfrm>
        </p:spPr>
        <p:txBody>
          <a:bodyPr>
            <a:normAutofit/>
          </a:bodyPr>
          <a:lstStyle/>
          <a:p>
            <a:endParaRPr lang="en-IN" dirty="0"/>
          </a:p>
          <a:p>
            <a:r>
              <a:rPr lang="en-IN" sz="3600" dirty="0"/>
              <a:t>Milk is an ideal source of Ca, P, </a:t>
            </a:r>
            <a:r>
              <a:rPr lang="en-IN" sz="3600" dirty="0" err="1"/>
              <a:t>Vit</a:t>
            </a:r>
            <a:r>
              <a:rPr lang="en-IN" sz="3600" dirty="0"/>
              <a:t> A, D etc but low in Fe, Cu  and iodine.</a:t>
            </a:r>
          </a:p>
          <a:p>
            <a:pPr>
              <a:buNone/>
            </a:pPr>
            <a:endParaRPr lang="en-IN" sz="3600" dirty="0"/>
          </a:p>
          <a:p>
            <a:pPr algn="just"/>
            <a:r>
              <a:rPr lang="en-IN" sz="3600" dirty="0"/>
              <a:t>Milk fat provide energy and also improves flavour to milk and milk product. Milk fat contain significant amount of essential fatty acids </a:t>
            </a:r>
            <a:r>
              <a:rPr lang="en-IN" sz="3600" dirty="0" err="1"/>
              <a:t>linoleic</a:t>
            </a:r>
            <a:r>
              <a:rPr lang="en-IN" sz="3600" dirty="0"/>
              <a:t> and </a:t>
            </a:r>
            <a:r>
              <a:rPr lang="en-IN" sz="3600" dirty="0" err="1"/>
              <a:t>arachidonic</a:t>
            </a:r>
            <a:r>
              <a:rPr lang="en-IN" sz="3600" dirty="0"/>
              <a:t> acid. Milk fat imparts soft body, smooth texture and rich taste to dairy products.</a:t>
            </a:r>
          </a:p>
          <a:p>
            <a:pPr algn="just">
              <a:buNone/>
            </a:pPr>
            <a:endParaRPr lang="en-IN" sz="3600" dirty="0"/>
          </a:p>
          <a:p>
            <a:r>
              <a:rPr lang="en-IN" sz="3600" dirty="0"/>
              <a:t>Lactose sugar gives sweetness in milk and provides energy. </a:t>
            </a:r>
          </a:p>
          <a:p>
            <a:pPr>
              <a:buNone/>
            </a:pPr>
            <a:endParaRPr lang="en-IN" sz="3600" dirty="0"/>
          </a:p>
          <a:p>
            <a:endParaRPr lang="en-IN" dirty="0"/>
          </a:p>
          <a:p>
            <a:endParaRPr lang="en-IN" dirty="0"/>
          </a:p>
          <a:p>
            <a:endParaRPr lang="en-IN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0C0C1C-63B8-41EE-9820-C03C86302F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1575880"/>
            <a:ext cx="10515600" cy="1371600"/>
          </a:xfrm>
        </p:spPr>
        <p:txBody>
          <a:bodyPr/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0AC37F-969F-4326-9475-DCB27CF8DF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-1" y="447472"/>
            <a:ext cx="12081753" cy="6410528"/>
          </a:xfrm>
        </p:spPr>
        <p:txBody>
          <a:bodyPr/>
          <a:lstStyle/>
          <a:p>
            <a:r>
              <a:rPr lang="en-IN" sz="3600" dirty="0">
                <a:solidFill>
                  <a:schemeClr val="accent6">
                    <a:lumMod val="50000"/>
                  </a:schemeClr>
                </a:solidFill>
              </a:rPr>
              <a:t>Energy value of milk constituents:-</a:t>
            </a:r>
          </a:p>
          <a:p>
            <a:pPr>
              <a:buNone/>
            </a:pPr>
            <a:r>
              <a:rPr lang="en-IN" sz="3600" dirty="0"/>
              <a:t>     Milk fat =9.3 C/g</a:t>
            </a:r>
          </a:p>
          <a:p>
            <a:r>
              <a:rPr lang="en-IN" sz="3600" dirty="0"/>
              <a:t>Milk protein= 4.1 C/g</a:t>
            </a:r>
          </a:p>
          <a:p>
            <a:r>
              <a:rPr lang="en-IN" sz="3600" dirty="0"/>
              <a:t>Milk sugar = 4.1 C/g</a:t>
            </a:r>
          </a:p>
          <a:p>
            <a:pPr>
              <a:buNone/>
            </a:pPr>
            <a:endParaRPr lang="en-IN" sz="3600" dirty="0"/>
          </a:p>
          <a:p>
            <a:pPr>
              <a:buNone/>
            </a:pPr>
            <a:r>
              <a:rPr lang="en-IN" sz="3600" dirty="0"/>
              <a:t>Calorie value of  Whole Milk-</a:t>
            </a:r>
          </a:p>
          <a:p>
            <a:r>
              <a:rPr lang="en-IN" sz="3600" dirty="0">
                <a:solidFill>
                  <a:srgbClr val="FF0000"/>
                </a:solidFill>
              </a:rPr>
              <a:t>Cow milk= 75 C/100g</a:t>
            </a:r>
          </a:p>
          <a:p>
            <a:r>
              <a:rPr lang="en-IN" sz="3600" dirty="0">
                <a:solidFill>
                  <a:srgbClr val="FF0000"/>
                </a:solidFill>
              </a:rPr>
              <a:t>Buffalo milk=100 C/100g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8406427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D2F90B-78AC-408B-8D5C-13D73F65F0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1558212"/>
            <a:ext cx="10515600" cy="1147665"/>
          </a:xfrm>
        </p:spPr>
        <p:txBody>
          <a:bodyPr/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40BD95-167D-4E80-9C81-8BB741BB50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0"/>
            <a:ext cx="12120465" cy="6858000"/>
          </a:xfrm>
        </p:spPr>
        <p:txBody>
          <a:bodyPr/>
          <a:lstStyle/>
          <a:p>
            <a:r>
              <a:rPr lang="en-IN" dirty="0"/>
              <a:t>                                                 </a:t>
            </a:r>
          </a:p>
          <a:p>
            <a:endParaRPr lang="en-IN" dirty="0"/>
          </a:p>
          <a:p>
            <a:endParaRPr lang="en-IN" dirty="0"/>
          </a:p>
          <a:p>
            <a:pPr marL="0" indent="0" algn="ctr">
              <a:buNone/>
            </a:pPr>
            <a:r>
              <a:rPr lang="en-IN" dirty="0"/>
              <a:t> </a:t>
            </a:r>
            <a:r>
              <a:rPr lang="en-IN" sz="8000" dirty="0"/>
              <a:t>                                                               THANKS</a:t>
            </a:r>
          </a:p>
        </p:txBody>
      </p:sp>
    </p:spTree>
    <p:extLst>
      <p:ext uri="{BB962C8B-B14F-4D97-AF65-F5344CB8AC3E}">
        <p14:creationId xmlns:p14="http://schemas.microsoft.com/office/powerpoint/2010/main" val="320641411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</TotalTime>
  <Words>363</Words>
  <Application>Microsoft Office PowerPoint</Application>
  <PresentationFormat>Widescreen</PresentationFormat>
  <Paragraphs>51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COMPOSITION OF MILK   (Part-2)</vt:lpstr>
      <vt:lpstr>        Factors affecting composition of milk</vt:lpstr>
      <vt:lpstr>PowerPoint Presentation</vt:lpstr>
      <vt:lpstr>Nutritive value of milk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Factors affecting composition of milk</dc:title>
  <dc:creator>SAKET GUNGUN</dc:creator>
  <cp:lastModifiedBy>SAKET GUNGUN</cp:lastModifiedBy>
  <cp:revision>3</cp:revision>
  <dcterms:created xsi:type="dcterms:W3CDTF">2020-10-16T13:51:32Z</dcterms:created>
  <dcterms:modified xsi:type="dcterms:W3CDTF">2020-10-16T14:04:19Z</dcterms:modified>
</cp:coreProperties>
</file>