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>
      <p:cViewPr varScale="1">
        <p:scale>
          <a:sx n="105" d="100"/>
          <a:sy n="105" d="100"/>
        </p:scale>
        <p:origin x="18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8305800" cy="1828800"/>
          </a:xfrm>
        </p:spPr>
        <p:txBody>
          <a:bodyPr>
            <a:normAutofit/>
          </a:bodyPr>
          <a:lstStyle/>
          <a:p>
            <a:r>
              <a:rPr lang="en-US" sz="4800" u="sng" spc="-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Practical No. 3 : History Taking</a:t>
            </a:r>
            <a:endParaRPr lang="en-IN" sz="4800" u="sng" spc="-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191000"/>
            <a:ext cx="5562600" cy="2590800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Pallav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Shekhar</a:t>
            </a:r>
          </a:p>
          <a:p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Vivek Kumar Singh</a:t>
            </a:r>
            <a:endParaRPr lang="en-US" sz="32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Assitant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Professor</a:t>
            </a:r>
          </a:p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3505201" y="613852"/>
            <a:ext cx="2057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dirty="0"/>
              <a:t> </a:t>
            </a:r>
            <a:r>
              <a:rPr lang="en-IN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Unit-1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019"/>
            <a:ext cx="1600200" cy="12997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1" y="76200"/>
            <a:ext cx="2285999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1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 Narrow" pitchFamily="34" charset="0"/>
              </a:rPr>
              <a:t>Morbidity Rate</a:t>
            </a:r>
            <a:endParaRPr lang="en-US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Percentage of animal – that are clinically affected compared with the total number of animals exposed to the same </a:t>
            </a:r>
            <a:r>
              <a:rPr lang="en-US" dirty="0">
                <a:solidFill>
                  <a:srgbClr val="002060"/>
                </a:solidFill>
              </a:rPr>
              <a:t>risk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Case Fatality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Percentage of affected animals died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Population Mortality Rate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Percentage of all exposed animals that die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Prior treatment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Detail information of preparations used and dosage given may be of value in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Arial Narrow" pitchFamily="34" charset="0"/>
              </a:rPr>
              <a:t>Eliminating some diagnostic possibilities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Arial Narrow" pitchFamily="34" charset="0"/>
              </a:rPr>
              <a:t>Assessing the probable efficacy of the treatment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Arial Narrow" pitchFamily="34" charset="0"/>
              </a:rPr>
              <a:t>Significance of clinical pathological test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Arial Narrow" pitchFamily="34" charset="0"/>
              </a:rPr>
              <a:t>In prescribing additional treatment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Prophylactic and control measures</a:t>
            </a: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A detail investigation regarding the use of some preventive and control measures should be ascertained like</a:t>
            </a:r>
          </a:p>
          <a:p>
            <a:pPr lvl="5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Any clinico-pathological test performed</a:t>
            </a:r>
          </a:p>
          <a:p>
            <a:pPr lvl="5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Artificial insemination to prevent veneral disease</a:t>
            </a:r>
          </a:p>
          <a:p>
            <a:pPr lvl="5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Recent deworming and vaccination</a:t>
            </a:r>
          </a:p>
          <a:p>
            <a:pPr lvl="5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Recent change in nutrition, management and hygiene</a:t>
            </a:r>
          </a:p>
          <a:p>
            <a:pPr lvl="5"/>
            <a:endParaRPr lang="en-US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Management history</a:t>
            </a: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It includes-</a:t>
            </a:r>
          </a:p>
          <a:p>
            <a:pPr lvl="2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 Nutrition,</a:t>
            </a:r>
          </a:p>
          <a:p>
            <a:pPr lvl="2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 Breeding policy and practice ,</a:t>
            </a:r>
          </a:p>
          <a:p>
            <a:pPr lvl="2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 Housing ,</a:t>
            </a:r>
          </a:p>
          <a:p>
            <a:pPr lvl="2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 Transport and general handling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/>
          </a:p>
          <a:p>
            <a:pPr algn="ctr">
              <a:buNone/>
            </a:pPr>
            <a:r>
              <a:rPr lang="en-US" sz="6000" b="1" dirty="0">
                <a:solidFill>
                  <a:srgbClr val="002060"/>
                </a:solidFill>
              </a:rPr>
              <a:t>Thanks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HISTORY – TAKING (</a:t>
            </a:r>
            <a:r>
              <a:rPr lang="en-US" b="1" i="1" dirty="0">
                <a:solidFill>
                  <a:srgbClr val="C00000"/>
                </a:solidFill>
                <a:latin typeface="Arial Rounded MT Bold" pitchFamily="34" charset="0"/>
              </a:rPr>
              <a:t>ANAMNESIS</a:t>
            </a:r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)</a:t>
            </a:r>
            <a:br>
              <a:rPr lang="en-US" dirty="0">
                <a:solidFill>
                  <a:srgbClr val="C00000"/>
                </a:solidFill>
                <a:latin typeface="Arial Rounded MT Bold" pitchFamily="34" charset="0"/>
              </a:rPr>
            </a:b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In veterinary medicine, history-taking is often the most important of the three aspects of a clinical examination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It is the key to accurate diagnosis in veterinary medicine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 Failure to recognize the importance of the history can lead to error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 To avoid being misled, it is essential that the veterinarian assesses the accuracy of the history by careful examination of what the owner relates about his/her animal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The history should suggest not only the diagnostic possibilities but also the probabilities. </a:t>
            </a:r>
          </a:p>
          <a:p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For example-</a:t>
            </a:r>
          </a:p>
          <a:p>
            <a:pPr lvl="4" algn="just"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A one year old heifer is unlikely to have clinical </a:t>
            </a:r>
            <a:r>
              <a:rPr lang="en-US" dirty="0" err="1">
                <a:solidFill>
                  <a:srgbClr val="FF0000"/>
                </a:solidFill>
                <a:latin typeface="Arial Narrow" pitchFamily="34" charset="0"/>
              </a:rPr>
              <a:t>johne’s</a:t>
            </a:r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 disease</a:t>
            </a:r>
          </a:p>
          <a:p>
            <a:pPr lvl="4" algn="just"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An adult cow is more likely to have parturient paresis/milk fever disease than a first calve heifer</a:t>
            </a:r>
          </a:p>
          <a:p>
            <a:pPr lvl="4" algn="just"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A first-calf heifer is more likely to have maternal obstetrics paralysis than an adult cow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HISTORY-TAKING METHOD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Successful history-taking involves many veterinarian-client relationships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standard suggestion and /or guidelines that may prove useful to the clinicians</a:t>
            </a:r>
          </a:p>
          <a:p>
            <a:pPr lvl="2" algn="just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The clinician should introduce him /herself to the owner. How can I help you? Is an effective opening question, which provides the owner to relate his /her concern about the animal</a:t>
            </a:r>
          </a:p>
          <a:p>
            <a:pPr lvl="2" algn="just"/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The owner /attendant must be handled with diplomacy and tact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>
                <a:solidFill>
                  <a:srgbClr val="FF0000"/>
                </a:solidFill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Avoid the use of technical terms/terminology. It creates confusion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Statements concerned with time should be tested for accuracy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A good clinicians must try to separate owner’s observations from their interpretation. 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The clinicians must know the right question, as this knowledge comes from experience and familiarity with the disease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A clinicians must establish the chronology of events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  <a:latin typeface="Arial Narrow" pitchFamily="34" charset="0"/>
              </a:rPr>
              <a:t>For a complete and accurate history-taking the clinicians should a set of routine</a:t>
            </a:r>
          </a:p>
          <a:p>
            <a:pPr lvl="2" algn="just"/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Patient data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Disease history </a:t>
            </a:r>
          </a:p>
          <a:p>
            <a:pPr lvl="2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Management  history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Arial Rounded MT Bold" pitchFamily="34" charset="0"/>
              </a:rPr>
              <a:t>Patient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 Narrow" pitchFamily="34" charset="0"/>
              </a:rPr>
              <a:t>It includes:</a:t>
            </a:r>
          </a:p>
          <a:p>
            <a:pPr lvl="4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Owner's name</a:t>
            </a:r>
          </a:p>
          <a:p>
            <a:pPr lvl="4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Postal address and telephone numbers</a:t>
            </a:r>
          </a:p>
          <a:p>
            <a:pPr lvl="4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Species type and breed, Sex, age</a:t>
            </a:r>
          </a:p>
          <a:p>
            <a:pPr lvl="4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Name or number, body weight </a:t>
            </a:r>
          </a:p>
          <a:p>
            <a:pPr lvl="4"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Description of the animal- colour marking, polledness and other identifying marks of the patient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Disease history</a:t>
            </a: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Present Disease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Morbidity Rate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Case Fatality Rate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Population Mortality Rate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Prior treatment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Arial Narrow" pitchFamily="34" charset="0"/>
              </a:rPr>
              <a:t>Prophylactic and control measures</a:t>
            </a:r>
            <a:endParaRPr lang="en-US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Arial Rounded MT Bold" pitchFamily="34" charset="0"/>
              </a:rPr>
              <a:t>Present Disease</a:t>
            </a: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Sequence of events associated with the period of time when then animal have been ill/sick 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 Narrow" pitchFamily="34" charset="0"/>
              </a:rPr>
              <a:t>Important changes should be noted/ observed, viz., intake of food or drink, milk production, growth, respiration, defecation, urination, gait, posture, voice and odor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565</Words>
  <Application>Microsoft Macintosh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Arial Narrow</vt:lpstr>
      <vt:lpstr>Arial Rounded MT Bold</vt:lpstr>
      <vt:lpstr>Calibri</vt:lpstr>
      <vt:lpstr>Wingdings</vt:lpstr>
      <vt:lpstr>Office Theme</vt:lpstr>
      <vt:lpstr>Practical No. 3 : History Taking</vt:lpstr>
      <vt:lpstr>HISTORY – TAKING (ANAMNESIS) </vt:lpstr>
      <vt:lpstr>PowerPoint Presentation</vt:lpstr>
      <vt:lpstr>HISTORY-TAKING METHOD  </vt:lpstr>
      <vt:lpstr>Cont…</vt:lpstr>
      <vt:lpstr>PowerPoint Presentation</vt:lpstr>
      <vt:lpstr>Patient data</vt:lpstr>
      <vt:lpstr>Disease history</vt:lpstr>
      <vt:lpstr>Present Disease</vt:lpstr>
      <vt:lpstr>Morbidity Rate</vt:lpstr>
      <vt:lpstr>PowerPoint Presentation</vt:lpstr>
      <vt:lpstr>Prior treatment</vt:lpstr>
      <vt:lpstr>Prophylactic and control measures</vt:lpstr>
      <vt:lpstr>Management history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dr pallav shekhar</cp:lastModifiedBy>
  <cp:revision>3</cp:revision>
  <dcterms:created xsi:type="dcterms:W3CDTF">2006-08-16T00:00:00Z</dcterms:created>
  <dcterms:modified xsi:type="dcterms:W3CDTF">2020-10-16T01:36:03Z</dcterms:modified>
</cp:coreProperties>
</file>