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66" r:id="rId2"/>
    <p:sldId id="259" r:id="rId3"/>
    <p:sldId id="260" r:id="rId4"/>
    <p:sldId id="261" r:id="rId5"/>
    <p:sldId id="262" r:id="rId6"/>
    <p:sldId id="263" r:id="rId7"/>
    <p:sldId id="267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82" d="100"/>
          <a:sy n="82" d="100"/>
        </p:scale>
        <p:origin x="691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A8D1E4-2469-4237-8F83-C9D43C6FD97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9185E7C-F39B-4ED4-AA2E-6BF7DC606B17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297781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E629B9-1414-4C73-BA96-D30963918A51}" type="slidenum">
              <a:rPr lang="en-IN" smtClean="0"/>
              <a:pPr/>
              <a:t>2</a:t>
            </a:fld>
            <a:endParaRPr lang="en-IN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DED7CB-D78C-4B46-9EFE-2B163D61035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5CFBDE1F-C3E2-4678-B35C-81298350055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3F6B456-1372-48D3-99BE-E4CA628666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8BFD0B4-8718-4C4A-BC73-F9FAF3D125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A0E7CA-D08F-43C6-B543-39C5FBEF53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4762139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FB6E59-ABC8-4864-BC74-BAEB9DA9EB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393D127-217A-4B11-83B1-82373CC568B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796BE1F-7881-4061-B2B4-233E237AFF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B9CCB78-7D0A-4C94-B981-CEE15112A1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A838E1A-E6F8-4E74-8526-421B6A9352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866244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47454D-731C-4253-A066-25A7051A47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999E3C2-C0D8-47A3-8D29-B4216963253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75E4852-F0F2-49CC-9354-4A31B7C937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77562F-6900-47F1-B586-B2084EF07E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9C660A-0DFB-4004-9098-C625400DFF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488895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C0EF1E-D4A7-43D0-9396-1E9E9C1F70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B83304B-7445-412A-901B-D0355CC05FD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AC8A6FB-FA87-45FC-93E5-B920D2130D7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DF5BAA3-9091-4E6B-A52F-4E0F40DE2D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F52DD95-C7D7-4B46-8369-D953A5517E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44C841B-4654-4190-A9DF-BF836FC3FB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2407820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965A65-486E-407A-A138-474D1A0796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2D959A1-6CC8-4C4E-BCB7-489D329BEFF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F244FDE-4FF3-424A-8E84-E34B81D8E4A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8E14DFA-147D-48F8-B0E7-604DA09D7D2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7AB4A49-8DC4-460F-A139-CA6D270DE2B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A5A0DBC-5B74-4563-A57A-7E40DDB16A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DB31D07-2423-4CCF-861F-AB64A2DFF9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8F3CF70-2582-43CA-AF9F-4813637276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08219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4C994B-9382-4F06-A811-211133FC4B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7A99096-AE8E-4042-AE5F-8CAB4DDA7B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06317EB-73D0-42C6-B0A7-ECE720EFB7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5E678B8-2381-4694-AEAE-90C55B0073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7813748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EE58707-0B1F-4DF2-9AB0-DFD9D42BB7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1C9D0EE-D502-4DC8-B868-437C15870E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A6E3409-C444-4799-8BC6-DAA8503C69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210627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39108F-2E51-42FF-8F95-7421CE94131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6FC6113-5663-4B14-A54E-01ED790B97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AB7F617-39AD-4C60-BFF8-DD59E9F027A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CC90C23-7E18-4E16-BF49-A658B91166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3E911AC-9DDB-4423-8784-AD1DC640BE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30F1492-4215-458F-83EB-E5BF8E6BB7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923700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EEEB54-109C-469D-BD17-BE15DB0925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E9458BB-75D8-4B7F-A1CB-1E662AC78D6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D89CC4E-964B-4ABE-A7B2-C4F0EA7DB7D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6183FAF-B034-47CD-A9C8-6C20FA51DA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F1FDB57-2AE9-428D-BFE3-7EF7B8311A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9713EFB-9883-48BA-8943-65BAD69279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15587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A0AA8-BE27-4992-99FE-6C40F372396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8E6A68E-1BDA-4576-9906-3FC27238E57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80CC72-18AE-4C49-857F-13B8B2EF9B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30305E-EFD6-4A21-A7F0-BC1BCD09FA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3DE2A3-F8CA-42AB-A0EE-5FBBC4F0F4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967017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59F10391-1F43-4B6E-9936-E472C07D2BD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EE1BEBF-FF4C-4F40-80D5-28BB7177656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AAC838D-5A74-407A-9352-146AED4D6B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E9203FC-D389-4F89-AA7E-FF474F8F48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1369ADD-F2CD-48C8-BFAA-48CAF3F8D2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699060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CAF26A8-4F3C-4975-B7F7-CAE47BF206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7B2D784-20A4-497F-AAA6-0EC45537AD5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3494FE2-3BCD-4FFD-A989-1BFA31B6690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947903-611C-4C3E-9098-8E3E6F24BF88}" type="datetimeFigureOut">
              <a:rPr lang="en-IN" smtClean="0"/>
              <a:t>16-10-2020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7E6632A-76B1-4B2C-84C0-B027AF6930A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B8695E-11A1-43EA-A459-F81F6B07007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B185FBF-AEC3-4D76-A8CA-70AC49E81A7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6608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73E136-459B-49B9-9AB4-F58165760A4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0"/>
            <a:ext cx="12192000" cy="3509963"/>
          </a:xfrm>
        </p:spPr>
        <p:txBody>
          <a:bodyPr/>
          <a:lstStyle/>
          <a:p>
            <a:r>
              <a:rPr lang="en-IN" dirty="0"/>
              <a:t>PROPERTIES OF MILK </a:t>
            </a:r>
            <a:br>
              <a:rPr lang="en-IN" dirty="0"/>
            </a:br>
            <a:br>
              <a:rPr lang="en-IN" dirty="0"/>
            </a:br>
            <a:r>
              <a:rPr lang="en-IN" dirty="0"/>
              <a:t>(Part-1)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56D3080-D660-4821-83DD-FECB9224F0E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3900196"/>
            <a:ext cx="12192000" cy="2957804"/>
          </a:xfrm>
        </p:spPr>
        <p:txBody>
          <a:bodyPr>
            <a:normAutofit/>
          </a:bodyPr>
          <a:lstStyle/>
          <a:p>
            <a:r>
              <a:rPr lang="en-IN" dirty="0"/>
              <a:t>     BY-</a:t>
            </a:r>
          </a:p>
          <a:p>
            <a:r>
              <a:rPr lang="en-IN" dirty="0"/>
              <a:t>                                                        </a:t>
            </a:r>
            <a:r>
              <a:rPr lang="en-IN" dirty="0" err="1"/>
              <a:t>Dr.</a:t>
            </a:r>
            <a:r>
              <a:rPr lang="en-IN" dirty="0"/>
              <a:t> SUSHMA KUMARI</a:t>
            </a:r>
          </a:p>
          <a:p>
            <a:r>
              <a:rPr lang="en-IN" dirty="0"/>
              <a:t>                                                     HOD,</a:t>
            </a:r>
          </a:p>
          <a:p>
            <a:r>
              <a:rPr lang="en-IN" dirty="0"/>
              <a:t>                                                       DEPT. OF LPT,BVC,</a:t>
            </a:r>
          </a:p>
          <a:p>
            <a:r>
              <a:rPr lang="en-IN" dirty="0"/>
              <a:t>                                                             Bihar Animal Sciences University, Patna</a:t>
            </a:r>
          </a:p>
        </p:txBody>
      </p:sp>
    </p:spTree>
    <p:extLst>
      <p:ext uri="{BB962C8B-B14F-4D97-AF65-F5344CB8AC3E}">
        <p14:creationId xmlns:p14="http://schemas.microsoft.com/office/powerpoint/2010/main" val="31940846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5110" y="0"/>
            <a:ext cx="9902890" cy="990600"/>
          </a:xfrm>
        </p:spPr>
        <p:txBody>
          <a:bodyPr>
            <a:normAutofit/>
          </a:bodyPr>
          <a:lstStyle/>
          <a:p>
            <a:r>
              <a:rPr lang="en-IN" dirty="0">
                <a:solidFill>
                  <a:srgbClr val="FF0000"/>
                </a:solidFill>
              </a:rPr>
              <a:t>Physico- chemical properties of milk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0" y="1066800"/>
            <a:ext cx="9144000" cy="5791200"/>
          </a:xfrm>
        </p:spPr>
        <p:txBody>
          <a:bodyPr>
            <a:normAutofit/>
          </a:bodyPr>
          <a:lstStyle/>
          <a:p>
            <a:r>
              <a:rPr lang="en-IN" dirty="0"/>
              <a:t>1. </a:t>
            </a:r>
            <a:r>
              <a:rPr lang="en-IN" dirty="0">
                <a:solidFill>
                  <a:srgbClr val="7030A0"/>
                </a:solidFill>
              </a:rPr>
              <a:t>Physical state of milk- </a:t>
            </a:r>
          </a:p>
          <a:p>
            <a:pPr>
              <a:buNone/>
            </a:pPr>
            <a:r>
              <a:rPr lang="en-IN" dirty="0"/>
              <a:t>             water is the continuous phase in which other constituents are dissolved or suspended. </a:t>
            </a:r>
            <a:r>
              <a:rPr lang="en-IN" dirty="0">
                <a:solidFill>
                  <a:schemeClr val="accent1"/>
                </a:solidFill>
              </a:rPr>
              <a:t>Protein and minerals are found as colloidal suspension</a:t>
            </a:r>
            <a:r>
              <a:rPr lang="en-IN" dirty="0"/>
              <a:t> and </a:t>
            </a:r>
            <a:r>
              <a:rPr lang="en-IN" dirty="0">
                <a:solidFill>
                  <a:srgbClr val="00B050"/>
                </a:solidFill>
              </a:rPr>
              <a:t>fat as emulsion</a:t>
            </a:r>
            <a:r>
              <a:rPr lang="en-IN" dirty="0"/>
              <a:t>.</a:t>
            </a:r>
          </a:p>
          <a:p>
            <a:r>
              <a:rPr lang="en-IN" dirty="0"/>
              <a:t>2</a:t>
            </a:r>
            <a:r>
              <a:rPr lang="en-IN" dirty="0">
                <a:solidFill>
                  <a:srgbClr val="7030A0"/>
                </a:solidFill>
              </a:rPr>
              <a:t>. Acidity  of milk-</a:t>
            </a:r>
          </a:p>
          <a:p>
            <a:pPr>
              <a:buNone/>
            </a:pPr>
            <a:r>
              <a:rPr lang="en-IN" dirty="0"/>
              <a:t>             Freshly drawn milk is amphoteric to litmus  i.e. It turns red litmus blue and vice versa.</a:t>
            </a:r>
          </a:p>
          <a:p>
            <a:pPr>
              <a:buNone/>
            </a:pPr>
            <a:r>
              <a:rPr lang="en-IN" dirty="0"/>
              <a:t>    However milk shows a certain acidity as determined by Titration with an alkali (</a:t>
            </a:r>
            <a:r>
              <a:rPr lang="en-IN" dirty="0" err="1"/>
              <a:t>NaoH</a:t>
            </a:r>
            <a:r>
              <a:rPr lang="en-IN" dirty="0"/>
              <a:t>)  in presence of an indicator (phenolphthalein) . This acidity is known as </a:t>
            </a:r>
            <a:r>
              <a:rPr lang="en-IN" dirty="0" err="1">
                <a:solidFill>
                  <a:srgbClr val="00B0F0"/>
                </a:solidFill>
              </a:rPr>
              <a:t>titratable</a:t>
            </a:r>
            <a:r>
              <a:rPr lang="en-IN" dirty="0">
                <a:solidFill>
                  <a:srgbClr val="00B0F0"/>
                </a:solidFill>
              </a:rPr>
              <a:t> acidity (T.A.).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flipV="1">
            <a:off x="1981200" y="-1828800"/>
            <a:ext cx="8229600" cy="685800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0" y="142900"/>
            <a:ext cx="9144000" cy="6858000"/>
          </a:xfrm>
        </p:spPr>
        <p:txBody>
          <a:bodyPr/>
          <a:lstStyle/>
          <a:p>
            <a:r>
              <a:rPr lang="en-IN" dirty="0">
                <a:solidFill>
                  <a:srgbClr val="00B0F0"/>
                </a:solidFill>
              </a:rPr>
              <a:t>Natural or apparent acidity (N.A.)-</a:t>
            </a:r>
          </a:p>
          <a:p>
            <a:r>
              <a:rPr lang="en-IN" dirty="0"/>
              <a:t>            due to presence of casein, acid- phosphates , citrates etc. in  milk.</a:t>
            </a:r>
          </a:p>
          <a:p>
            <a:r>
              <a:rPr lang="en-IN" dirty="0"/>
              <a:t>The higher the SNF content of milk higher is the N.A. of milk and vice versa.</a:t>
            </a:r>
          </a:p>
          <a:p>
            <a:r>
              <a:rPr lang="en-IN" dirty="0"/>
              <a:t>T.A. of cow milk varies from 0.13-0.14 %.</a:t>
            </a:r>
          </a:p>
          <a:p>
            <a:r>
              <a:rPr lang="en-IN" dirty="0"/>
              <a:t>             Buffalo milk = 0.14-0.15%.</a:t>
            </a:r>
          </a:p>
          <a:p>
            <a:r>
              <a:rPr lang="en-IN" dirty="0">
                <a:solidFill>
                  <a:srgbClr val="00B0F0"/>
                </a:solidFill>
              </a:rPr>
              <a:t>Developed or Real acidity-</a:t>
            </a:r>
          </a:p>
          <a:p>
            <a:r>
              <a:rPr lang="en-IN" dirty="0"/>
              <a:t>             due to lactic acid formed in the milk as a result of bacterial action on lactose in the milk.</a:t>
            </a:r>
          </a:p>
          <a:p>
            <a:endParaRPr lang="en-IN" dirty="0"/>
          </a:p>
          <a:p>
            <a:r>
              <a:rPr lang="en-IN" dirty="0" err="1"/>
              <a:t>Titrable</a:t>
            </a:r>
            <a:r>
              <a:rPr lang="en-IN" dirty="0"/>
              <a:t> acidity= N.A.+ developed acidity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-1752600"/>
            <a:ext cx="8229600" cy="304800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0" y="0"/>
            <a:ext cx="9144000" cy="6858000"/>
          </a:xfrm>
        </p:spPr>
        <p:txBody>
          <a:bodyPr>
            <a:normAutofit fontScale="92500" lnSpcReduction="10000"/>
          </a:bodyPr>
          <a:lstStyle/>
          <a:p>
            <a:r>
              <a:rPr lang="en-IN" dirty="0">
                <a:solidFill>
                  <a:srgbClr val="00B0F0"/>
                </a:solidFill>
              </a:rPr>
              <a:t>3. pH of milk-</a:t>
            </a:r>
          </a:p>
          <a:p>
            <a:r>
              <a:rPr lang="en-IN" dirty="0"/>
              <a:t>              normal fresh cow milk =6.4-6.6</a:t>
            </a:r>
          </a:p>
          <a:p>
            <a:r>
              <a:rPr lang="en-IN" dirty="0"/>
              <a:t>                buffalo milk = 6.7-6.8</a:t>
            </a:r>
          </a:p>
          <a:p>
            <a:r>
              <a:rPr lang="en-IN" dirty="0"/>
              <a:t>Higher  pH values indicate udder infection (mastitis)</a:t>
            </a:r>
          </a:p>
          <a:p>
            <a:r>
              <a:rPr lang="en-IN" dirty="0"/>
              <a:t>While lower pH values indicate bacterial action.</a:t>
            </a:r>
          </a:p>
          <a:p>
            <a:r>
              <a:rPr lang="en-IN" dirty="0">
                <a:solidFill>
                  <a:srgbClr val="00B0F0"/>
                </a:solidFill>
              </a:rPr>
              <a:t>4.Density  and specific gravity </a:t>
            </a:r>
            <a:r>
              <a:rPr lang="en-IN" dirty="0"/>
              <a:t>-</a:t>
            </a:r>
          </a:p>
          <a:p>
            <a:r>
              <a:rPr lang="en-IN" dirty="0"/>
              <a:t>            D = mass/ volume</a:t>
            </a:r>
          </a:p>
          <a:p>
            <a:r>
              <a:rPr lang="en-IN" dirty="0"/>
              <a:t>Sp.gr= density of substance/ density of water</a:t>
            </a:r>
          </a:p>
          <a:p>
            <a:r>
              <a:rPr lang="en-IN" dirty="0"/>
              <a:t>The density or sp.gr. of milk may be determined by Pycnometer or Hydrometer or Lactometer.</a:t>
            </a:r>
          </a:p>
          <a:p>
            <a:r>
              <a:rPr lang="en-IN" dirty="0"/>
              <a:t>Milk is heavier than water.</a:t>
            </a:r>
          </a:p>
          <a:p>
            <a:r>
              <a:rPr lang="en-IN" dirty="0"/>
              <a:t>Av. Sp.gr. of cow milk (60 F) = 1.028 to 1.030</a:t>
            </a:r>
          </a:p>
          <a:p>
            <a:r>
              <a:rPr lang="en-IN" dirty="0"/>
              <a:t>Av. sp.gr. of buffalo milk = 1.030 to 1.032</a:t>
            </a:r>
          </a:p>
          <a:p>
            <a:r>
              <a:rPr lang="en-IN" dirty="0"/>
              <a:t>The sp gr. of milk is lowered by addition of water &amp; cream and increased by addition of skim milk or removal of fat.</a:t>
            </a:r>
          </a:p>
          <a:p>
            <a:pPr>
              <a:buNone/>
            </a:pPr>
            <a:endParaRPr lang="en-IN" dirty="0"/>
          </a:p>
          <a:p>
            <a:pPr>
              <a:buNone/>
            </a:pPr>
            <a:endParaRPr lang="en-IN" dirty="0"/>
          </a:p>
          <a:p>
            <a:endParaRPr lang="en-IN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flipV="1">
            <a:off x="1981200" y="-1371600"/>
            <a:ext cx="8229600" cy="533400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0" y="0"/>
            <a:ext cx="9144000" cy="6858000"/>
          </a:xfrm>
        </p:spPr>
        <p:txBody>
          <a:bodyPr>
            <a:normAutofit/>
          </a:bodyPr>
          <a:lstStyle/>
          <a:p>
            <a:r>
              <a:rPr lang="en-IN" dirty="0">
                <a:solidFill>
                  <a:srgbClr val="00B0F0"/>
                </a:solidFill>
              </a:rPr>
              <a:t>5. Freezing point of milk</a:t>
            </a:r>
          </a:p>
          <a:p>
            <a:r>
              <a:rPr lang="en-IN" dirty="0"/>
              <a:t>                 Milk freezes at temp. slightly lower than water due to presence of soluble constituents.</a:t>
            </a:r>
          </a:p>
          <a:p>
            <a:r>
              <a:rPr lang="en-IN" dirty="0"/>
              <a:t>Av. F.pt. of cow milk= 0.54 C</a:t>
            </a:r>
          </a:p>
          <a:p>
            <a:r>
              <a:rPr lang="en-IN" dirty="0"/>
              <a:t>                buff. Milk = 0.55 C</a:t>
            </a:r>
          </a:p>
          <a:p>
            <a:r>
              <a:rPr lang="en-IN" dirty="0"/>
              <a:t>Mastitis milk shows normal F.pt.</a:t>
            </a:r>
          </a:p>
          <a:p>
            <a:r>
              <a:rPr lang="en-IN" dirty="0"/>
              <a:t>Lowering of f.pt indicates addition of water.</a:t>
            </a:r>
          </a:p>
          <a:p>
            <a:r>
              <a:rPr lang="en-IN" dirty="0">
                <a:solidFill>
                  <a:srgbClr val="00B0F0"/>
                </a:solidFill>
              </a:rPr>
              <a:t>6. Colour of milk- </a:t>
            </a:r>
          </a:p>
          <a:p>
            <a:r>
              <a:rPr lang="en-IN" dirty="0"/>
              <a:t>            casein , fat globules and carotene.</a:t>
            </a:r>
          </a:p>
          <a:p>
            <a:r>
              <a:rPr lang="en-IN" dirty="0"/>
              <a:t>Buffalo milk = white</a:t>
            </a:r>
          </a:p>
          <a:p>
            <a:r>
              <a:rPr lang="en-IN" dirty="0"/>
              <a:t>Cow </a:t>
            </a:r>
            <a:r>
              <a:rPr lang="en-IN" dirty="0" err="1"/>
              <a:t>mik</a:t>
            </a:r>
            <a:r>
              <a:rPr lang="en-IN" dirty="0"/>
              <a:t>= light yellow</a:t>
            </a:r>
          </a:p>
          <a:p>
            <a:r>
              <a:rPr lang="en-IN" dirty="0"/>
              <a:t>Skim milk = light bluish</a:t>
            </a:r>
          </a:p>
          <a:p>
            <a:r>
              <a:rPr lang="en-IN" dirty="0"/>
              <a:t>Whey = greenish yellow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flipV="1">
            <a:off x="1981200" y="-1524000"/>
            <a:ext cx="8229600" cy="381000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0" y="0"/>
            <a:ext cx="9144000" cy="6858000"/>
          </a:xfrm>
        </p:spPr>
        <p:txBody>
          <a:bodyPr/>
          <a:lstStyle/>
          <a:p>
            <a:endParaRPr lang="en-IN" dirty="0"/>
          </a:p>
          <a:p>
            <a:r>
              <a:rPr lang="en-IN" dirty="0">
                <a:solidFill>
                  <a:srgbClr val="00B0F0"/>
                </a:solidFill>
              </a:rPr>
              <a:t>7. Flavour-</a:t>
            </a:r>
          </a:p>
          <a:p>
            <a:r>
              <a:rPr lang="en-IN" dirty="0"/>
              <a:t>            odour(smell) + taste</a:t>
            </a:r>
          </a:p>
          <a:p>
            <a:r>
              <a:rPr lang="en-IN" dirty="0"/>
              <a:t>           Sweetish taste due to lactose.</a:t>
            </a:r>
          </a:p>
          <a:p>
            <a:r>
              <a:rPr lang="en-IN" dirty="0"/>
              <a:t>             Salty taste due to more minerals.</a:t>
            </a:r>
          </a:p>
          <a:p>
            <a:r>
              <a:rPr lang="en-IN" dirty="0"/>
              <a:t>The fat, fatty acids and phospholipids also contribute to the flavour.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D2F90B-78AC-408B-8D5C-13D73F65F0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1558212"/>
            <a:ext cx="10515600" cy="1147665"/>
          </a:xfrm>
        </p:spPr>
        <p:txBody>
          <a:bodyPr/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740BD95-167D-4E80-9C81-8BB741BB50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0"/>
            <a:ext cx="12120465" cy="6858000"/>
          </a:xfrm>
        </p:spPr>
        <p:txBody>
          <a:bodyPr/>
          <a:lstStyle/>
          <a:p>
            <a:r>
              <a:rPr lang="en-IN" dirty="0"/>
              <a:t>                                                 </a:t>
            </a:r>
          </a:p>
          <a:p>
            <a:endParaRPr lang="en-IN" dirty="0"/>
          </a:p>
          <a:p>
            <a:endParaRPr lang="en-IN" dirty="0"/>
          </a:p>
          <a:p>
            <a:pPr marL="0" indent="0" algn="ctr">
              <a:buNone/>
            </a:pPr>
            <a:r>
              <a:rPr lang="en-IN" dirty="0"/>
              <a:t> </a:t>
            </a:r>
            <a:r>
              <a:rPr lang="en-IN" sz="8000" dirty="0"/>
              <a:t>                                                               THANKS</a:t>
            </a:r>
          </a:p>
        </p:txBody>
      </p:sp>
    </p:spTree>
    <p:extLst>
      <p:ext uri="{BB962C8B-B14F-4D97-AF65-F5344CB8AC3E}">
        <p14:creationId xmlns:p14="http://schemas.microsoft.com/office/powerpoint/2010/main" val="320641411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504</Words>
  <Application>Microsoft Office PowerPoint</Application>
  <PresentationFormat>Widescreen</PresentationFormat>
  <Paragraphs>58</Paragraphs>
  <Slides>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PROPERTIES OF MILK   (Part-1)</vt:lpstr>
      <vt:lpstr>Physico- chemical properties of milk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Physico- chemical properties of milk</dc:title>
  <dc:creator>SAKET GUNGUN</dc:creator>
  <cp:lastModifiedBy>SAKET GUNGUN</cp:lastModifiedBy>
  <cp:revision>2</cp:revision>
  <dcterms:created xsi:type="dcterms:W3CDTF">2020-10-16T13:52:21Z</dcterms:created>
  <dcterms:modified xsi:type="dcterms:W3CDTF">2020-10-16T14:07:24Z</dcterms:modified>
</cp:coreProperties>
</file>