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66" r:id="rId3"/>
    <p:sldId id="267" r:id="rId4"/>
    <p:sldId id="268" r:id="rId5"/>
    <p:sldId id="269" r:id="rId6"/>
    <p:sldId id="270" r:id="rId7"/>
    <p:sldId id="272" r:id="rId8"/>
    <p:sldId id="273" r:id="rId9"/>
    <p:sldId id="274" r:id="rId10"/>
    <p:sldId id="27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D51E02-F3A7-490D-B883-DEBA9601E3F8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DFDA1-4E30-477E-B3A8-A7FBBBC42D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7890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A89C05-CC66-4BC3-89D1-66D0A1224BB2}" type="slidenum">
              <a:rPr kumimoji="0" lang="en-IN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IN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4988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7562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2459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646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3755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969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4531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6971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0661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5490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09036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479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08428-D654-456F-A2E2-A2CFE3D8EEB1}" type="datetimeFigureOut">
              <a:rPr lang="en-IN" smtClean="0"/>
              <a:t>07-11-2020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5DA65-B9AD-4AE8-AAA1-2D01BC08532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57870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em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0588"/>
          </a:xfrm>
          <a:blipFill dpi="0" rotWithShape="0">
            <a:blip r:embed="rId3"/>
            <a:srcRect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 eaLnBrk="1" hangingPunct="1"/>
            <a:r>
              <a:rPr lang="en-IN" altLang="en-US" sz="2400" i="1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BIHAR ANIMAL SCIENCES UNIVERSITY, PATNA, BIHAR</a:t>
            </a:r>
            <a:br>
              <a:rPr lang="en-IN" altLang="en-US" sz="2400" i="1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sz="2400" dirty="0" smtClean="0">
                <a:ln w="0"/>
                <a:solidFill>
                  <a:srgbClr val="0000CC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Patna</a:t>
            </a:r>
          </a:p>
        </p:txBody>
      </p:sp>
      <p:pic>
        <p:nvPicPr>
          <p:cNvPr id="3075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88" y="19050"/>
            <a:ext cx="1709737" cy="1485900"/>
          </a:xfrm>
        </p:spPr>
      </p:pic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4988" y="19050"/>
            <a:ext cx="1470025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Box 4"/>
          <p:cNvSpPr txBox="1">
            <a:spLocks noChangeArrowheads="1"/>
          </p:cNvSpPr>
          <p:nvPr/>
        </p:nvSpPr>
        <p:spPr bwMode="auto">
          <a:xfrm>
            <a:off x="1681163" y="4454525"/>
            <a:ext cx="901382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Speaker: </a:t>
            </a: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Ramesh Kumar Singh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Assistant Professor cum Jr. Scientist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Division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 Animal Genetics </a:t>
            </a:r>
            <a:r>
              <a:rPr kumimoji="0" lang="en-IN" sz="2400" b="1" i="0" u="none" strike="noStrike" kern="1200" cap="none" spc="0" normalizeH="0" baseline="0" noProof="0" dirty="0" smtClean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</a:t>
            </a:r>
            <a:r>
              <a:rPr kumimoji="0" lang="en-IN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Breeding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altLang="en-US" sz="24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12700" dist="38100" dir="2700000" algn="tl" rotWithShape="0">
                    <a:prstClr val="white">
                      <a:lumMod val="5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Bihar Veterinary College, Patna</a:t>
            </a:r>
            <a:endParaRPr kumimoji="0" lang="en-IN" sz="2400" b="1" i="0" u="none" strike="noStrike" kern="1200" cap="none" spc="0" normalizeH="0" baseline="0" noProof="0" dirty="0">
              <a:ln w="9525">
                <a:solidFill>
                  <a:prstClr val="white"/>
                </a:solidFill>
                <a:prstDash val="solid"/>
              </a:ln>
              <a:solidFill>
                <a:srgbClr val="0000CC"/>
              </a:solidFill>
              <a:effectLst>
                <a:outerShdw blurRad="12700" dist="38100" dir="2700000" algn="tl" rotWithShape="0">
                  <a:prstClr val="white">
                    <a:lumMod val="50000"/>
                  </a:prstClr>
                </a:outerShdw>
              </a:effectLs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604023" y="2379573"/>
            <a:ext cx="93564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C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UNIT-II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Sire Evaluation in</a:t>
            </a:r>
            <a:r>
              <a:rPr kumimoji="0" lang="en-IN" sz="3600" b="1" i="0" u="none" strike="noStrike" kern="1200" cap="none" spc="0" normalizeH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Multiple Herd</a:t>
            </a:r>
            <a:endParaRPr kumimoji="0" lang="en-IN" sz="3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7" name="Picture 6" descr="Bihar Animal Sciences University | बिहार पशु विज्ञान विश्वविद्यालय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" y="0"/>
            <a:ext cx="1862773" cy="1504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8366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INDEXING IN MANY HERDS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method of progeny testing used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herd improvement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quite suitable for testing sires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 have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daughters in many herds through artificial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insemination.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this index, advantage taken of the fact that in the very herds where daughters of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A.I. bulls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test have given records, there are other females with corresponding records ,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i.e. stable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mates which make records in the same year, excluding daughters of the bull.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average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such level of stable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–mate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records is used in correcting the daughter’s average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the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unequal level of production in different herd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579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DAIRY SEARCH INDEX (SUNDARESAN,1965) / CONTEMPORARY DAUGHTER</a:t>
            </a:r>
            <a:b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INDEX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8509"/>
            <a:ext cx="10515600" cy="4828454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IN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 A + [n / n+12] [(D – C</a:t>
            </a:r>
            <a:r>
              <a:rPr lang="en-IN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– b(M – C</a:t>
            </a:r>
            <a:r>
              <a:rPr lang="en-IN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)]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where, A = herd average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 = number of daughters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 = daughters average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 = dams average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IN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 weighted average of contemporary daughters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IN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= weighted average of contemporary dams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 = regression coefficient</a:t>
            </a: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 uses the performance of contemporaries and the variation in the number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daughters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progeny group in estimating the breeding worth of the sire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corrects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the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non-genetic effects like year and season.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above index is applicable under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organized farm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conditions. (Contemporaries are those individuals that are in same year, same season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along with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daughters of the bull under test).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Here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only daughters of sires in the first lactation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305- day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milk yield are taken into consideration</a:t>
            </a:r>
          </a:p>
        </p:txBody>
      </p:sp>
    </p:spTree>
    <p:extLst>
      <p:ext uri="{BB962C8B-B14F-4D97-AF65-F5344CB8AC3E}">
        <p14:creationId xmlns:p14="http://schemas.microsoft.com/office/powerpoint/2010/main" val="377344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Age correction are avoided since the daughters and their contemporaries start their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first lactation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same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age on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average.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The daughter average is not influenced by culling and is an unbiased estimate of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daughter level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Each daughter is compared to her contemporaries in the same herd on the same level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feeding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management, which would seem to be the most rational method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1375928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CORRECTED STABLE- MATE DAUGHTER AVERAGE INDEX</a:t>
            </a:r>
            <a:endParaRPr lang="en-I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β [D - b* (SD - B) – B]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 = breed average i.e. the average production over all sires and herds of both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daughters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 herds levels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β =the regression of sire’s merit (G) on D,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 = average recorded production of the daughters of the sires in their various herds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b* = the intra- sire regression of daughter average on herd level as estimated by the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stablemate average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SD =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Σni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SDi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Σni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the mean of SDI a over all the daughter records of the sires in their</a:t>
            </a: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		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various herds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 = breed average i.e. the average production over all sires and herds of both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daughters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 herds levels</a:t>
            </a:r>
          </a:p>
        </p:txBody>
      </p:sp>
    </p:spTree>
    <p:extLst>
      <p:ext uri="{BB962C8B-B14F-4D97-AF65-F5344CB8AC3E}">
        <p14:creationId xmlns:p14="http://schemas.microsoft.com/office/powerpoint/2010/main" val="4017305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COMPARISON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method is similar to herd mate comparison with additional requirement that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herd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 be of the </a:t>
            </a: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same age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 developed by Robertson and his </a:t>
            </a:r>
            <a:r>
              <a:rPr lang="en-IN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coworkers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(1952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for estimating the breeding worth of the sire having daughters in more than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one herd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method only the first lactation 305 day milk yield is taken for proving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sire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= µ + {n / n + k} (D - C)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where, n = number of daughters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= average of daughters’ contemporaries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 = ratio of error variance to sire variance</a:t>
            </a:r>
          </a:p>
          <a:p>
            <a:pPr marL="0" indent="0" algn="just">
              <a:buNone/>
            </a:pPr>
            <a:endParaRPr lang="en-IN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5688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LINEAR UNBIASED PREDICTION (BLUP)</a:t>
            </a:r>
            <a:endParaRPr lang="en-IN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was developed by C.R Henderson (1973), which is the most efficient method of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sire evaluation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BLUP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used with different models to predict breeding values and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estimate environmental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effects.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properties of the BLUP procedure are as fallows;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Best: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Maximizations of the correlation between the true breeding g values and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predicted values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Linear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Predicted breeding values are linear function of the observations,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Unbiased: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Estimates of fixed effects are unbiased and the unknown, true breeding values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 distributed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the predicted breeding values.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Prediction: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producer predicts the true breeding values.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BLUP is generally used to predict sire breeding values given measurements on progeny, or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predict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breeding values of animals with repeated records, or to predict breeding values of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 animals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pedigree.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9630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25513"/>
            <a:ext cx="10515600" cy="5751450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Models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follows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Sire model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The repeatability </a:t>
            </a:r>
            <a:r>
              <a:rPr lang="en-IN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model</a:t>
            </a:r>
          </a:p>
          <a:p>
            <a:pPr marL="0" indent="0" algn="just">
              <a:buNone/>
            </a:pP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Individual animal model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conventional method if adjustment factors are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estimated, 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breeding value will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 estimated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two step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appropriate adjustment factors to each original record.</a:t>
            </a:r>
          </a:p>
          <a:p>
            <a:pPr marL="0" indent="0" algn="just">
              <a:buNone/>
            </a:pP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Calculating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estimated breeding values of each sire using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I=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biCi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, Ci is the average adjusted performance of all daughters of a given sire and bi is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appropriate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Index weight.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estimates expected breeding value (EBV) of sire by adjusting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The data for herd,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Year ,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Season effects,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The information provided by the daughters,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Information from other relatives.</a:t>
            </a:r>
          </a:p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in estimating the breeding values.</a:t>
            </a:r>
          </a:p>
        </p:txBody>
      </p:sp>
    </p:spTree>
    <p:extLst>
      <p:ext uri="{BB962C8B-B14F-4D97-AF65-F5344CB8AC3E}">
        <p14:creationId xmlns:p14="http://schemas.microsoft.com/office/powerpoint/2010/main" val="3560295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6337"/>
            <a:ext cx="10515600" cy="595062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Animals across contemporary groups can be also compared. </a:t>
            </a:r>
            <a:endParaRPr lang="en-IN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estimates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breeding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values of many sires born in different years and different locations simultaneously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also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estimates of response to selection</a:t>
            </a:r>
            <a:r>
              <a:rPr lang="en-IN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I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BLUP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accounts for complications </a:t>
            </a:r>
            <a:r>
              <a:rPr lang="en-I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such as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 random mating, environmental trend over time, bias due to culling and selection. </a:t>
            </a:r>
          </a:p>
        </p:txBody>
      </p:sp>
    </p:spTree>
    <p:extLst>
      <p:ext uri="{BB962C8B-B14F-4D97-AF65-F5344CB8AC3E}">
        <p14:creationId xmlns:p14="http://schemas.microsoft.com/office/powerpoint/2010/main" val="1393060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77456"/>
            <a:ext cx="10515600" cy="5255490"/>
          </a:xfrm>
        </p:spPr>
        <p:txBody>
          <a:bodyPr>
            <a:normAutofit/>
          </a:bodyPr>
          <a:lstStyle/>
          <a:p>
            <a:pPr algn="ctr"/>
            <a:r>
              <a:rPr lang="en-US" sz="96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THANKS </a:t>
            </a:r>
            <a:endParaRPr lang="en-IN" sz="96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9412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796</Words>
  <Application>Microsoft Office PowerPoint</Application>
  <PresentationFormat>Widescreen</PresentationFormat>
  <Paragraphs>80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Algerian</vt:lpstr>
      <vt:lpstr>Arial</vt:lpstr>
      <vt:lpstr>Calibri</vt:lpstr>
      <vt:lpstr>Calibri Light</vt:lpstr>
      <vt:lpstr>Times New Roman</vt:lpstr>
      <vt:lpstr>Office Theme</vt:lpstr>
      <vt:lpstr>BIHAR ANIMAL SCIENCES UNIVERSITY, PATNA, BIHAR Bihar Veterinary College, Patna</vt:lpstr>
      <vt:lpstr>INDEXING IN MANY HERDS</vt:lpstr>
      <vt:lpstr>DAIRY SEARCH INDEX (SUNDARESAN,1965) / CONTEMPORARY DAUGHTER AVERAGE INDEX</vt:lpstr>
      <vt:lpstr>Advantage</vt:lpstr>
      <vt:lpstr>CORRECTED STABLE- MATE DAUGHTER AVERAGE INDEX</vt:lpstr>
      <vt:lpstr>CONTEMPORARY COMPARISON</vt:lpstr>
      <vt:lpstr>BEST LINEAR UNBIASED PREDICTION (BLUP)</vt:lpstr>
      <vt:lpstr>PowerPoint Presentation</vt:lpstr>
      <vt:lpstr>PowerPoint Presentation</vt:lpstr>
      <vt:lpstr>THANKS 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METHODS OF INDEXING DAIRY SIRES</dc:title>
  <dc:creator>HP</dc:creator>
  <cp:lastModifiedBy>HP</cp:lastModifiedBy>
  <cp:revision>28</cp:revision>
  <dcterms:created xsi:type="dcterms:W3CDTF">2019-05-10T06:24:21Z</dcterms:created>
  <dcterms:modified xsi:type="dcterms:W3CDTF">2020-11-07T10:42:55Z</dcterms:modified>
</cp:coreProperties>
</file>