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412" r:id="rId2"/>
    <p:sldId id="389" r:id="rId3"/>
    <p:sldId id="349" r:id="rId4"/>
    <p:sldId id="350" r:id="rId5"/>
    <p:sldId id="351" r:id="rId6"/>
    <p:sldId id="352" r:id="rId7"/>
    <p:sldId id="353" r:id="rId8"/>
    <p:sldId id="354" r:id="rId9"/>
    <p:sldId id="355" r:id="rId10"/>
    <p:sldId id="356" r:id="rId11"/>
    <p:sldId id="329" r:id="rId12"/>
    <p:sldId id="330" r:id="rId13"/>
    <p:sldId id="331" r:id="rId14"/>
    <p:sldId id="332" r:id="rId15"/>
    <p:sldId id="333" r:id="rId16"/>
    <p:sldId id="334" r:id="rId17"/>
    <p:sldId id="328" r:id="rId18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99"/>
    <a:srgbClr val="0000FF"/>
    <a:srgbClr val="33CC33"/>
    <a:srgbClr val="FFFF99"/>
    <a:srgbClr val="FFFFCC"/>
    <a:srgbClr val="FFFFFF"/>
    <a:srgbClr val="CC0000"/>
    <a:srgbClr val="66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2787"/>
    <p:restoredTop sz="77419" autoAdjust="0"/>
  </p:normalViewPr>
  <p:slideViewPr>
    <p:cSldViewPr>
      <p:cViewPr varScale="1">
        <p:scale>
          <a:sx n="89" d="100"/>
          <a:sy n="89" d="100"/>
        </p:scale>
        <p:origin x="1866" y="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905848A6-D2C8-4295-8F71-7631B971456D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5" name="Rounded Rectangle 10">
            <a:extLst>
              <a:ext uri="{FF2B5EF4-FFF2-40B4-BE49-F238E27FC236}">
                <a16:creationId xmlns:a16="http://schemas.microsoft.com/office/drawing/2014/main" id="{33D6E857-EB5F-4C3D-952C-07E52233AA7D}"/>
              </a:ext>
            </a:extLst>
          </p:cNvPr>
          <p:cNvSpPr/>
          <p:nvPr/>
        </p:nvSpPr>
        <p:spPr>
          <a:xfrm>
            <a:off x="65088" y="69850"/>
            <a:ext cx="9013825" cy="6691313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3BDB8C5A-976C-46C6-95F7-DACAB6D4FC24}"/>
              </a:ext>
            </a:extLst>
          </p:cNvPr>
          <p:cNvSpPr/>
          <p:nvPr/>
        </p:nvSpPr>
        <p:spPr>
          <a:xfrm>
            <a:off x="63500" y="1449388"/>
            <a:ext cx="9020175" cy="15271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80CDEBA6-DFFB-46A6-A6F6-D27BACE9EC15}"/>
              </a:ext>
            </a:extLst>
          </p:cNvPr>
          <p:cNvSpPr/>
          <p:nvPr/>
        </p:nvSpPr>
        <p:spPr>
          <a:xfrm>
            <a:off x="63500" y="1397000"/>
            <a:ext cx="9020175" cy="120650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A211BAFA-DE74-49AB-8EF5-73388B51B0DD}"/>
              </a:ext>
            </a:extLst>
          </p:cNvPr>
          <p:cNvSpPr/>
          <p:nvPr/>
        </p:nvSpPr>
        <p:spPr>
          <a:xfrm>
            <a:off x="63500" y="2976563"/>
            <a:ext cx="9020175" cy="111125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295400" y="3200400"/>
            <a:ext cx="6400800" cy="1600200"/>
          </a:xfrm>
        </p:spPr>
        <p:txBody>
          <a:bodyPr/>
          <a:lstStyle>
            <a:lvl1pPr marL="0" indent="0" algn="ctr">
              <a:buNone/>
              <a:defRPr sz="26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57200" y="1505930"/>
            <a:ext cx="8229600" cy="1470025"/>
          </a:xfrm>
        </p:spPr>
        <p:txBody>
          <a:bodyPr anchor="ctr"/>
          <a:lstStyle>
            <a:lvl1pPr algn="ctr">
              <a:defRPr lang="en-US" dirty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1" name="Date Placeholder 27">
            <a:extLst>
              <a:ext uri="{FF2B5EF4-FFF2-40B4-BE49-F238E27FC236}">
                <a16:creationId xmlns:a16="http://schemas.microsoft.com/office/drawing/2014/main" id="{5ABDA820-CC59-431B-8C6C-3020E8A717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2" name="Footer Placeholder 16">
            <a:extLst>
              <a:ext uri="{FF2B5EF4-FFF2-40B4-BE49-F238E27FC236}">
                <a16:creationId xmlns:a16="http://schemas.microsoft.com/office/drawing/2014/main" id="{EB971DEF-3220-43D5-9FE2-F36A681AB96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3" name="Slide Number Placeholder 28">
            <a:extLst>
              <a:ext uri="{FF2B5EF4-FFF2-40B4-BE49-F238E27FC236}">
                <a16:creationId xmlns:a16="http://schemas.microsoft.com/office/drawing/2014/main" id="{256D00D0-68DD-471A-AE3E-068063006D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28A6857-4056-4461-8866-7A182A2D5B95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34487924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777240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A8BD5FF1-24B8-4C15-8A4F-D8689FEF73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3B794EFC-16B2-4404-9B45-54F5C88FD5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1FB465B3-2982-47E7-8048-4099FEFFCFA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70B3B69-5DD5-4986-8842-E61D4833CCA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875677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AA460C7D-8BA6-4B92-8ADB-D60477A6A9A1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5" name="Rounded Rectangle 10">
            <a:extLst>
              <a:ext uri="{FF2B5EF4-FFF2-40B4-BE49-F238E27FC236}">
                <a16:creationId xmlns:a16="http://schemas.microsoft.com/office/drawing/2014/main" id="{D23DEE16-5DCE-4634-9DC9-F8C5DE51B0A6}"/>
              </a:ext>
            </a:extLst>
          </p:cNvPr>
          <p:cNvSpPr/>
          <p:nvPr/>
        </p:nvSpPr>
        <p:spPr>
          <a:xfrm>
            <a:off x="65313" y="69755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3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A9ED0C2E-A265-4CE0-A480-62D71CEBA534}"/>
              </a:ext>
            </a:extLst>
          </p:cNvPr>
          <p:cNvSpPr/>
          <p:nvPr/>
        </p:nvSpPr>
        <p:spPr>
          <a:xfrm flipV="1">
            <a:off x="69850" y="2376488"/>
            <a:ext cx="9013825" cy="920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BB253D7D-8F2A-44DB-9ACB-3E8181575127}"/>
              </a:ext>
            </a:extLst>
          </p:cNvPr>
          <p:cNvSpPr/>
          <p:nvPr/>
        </p:nvSpPr>
        <p:spPr>
          <a:xfrm>
            <a:off x="69850" y="2341563"/>
            <a:ext cx="9013825" cy="46037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6E468AF9-256B-4148-951A-2E3DF0196EA8}"/>
              </a:ext>
            </a:extLst>
          </p:cNvPr>
          <p:cNvSpPr/>
          <p:nvPr/>
        </p:nvSpPr>
        <p:spPr>
          <a:xfrm>
            <a:off x="68263" y="2468563"/>
            <a:ext cx="9015412" cy="46037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952500"/>
            <a:ext cx="7772400" cy="1362075"/>
          </a:xfrm>
        </p:spPr>
        <p:txBody>
          <a:bodyPr/>
          <a:lstStyle>
            <a:lvl1pPr algn="l">
              <a:buNone/>
              <a:defRPr sz="40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547938"/>
            <a:ext cx="7772400" cy="1338262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Date Placeholder 3">
            <a:extLst>
              <a:ext uri="{FF2B5EF4-FFF2-40B4-BE49-F238E27FC236}">
                <a16:creationId xmlns:a16="http://schemas.microsoft.com/office/drawing/2014/main" id="{3A2336F1-46B3-48F6-A666-C71DAE896DD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Footer Placeholder 4">
            <a:extLst>
              <a:ext uri="{FF2B5EF4-FFF2-40B4-BE49-F238E27FC236}">
                <a16:creationId xmlns:a16="http://schemas.microsoft.com/office/drawing/2014/main" id="{B3C5378C-939E-4904-8990-D9D67464EB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800100" y="6172200"/>
            <a:ext cx="40005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1" name="Slide Number Placeholder 5">
            <a:extLst>
              <a:ext uri="{FF2B5EF4-FFF2-40B4-BE49-F238E27FC236}">
                <a16:creationId xmlns:a16="http://schemas.microsoft.com/office/drawing/2014/main" id="{4DC7BD2F-61C7-4A1C-AEEB-19C9807E5E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46050" y="6208713"/>
            <a:ext cx="457200" cy="457200"/>
          </a:xfrm>
        </p:spPr>
        <p:txBody>
          <a:bodyPr/>
          <a:lstStyle>
            <a:lvl1pPr>
              <a:defRPr/>
            </a:lvl1pPr>
          </a:lstStyle>
          <a:p>
            <a:fld id="{4AF6382A-1B93-4F9F-B573-B07A01A0C52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329545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374904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933950" y="1447800"/>
            <a:ext cx="374904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13">
            <a:extLst>
              <a:ext uri="{FF2B5EF4-FFF2-40B4-BE49-F238E27FC236}">
                <a16:creationId xmlns:a16="http://schemas.microsoft.com/office/drawing/2014/main" id="{F9552997-E83A-40FA-B57C-86787C622A9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2">
            <a:extLst>
              <a:ext uri="{FF2B5EF4-FFF2-40B4-BE49-F238E27FC236}">
                <a16:creationId xmlns:a16="http://schemas.microsoft.com/office/drawing/2014/main" id="{D86550D3-3258-43A7-891B-CEFD92081D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22">
            <a:extLst>
              <a:ext uri="{FF2B5EF4-FFF2-40B4-BE49-F238E27FC236}">
                <a16:creationId xmlns:a16="http://schemas.microsoft.com/office/drawing/2014/main" id="{01E0EA9F-BC53-4916-BB0B-913DAFF3E5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CA81C8A-B40B-433D-A624-80F478E8EEC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32281029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anchor="b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9530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anchor="b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half" idx="2"/>
          </p:nvPr>
        </p:nvSpPr>
        <p:spPr>
          <a:xfrm>
            <a:off x="914400" y="2247900"/>
            <a:ext cx="3733800" cy="3886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3" name="Content Placeholder 12"/>
          <p:cNvSpPr>
            <a:spLocks noGrp="1"/>
          </p:cNvSpPr>
          <p:nvPr>
            <p:ph sz="half" idx="4"/>
          </p:nvPr>
        </p:nvSpPr>
        <p:spPr>
          <a:xfrm>
            <a:off x="4953000" y="2247900"/>
            <a:ext cx="3733800" cy="3886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13">
            <a:extLst>
              <a:ext uri="{FF2B5EF4-FFF2-40B4-BE49-F238E27FC236}">
                <a16:creationId xmlns:a16="http://schemas.microsoft.com/office/drawing/2014/main" id="{E5475C44-9042-4770-A90D-0CA58A491B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2">
            <a:extLst>
              <a:ext uri="{FF2B5EF4-FFF2-40B4-BE49-F238E27FC236}">
                <a16:creationId xmlns:a16="http://schemas.microsoft.com/office/drawing/2014/main" id="{604D64DF-E9B3-4601-A2A6-BCA0353A00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22">
            <a:extLst>
              <a:ext uri="{FF2B5EF4-FFF2-40B4-BE49-F238E27FC236}">
                <a16:creationId xmlns:a16="http://schemas.microsoft.com/office/drawing/2014/main" id="{AA64B228-C285-4926-AEDF-EC048015E4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4F92BFC-636C-44A0-B25F-180567D9BE7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3517123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13">
            <a:extLst>
              <a:ext uri="{FF2B5EF4-FFF2-40B4-BE49-F238E27FC236}">
                <a16:creationId xmlns:a16="http://schemas.microsoft.com/office/drawing/2014/main" id="{EF6A5E09-7489-4F86-A646-3F7D23E166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2">
            <a:extLst>
              <a:ext uri="{FF2B5EF4-FFF2-40B4-BE49-F238E27FC236}">
                <a16:creationId xmlns:a16="http://schemas.microsoft.com/office/drawing/2014/main" id="{AB366FA0-E1DE-4DFC-B098-417AE3AC56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22">
            <a:extLst>
              <a:ext uri="{FF2B5EF4-FFF2-40B4-BE49-F238E27FC236}">
                <a16:creationId xmlns:a16="http://schemas.microsoft.com/office/drawing/2014/main" id="{67DEB4B1-33EA-456D-BC70-2CF4C61C90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F435981-D5CC-4A32-86EF-7BDB0ADCE12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9337515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3">
            <a:extLst>
              <a:ext uri="{FF2B5EF4-FFF2-40B4-BE49-F238E27FC236}">
                <a16:creationId xmlns:a16="http://schemas.microsoft.com/office/drawing/2014/main" id="{F8B0B09F-C0D0-4FE0-B56E-916372FCA0C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DECD6B9-191B-469C-AAE2-1405D7DAD3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22">
            <a:extLst>
              <a:ext uri="{FF2B5EF4-FFF2-40B4-BE49-F238E27FC236}">
                <a16:creationId xmlns:a16="http://schemas.microsoft.com/office/drawing/2014/main" id="{08165551-545D-4060-B45B-C97A917FFF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7CBDADE-7655-46E2-86F3-1AE638BC88C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7764582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2C6D89AE-450D-4D37-AE92-A8D99D7F4348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6" name="Rounded Rectangle 10">
            <a:extLst>
              <a:ext uri="{FF2B5EF4-FFF2-40B4-BE49-F238E27FC236}">
                <a16:creationId xmlns:a16="http://schemas.microsoft.com/office/drawing/2014/main" id="{14DCFBB3-1CC0-4470-AD09-41BA4B338513}"/>
              </a:ext>
            </a:extLst>
          </p:cNvPr>
          <p:cNvSpPr/>
          <p:nvPr/>
        </p:nvSpPr>
        <p:spPr>
          <a:xfrm>
            <a:off x="63500" y="69850"/>
            <a:ext cx="9013825" cy="6692900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/>
          <a:lstStyle>
            <a:lvl1pPr algn="l">
              <a:buNone/>
              <a:defRPr sz="40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914400" y="1600200"/>
            <a:ext cx="1905000" cy="4495800"/>
          </a:xfrm>
        </p:spPr>
        <p:txBody>
          <a:bodyPr/>
          <a:lstStyle>
            <a:lvl1pPr marL="0" indent="0"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"/>
          </p:nvPr>
        </p:nvSpPr>
        <p:spPr>
          <a:xfrm>
            <a:off x="2971800" y="1600200"/>
            <a:ext cx="5715000" cy="4495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4">
            <a:extLst>
              <a:ext uri="{FF2B5EF4-FFF2-40B4-BE49-F238E27FC236}">
                <a16:creationId xmlns:a16="http://schemas.microsoft.com/office/drawing/2014/main" id="{4E43956F-1722-4DF8-BF2C-EA68906208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5">
            <a:extLst>
              <a:ext uri="{FF2B5EF4-FFF2-40B4-BE49-F238E27FC236}">
                <a16:creationId xmlns:a16="http://schemas.microsoft.com/office/drawing/2014/main" id="{78966BE6-3454-4635-977C-79B22636D4F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6">
            <a:extLst>
              <a:ext uri="{FF2B5EF4-FFF2-40B4-BE49-F238E27FC236}">
                <a16:creationId xmlns:a16="http://schemas.microsoft.com/office/drawing/2014/main" id="{95E63E75-4A33-4F62-B3D6-81607F9205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AD363E1-6F25-48E1-8207-EF64F05E601F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2888359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16CF9DE9-0E68-4CEF-B3E6-E69BD48BBB2E}"/>
              </a:ext>
            </a:extLst>
          </p:cNvPr>
          <p:cNvSpPr/>
          <p:nvPr/>
        </p:nvSpPr>
        <p:spPr>
          <a:xfrm flipV="1">
            <a:off x="68263" y="4683125"/>
            <a:ext cx="9007475" cy="920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07BF099E-AB9D-40D7-9617-27BAC77D589A}"/>
              </a:ext>
            </a:extLst>
          </p:cNvPr>
          <p:cNvSpPr/>
          <p:nvPr/>
        </p:nvSpPr>
        <p:spPr>
          <a:xfrm>
            <a:off x="68263" y="4649788"/>
            <a:ext cx="9007475" cy="46037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1DCF8358-B03C-4AEA-8E42-8B945D63EF72}"/>
              </a:ext>
            </a:extLst>
          </p:cNvPr>
          <p:cNvSpPr/>
          <p:nvPr/>
        </p:nvSpPr>
        <p:spPr>
          <a:xfrm>
            <a:off x="68263" y="4773613"/>
            <a:ext cx="9007475" cy="47625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900550"/>
            <a:ext cx="7315200" cy="522288"/>
          </a:xfrm>
        </p:spPr>
        <p:txBody>
          <a:bodyPr anchor="ctr">
            <a:noAutofit/>
          </a:bodyPr>
          <a:lstStyle>
            <a:lvl1pPr algn="l">
              <a:buNone/>
              <a:defRPr sz="28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4400" y="5445825"/>
            <a:ext cx="7315200" cy="685800"/>
          </a:xfrm>
        </p:spPr>
        <p:txBody>
          <a:bodyPr/>
          <a:lstStyle>
            <a:lvl1pPr marL="0" indent="0">
              <a:buFontTx/>
              <a:buNone/>
              <a:defRPr sz="16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68308" y="66675"/>
            <a:ext cx="9001873" cy="4581525"/>
          </a:xfrm>
          <a:prstGeom prst="round2SameRect">
            <a:avLst>
              <a:gd name="adj1" fmla="val 7101"/>
              <a:gd name="adj2" fmla="val 0"/>
            </a:avLst>
          </a:prstGeom>
          <a:solidFill>
            <a:schemeClr val="bg2"/>
          </a:solidFill>
          <a:ln w="6350">
            <a:solidFill>
              <a:schemeClr val="tx1"/>
            </a:solidFill>
          </a:ln>
        </p:spPr>
        <p:txBody>
          <a:bodyPr>
            <a:normAutofit/>
          </a:bodyPr>
          <a:lstStyle>
            <a:lvl1pPr marL="0" indent="0">
              <a:buNone/>
              <a:defRPr sz="3200"/>
            </a:lvl1pPr>
          </a:lstStyle>
          <a:p>
            <a:pPr lvl="0"/>
            <a:r>
              <a:rPr lang="en-US" noProof="0"/>
              <a:t>Click icon to add picture</a:t>
            </a:r>
            <a:endParaRPr lang="en-US" noProof="0" dirty="0"/>
          </a:p>
        </p:txBody>
      </p:sp>
      <p:sp>
        <p:nvSpPr>
          <p:cNvPr id="8" name="Date Placeholder 4">
            <a:extLst>
              <a:ext uri="{FF2B5EF4-FFF2-40B4-BE49-F238E27FC236}">
                <a16:creationId xmlns:a16="http://schemas.microsoft.com/office/drawing/2014/main" id="{D61DB314-6EEF-475D-9903-465F21B4A1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Footer Placeholder 5">
            <a:extLst>
              <a:ext uri="{FF2B5EF4-FFF2-40B4-BE49-F238E27FC236}">
                <a16:creationId xmlns:a16="http://schemas.microsoft.com/office/drawing/2014/main" id="{6292C4D1-5167-4065-B7C9-CF34214C189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914400" y="6172200"/>
            <a:ext cx="38862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Slide Number Placeholder 6">
            <a:extLst>
              <a:ext uri="{FF2B5EF4-FFF2-40B4-BE49-F238E27FC236}">
                <a16:creationId xmlns:a16="http://schemas.microsoft.com/office/drawing/2014/main" id="{D4D733B9-36BF-4627-AFE7-03038742CF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46050" y="6208713"/>
            <a:ext cx="457200" cy="457200"/>
          </a:xfrm>
        </p:spPr>
        <p:txBody>
          <a:bodyPr/>
          <a:lstStyle>
            <a:lvl1pPr>
              <a:defRPr/>
            </a:lvl1pPr>
          </a:lstStyle>
          <a:p>
            <a:fld id="{42194A7C-A232-413D-98A9-85DA067C90C3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60755581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56809FAB-25C8-49F1-AEE1-FB65D86FFA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8D00C75C-DF50-4C1D-9A4C-D425CA8FE36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3E91C327-3851-4897-9CFC-9985A2B01E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304B823-CE36-4965-B3A5-1B5E5C8C5F9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76851505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1"/>
            <a:ext cx="201168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14400" y="274640"/>
            <a:ext cx="55626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E946F7D8-35A1-483D-9C38-381AD0342B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4B25CB5D-BB8C-4062-AF76-DECFAB05A6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B1BCEC1B-E3ED-4A22-A9FC-2EDD7E3F66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6A67096-D612-4CE0-BAE1-7A2A3512BA5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06856546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3FFD0683-4C83-45EA-92F2-0A987A670E3F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8" name="Rounded Rectangle 7">
            <a:extLst>
              <a:ext uri="{FF2B5EF4-FFF2-40B4-BE49-F238E27FC236}">
                <a16:creationId xmlns:a16="http://schemas.microsoft.com/office/drawing/2014/main" id="{71877571-E26C-45C3-9C5D-7FBD56DE232A}"/>
              </a:ext>
            </a:extLst>
          </p:cNvPr>
          <p:cNvSpPr/>
          <p:nvPr/>
        </p:nvSpPr>
        <p:spPr>
          <a:xfrm>
            <a:off x="63500" y="69850"/>
            <a:ext cx="9013825" cy="6692900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028" name="Title Placeholder 21">
            <a:extLst>
              <a:ext uri="{FF2B5EF4-FFF2-40B4-BE49-F238E27FC236}">
                <a16:creationId xmlns:a16="http://schemas.microsoft.com/office/drawing/2014/main" id="{A537F060-4986-4DCE-9B8E-901A3EE305C9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914400" y="274638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9144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9" name="Text Placeholder 12">
            <a:extLst>
              <a:ext uri="{FF2B5EF4-FFF2-40B4-BE49-F238E27FC236}">
                <a16:creationId xmlns:a16="http://schemas.microsoft.com/office/drawing/2014/main" id="{2F86DA63-9B33-4DA5-96DC-496F715BF420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914400" y="1447800"/>
            <a:ext cx="7772400" cy="457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4" name="Date Placeholder 13">
            <a:extLst>
              <a:ext uri="{FF2B5EF4-FFF2-40B4-BE49-F238E27FC236}">
                <a16:creationId xmlns:a16="http://schemas.microsoft.com/office/drawing/2014/main" id="{0069A8C0-9A94-4741-A0B3-D7B2C649CFE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172200" y="6191250"/>
            <a:ext cx="2476500" cy="476250"/>
          </a:xfrm>
          <a:prstGeom prst="rect">
            <a:avLst/>
          </a:prstGeom>
        </p:spPr>
        <p:txBody>
          <a:bodyPr anchor="ctr" anchorCtr="0"/>
          <a:lstStyle>
            <a:lvl1pPr algn="r" eaLnBrk="1" latinLnBrk="0" hangingPunct="1">
              <a:defRPr kumimoji="0" sz="1400">
                <a:solidFill>
                  <a:schemeClr val="tx2"/>
                </a:solidFill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612F527-D5C3-4027-BDC5-C53A56F28D7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914400" y="6172200"/>
            <a:ext cx="3962400" cy="457200"/>
          </a:xfrm>
          <a:prstGeom prst="rect">
            <a:avLst/>
          </a:prstGeom>
        </p:spPr>
        <p:txBody>
          <a:bodyPr anchor="ctr" anchorCtr="0"/>
          <a:lstStyle>
            <a:lvl1pPr eaLnBrk="1" latinLnBrk="0" hangingPunct="1">
              <a:defRPr kumimoji="0" sz="1400">
                <a:solidFill>
                  <a:schemeClr val="tx2"/>
                </a:solidFill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3" name="Slide Number Placeholder 22">
            <a:extLst>
              <a:ext uri="{FF2B5EF4-FFF2-40B4-BE49-F238E27FC236}">
                <a16:creationId xmlns:a16="http://schemas.microsoft.com/office/drawing/2014/main" id="{5A2BBB0C-20BD-49E0-AE4A-81630EFE922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46050" y="6210300"/>
            <a:ext cx="457200" cy="457200"/>
          </a:xfrm>
          <a:prstGeom prst="ellipse">
            <a:avLst/>
          </a:prstGeom>
          <a:solidFill>
            <a:schemeClr val="accent1"/>
          </a:solidFill>
        </p:spPr>
        <p:txBody>
          <a:bodyPr vert="horz" wrap="none" lIns="0" tIns="0" rIns="0" bIns="0" numCol="1" anchor="ctr" anchorCtr="1" compatLnSpc="1">
            <a:prstTxWarp prst="textNoShape">
              <a:avLst/>
            </a:prstTxWarp>
            <a:noAutofit/>
          </a:bodyPr>
          <a:lstStyle>
            <a:lvl1pPr algn="ctr" eaLnBrk="1" hangingPunct="1">
              <a:defRPr sz="1400">
                <a:solidFill>
                  <a:srgbClr val="FFFFFF"/>
                </a:solidFill>
                <a:latin typeface="Franklin Gothic Book" panose="020B0503020102020204" pitchFamily="34" charset="0"/>
              </a:defRPr>
            </a:lvl1pPr>
          </a:lstStyle>
          <a:p>
            <a:fld id="{AB5A7992-BC10-41FA-8EDE-BB5AB8FC8367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178" r:id="rId1"/>
    <p:sldLayoutId id="2147484171" r:id="rId2"/>
    <p:sldLayoutId id="2147484179" r:id="rId3"/>
    <p:sldLayoutId id="2147484172" r:id="rId4"/>
    <p:sldLayoutId id="2147484173" r:id="rId5"/>
    <p:sldLayoutId id="2147484174" r:id="rId6"/>
    <p:sldLayoutId id="2147484175" r:id="rId7"/>
    <p:sldLayoutId id="2147484180" r:id="rId8"/>
    <p:sldLayoutId id="2147484181" r:id="rId9"/>
    <p:sldLayoutId id="2147484176" r:id="rId10"/>
    <p:sldLayoutId id="2147484177" r:id="rId11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4000" kern="1200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9pPr>
    </p:titleStyle>
    <p:bodyStyle>
      <a:lvl1pPr marL="273050" indent="-273050" algn="l" rtl="0" eaLnBrk="0" fontAlgn="base" hangingPunct="0">
        <a:spcBef>
          <a:spcPts val="575"/>
        </a:spcBef>
        <a:spcAft>
          <a:spcPct val="0"/>
        </a:spcAft>
        <a:buClr>
          <a:schemeClr val="accent1"/>
        </a:buClr>
        <a:buSzPct val="85000"/>
        <a:buFont typeface="Wingdings 2" panose="05020102010507070707" pitchFamily="18" charset="2"/>
        <a:buChar char=""/>
        <a:defRPr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547688" indent="-228600" algn="l" rtl="0" eaLnBrk="0" fontAlgn="base" hangingPunct="0">
        <a:spcBef>
          <a:spcPts val="375"/>
        </a:spcBef>
        <a:spcAft>
          <a:spcPct val="0"/>
        </a:spcAft>
        <a:buClr>
          <a:schemeClr val="accent2"/>
        </a:buClr>
        <a:buSzPct val="85000"/>
        <a:buFont typeface="Wingdings 2" panose="05020102010507070707" pitchFamily="18" charset="2"/>
        <a:buChar char="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822325" indent="-228600" algn="l" rtl="0" eaLnBrk="0" fontAlgn="base" hangingPunct="0">
        <a:spcBef>
          <a:spcPts val="375"/>
        </a:spcBef>
        <a:spcAft>
          <a:spcPct val="0"/>
        </a:spcAft>
        <a:buClr>
          <a:srgbClr val="E6B1AB"/>
        </a:buClr>
        <a:buSzPct val="85000"/>
        <a:buFont typeface="Wingdings 2" panose="05020102010507070707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6963" indent="-228600" algn="l" rtl="0" eaLnBrk="0" fontAlgn="base" hangingPunct="0">
        <a:spcBef>
          <a:spcPts val="375"/>
        </a:spcBef>
        <a:spcAft>
          <a:spcPct val="0"/>
        </a:spcAft>
        <a:buClr>
          <a:srgbClr val="A28E6A"/>
        </a:buClr>
        <a:buSzPct val="80000"/>
        <a:buFont typeface="Wingdings 2" panose="05020102010507070707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0" fontAlgn="base" hangingPunct="0">
        <a:spcBef>
          <a:spcPts val="375"/>
        </a:spcBef>
        <a:spcAft>
          <a:spcPct val="0"/>
        </a:spcAft>
        <a:buClr>
          <a:srgbClr val="A28E6A"/>
        </a:buClr>
        <a:buChar char="o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228600" algn="l" rtl="0" eaLnBrk="1" latinLnBrk="0" hangingPunct="1">
        <a:spcBef>
          <a:spcPts val="370"/>
        </a:spcBef>
        <a:buClr>
          <a:schemeClr val="accent3"/>
        </a:buClr>
        <a:buChar char="•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228600" algn="l" rtl="0" eaLnBrk="1" latinLnBrk="0" hangingPunct="1">
        <a:spcBef>
          <a:spcPts val="370"/>
        </a:spcBef>
        <a:buClr>
          <a:schemeClr val="accent2"/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228600" algn="l" rtl="0" eaLnBrk="1" latinLnBrk="0" hangingPunct="1">
        <a:spcBef>
          <a:spcPts val="370"/>
        </a:spcBef>
        <a:buClr>
          <a:schemeClr val="accent1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228600" algn="l" rtl="0" eaLnBrk="1" latinLnBrk="0" hangingPunct="1">
        <a:spcBef>
          <a:spcPts val="370"/>
        </a:spcBef>
        <a:buClr>
          <a:schemeClr val="accent2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3">
            <a:extLst>
              <a:ext uri="{FF2B5EF4-FFF2-40B4-BE49-F238E27FC236}">
                <a16:creationId xmlns:a16="http://schemas.microsoft.com/office/drawing/2014/main" id="{8A10BBC5-BCC9-4E94-A139-F246B42A833F}"/>
              </a:ext>
            </a:extLst>
          </p:cNvPr>
          <p:cNvSpPr>
            <a:spLocks noGrp="1" noChangeArrowheads="1"/>
          </p:cNvSpPr>
          <p:nvPr>
            <p:ph type="subTitle" idx="1"/>
          </p:nvPr>
        </p:nvSpPr>
        <p:spPr>
          <a:xfrm>
            <a:off x="457200" y="1752600"/>
            <a:ext cx="8229600" cy="1524000"/>
          </a:xfrm>
        </p:spPr>
        <p:txBody>
          <a:bodyPr/>
          <a:lstStyle/>
          <a:p>
            <a:pPr eaLnBrk="1" hangingPunct="1">
              <a:lnSpc>
                <a:spcPct val="80000"/>
              </a:lnSpc>
            </a:pPr>
            <a:r>
              <a:rPr lang="en-US" altLang="en-US" sz="2400" u="sng" dirty="0">
                <a:solidFill>
                  <a:srgbClr val="FFFF00"/>
                </a:solidFill>
                <a:latin typeface="Algerian" panose="04020705040A02060702" pitchFamily="82" charset="0"/>
              </a:rPr>
              <a:t>AHE 612     Information and communication </a:t>
            </a:r>
            <a:r>
              <a:rPr lang="en-US" altLang="en-US" sz="2400" u="sng" dirty="0" smtClean="0">
                <a:solidFill>
                  <a:srgbClr val="FFFF00"/>
                </a:solidFill>
                <a:latin typeface="Algerian" panose="04020705040A02060702" pitchFamily="82" charset="0"/>
              </a:rPr>
              <a:t>technology</a:t>
            </a:r>
          </a:p>
          <a:p>
            <a:pPr eaLnBrk="1" hangingPunct="1">
              <a:lnSpc>
                <a:spcPct val="80000"/>
              </a:lnSpc>
            </a:pPr>
            <a:r>
              <a:rPr lang="en-US" altLang="en-US" sz="2400" u="sng" dirty="0" smtClean="0">
                <a:solidFill>
                  <a:srgbClr val="FFFF00"/>
                </a:solidFill>
                <a:latin typeface="Algerian" panose="04020705040A02060702" pitchFamily="82" charset="0"/>
              </a:rPr>
              <a:t>06/11/2020</a:t>
            </a:r>
            <a:endParaRPr lang="en-US" altLang="en-US" sz="2400" u="sng" dirty="0">
              <a:solidFill>
                <a:srgbClr val="FFFF00"/>
              </a:solidFill>
              <a:latin typeface="Algerian" panose="04020705040A02060702" pitchFamily="82" charset="0"/>
            </a:endParaRPr>
          </a:p>
        </p:txBody>
      </p:sp>
      <p:sp>
        <p:nvSpPr>
          <p:cNvPr id="6147" name="Text Box 4">
            <a:extLst>
              <a:ext uri="{FF2B5EF4-FFF2-40B4-BE49-F238E27FC236}">
                <a16:creationId xmlns:a16="http://schemas.microsoft.com/office/drawing/2014/main" id="{E110A9FA-3678-48C7-90AD-180A9D02748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03725" y="2936875"/>
            <a:ext cx="1841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endParaRPr lang="en-IN" altLang="en-US"/>
          </a:p>
        </p:txBody>
      </p:sp>
      <p:sp>
        <p:nvSpPr>
          <p:cNvPr id="6148" name="Text Box 8">
            <a:extLst>
              <a:ext uri="{FF2B5EF4-FFF2-40B4-BE49-F238E27FC236}">
                <a16:creationId xmlns:a16="http://schemas.microsoft.com/office/drawing/2014/main" id="{F3EDFEA6-3A5E-4E8B-B838-FFC01AEC1C2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90600" y="4773613"/>
            <a:ext cx="6934200" cy="11699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2800" b="1">
                <a:solidFill>
                  <a:srgbClr val="C00000"/>
                </a:solidFill>
                <a:latin typeface="Bell MT" panose="02020503060305020303" pitchFamily="18" charset="0"/>
              </a:rPr>
              <a:t>Department of A. H. Extension Education</a:t>
            </a:r>
          </a:p>
          <a:p>
            <a:pPr algn="ctr">
              <a:spcBef>
                <a:spcPct val="50000"/>
              </a:spcBef>
            </a:pPr>
            <a:r>
              <a:rPr lang="en-US" altLang="en-US" sz="2800" b="1">
                <a:solidFill>
                  <a:srgbClr val="C00000"/>
                </a:solidFill>
                <a:latin typeface="Bell MT" panose="02020503060305020303" pitchFamily="18" charset="0"/>
              </a:rPr>
              <a:t>Bihar Veterinary College, Patna-14</a:t>
            </a:r>
            <a:endParaRPr lang="en-US" altLang="en-US" sz="2800">
              <a:solidFill>
                <a:srgbClr val="12E9EE"/>
              </a:solidFill>
              <a:latin typeface="Bell MT" panose="02020503060305020303" pitchFamily="18" charset="0"/>
            </a:endParaRPr>
          </a:p>
        </p:txBody>
      </p:sp>
      <p:sp>
        <p:nvSpPr>
          <p:cNvPr id="6149" name="TextBox 6">
            <a:extLst>
              <a:ext uri="{FF2B5EF4-FFF2-40B4-BE49-F238E27FC236}">
                <a16:creationId xmlns:a16="http://schemas.microsoft.com/office/drawing/2014/main" id="{B8977926-B50F-409E-A1CB-98A279F44CE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828800" y="5917602"/>
            <a:ext cx="6426200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n-US" altLang="en-US" dirty="0">
                <a:solidFill>
                  <a:srgbClr val="7030A0"/>
                </a:solidFill>
                <a:latin typeface="Arial Black" panose="020B0A04020102020204" pitchFamily="34" charset="0"/>
              </a:rPr>
              <a:t>         Instructor : </a:t>
            </a:r>
            <a:r>
              <a:rPr lang="en-US" altLang="en-US" dirty="0">
                <a:solidFill>
                  <a:srgbClr val="000099"/>
                </a:solidFill>
                <a:latin typeface="Arial Black" panose="020B0A04020102020204" pitchFamily="34" charset="0"/>
              </a:rPr>
              <a:t>Dr. Saroj K. Rajak</a:t>
            </a:r>
          </a:p>
          <a:p>
            <a:endParaRPr lang="en-US" altLang="en-US" dirty="0"/>
          </a:p>
        </p:txBody>
      </p:sp>
      <p:sp>
        <p:nvSpPr>
          <p:cNvPr id="6150" name="TextBox 7">
            <a:extLst>
              <a:ext uri="{FF2B5EF4-FFF2-40B4-BE49-F238E27FC236}">
                <a16:creationId xmlns:a16="http://schemas.microsoft.com/office/drawing/2014/main" id="{289E981E-A258-43D2-953A-E5452CB69CB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3163888"/>
            <a:ext cx="83820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n-US" altLang="en-US" sz="3600" b="1" dirty="0">
                <a:solidFill>
                  <a:srgbClr val="0000FF"/>
                </a:solidFill>
                <a:latin typeface="Sydney" pitchFamily="18" charset="0"/>
              </a:rPr>
              <a:t>Topic : </a:t>
            </a:r>
            <a:r>
              <a:rPr lang="en-IN" b="1" dirty="0" smtClean="0"/>
              <a:t>Concept </a:t>
            </a:r>
            <a:r>
              <a:rPr lang="en-IN" b="1" dirty="0"/>
              <a:t>of Networking, Internet service provider</a:t>
            </a:r>
            <a:endParaRPr lang="en-US" altLang="en-US" sz="2800" b="1" dirty="0">
              <a:solidFill>
                <a:srgbClr val="000099"/>
              </a:solidFill>
              <a:latin typeface="Sydney" pitchFamily="18" charset="0"/>
            </a:endParaRPr>
          </a:p>
        </p:txBody>
      </p:sp>
      <p:pic>
        <p:nvPicPr>
          <p:cNvPr id="6151" name="Picture 4" descr="E:\Dr. Saroj New 1 W bkt 21.02.2016\LOGO\New Logo\BASU LOGO copy.jpg">
            <a:extLst>
              <a:ext uri="{FF2B5EF4-FFF2-40B4-BE49-F238E27FC236}">
                <a16:creationId xmlns:a16="http://schemas.microsoft.com/office/drawing/2014/main" id="{1FB11E04-113E-4B23-8F70-139A64706C8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163513"/>
            <a:ext cx="2514600" cy="1193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D8270AAF-07F1-4516-9EF1-5056579043C3}"/>
              </a:ext>
            </a:extLst>
          </p:cNvPr>
          <p:cNvSpPr/>
          <p:nvPr/>
        </p:nvSpPr>
        <p:spPr>
          <a:xfrm>
            <a:off x="6184900" y="533400"/>
            <a:ext cx="28067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n-US" sz="3600" kern="10" dirty="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solidFill>
                  <a:srgbClr val="0066CC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Geometr706 BlkCn BT" pitchFamily="34" charset="0"/>
              </a:rPr>
              <a:t>Lecture </a:t>
            </a:r>
            <a:r>
              <a:rPr lang="en-US" sz="3600" kern="10" dirty="0" smtClean="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solidFill>
                  <a:srgbClr val="0066CC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Geometr706 BlkCn BT" pitchFamily="34" charset="0"/>
              </a:rPr>
              <a:t>-3</a:t>
            </a:r>
            <a:endParaRPr lang="en-US" sz="3600" dirty="0">
              <a:latin typeface="Geometr706 BlkCn BT" pitchFamily="34" charset="0"/>
            </a:endParaRPr>
          </a:p>
        </p:txBody>
      </p:sp>
    </p:spTree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ounded Rectangle 1">
            <a:extLst>
              <a:ext uri="{FF2B5EF4-FFF2-40B4-BE49-F238E27FC236}">
                <a16:creationId xmlns:a16="http://schemas.microsoft.com/office/drawing/2014/main" id="{71188074-E6D5-4394-93B1-561C8AEC3E96}"/>
              </a:ext>
            </a:extLst>
          </p:cNvPr>
          <p:cNvSpPr/>
          <p:nvPr/>
        </p:nvSpPr>
        <p:spPr>
          <a:xfrm>
            <a:off x="914400" y="1524000"/>
            <a:ext cx="7162800" cy="33528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IN" sz="7200" dirty="0">
                <a:solidFill>
                  <a:srgbClr val="FFFF00"/>
                </a:solidFill>
              </a:rPr>
              <a:t>E- </a:t>
            </a:r>
            <a:r>
              <a:rPr lang="en-IN" sz="7200" dirty="0" smtClean="0">
                <a:solidFill>
                  <a:srgbClr val="FFFF00"/>
                </a:solidFill>
              </a:rPr>
              <a:t>Learning &amp; Networking</a:t>
            </a:r>
            <a:endParaRPr lang="en-IN" sz="7200" dirty="0">
              <a:solidFill>
                <a:srgbClr val="FFFF00"/>
              </a:solidFill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 descr="CHARACTERISTICS OF E- LEARNING&#10; Not synonymous to audio-visual and&#10;multimedia learning.&#10; Confined to Web-based and Inter...">
            <a:extLst>
              <a:ext uri="{FF2B5EF4-FFF2-40B4-BE49-F238E27FC236}">
                <a16:creationId xmlns:a16="http://schemas.microsoft.com/office/drawing/2014/main" id="{A10A47B8-33E6-4AE1-8F0B-3AF9E176B3B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2888" y="457200"/>
            <a:ext cx="8443912" cy="6338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 descr="MODES OF E- LEARNING&#10;Support Learning&#10;Blended learning&#10;Complete e-learning&#10; ">
            <a:extLst>
              <a:ext uri="{FF2B5EF4-FFF2-40B4-BE49-F238E27FC236}">
                <a16:creationId xmlns:a16="http://schemas.microsoft.com/office/drawing/2014/main" id="{F910F193-EB46-48B0-8BAB-172AF92B10B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2088" y="119063"/>
            <a:ext cx="8774112" cy="6586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 descr="E- LEARNING MATERIALS&#10; E- TEXTBOOK&#10; E-JOURNALS&#10; ">
            <a:extLst>
              <a:ext uri="{FF2B5EF4-FFF2-40B4-BE49-F238E27FC236}">
                <a16:creationId xmlns:a16="http://schemas.microsoft.com/office/drawing/2014/main" id="{E053BCF8-B60E-494C-A348-B1D2E4386FE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288" y="304800"/>
            <a:ext cx="8139112" cy="6248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6" name="Picture 2" descr=" DIGITAL LIBRARY&#10; ">
            <a:extLst>
              <a:ext uri="{FF2B5EF4-FFF2-40B4-BE49-F238E27FC236}">
                <a16:creationId xmlns:a16="http://schemas.microsoft.com/office/drawing/2014/main" id="{A30753A9-C5F3-4BB5-8D75-C4ECBDF7402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3088" y="138113"/>
            <a:ext cx="8443912" cy="6338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2" descr="ADVANTAGES OF&#10;E- LEARNING&#10;Easy access&#10;Qualitative&#10;Flexibility&#10;Effective media&#10;Different learning styles&#10;Individualiz...">
            <a:extLst>
              <a:ext uri="{FF2B5EF4-FFF2-40B4-BE49-F238E27FC236}">
                <a16:creationId xmlns:a16="http://schemas.microsoft.com/office/drawing/2014/main" id="{70A476CE-A12A-4FDA-8763-83D17A729BC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0688" y="385763"/>
            <a:ext cx="8113712" cy="6091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2" descr="DISADVANTAGES&#10;OF E-LEARNING&#10; Costly&#10;Lack of equipment&#10;Negative attitude&#10;Feeling of isolation&#10;Requires knowledge and s...">
            <a:extLst>
              <a:ext uri="{FF2B5EF4-FFF2-40B4-BE49-F238E27FC236}">
                <a16:creationId xmlns:a16="http://schemas.microsoft.com/office/drawing/2014/main" id="{49573E5F-9932-4CC7-8FCF-CB443E0C546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288" y="381000"/>
            <a:ext cx="7910512" cy="5943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8" name="Picture 2" descr="E - learning ppt">
            <a:extLst>
              <a:ext uri="{FF2B5EF4-FFF2-40B4-BE49-F238E27FC236}">
                <a16:creationId xmlns:a16="http://schemas.microsoft.com/office/drawing/2014/main" id="{4BE14D27-B6D7-4D50-AF3B-681A2626038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6888" y="385763"/>
            <a:ext cx="8037512" cy="5862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2" descr="E - learning ppt">
            <a:extLst>
              <a:ext uri="{FF2B5EF4-FFF2-40B4-BE49-F238E27FC236}">
                <a16:creationId xmlns:a16="http://schemas.microsoft.com/office/drawing/2014/main" id="{FF8EFA38-9795-44BF-8173-A6DE98061CC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609600"/>
            <a:ext cx="7713663" cy="5791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6" name="Picture 4" descr="E-Learning Developments &lt;ul&gt;&lt;li&gt;NIIT Netvarsity (1996)‏ &lt;/li&gt;&lt;/ul&gt;&lt;ul&gt;&lt;li&gt;National Task Force on Information Technology an...">
            <a:extLst>
              <a:ext uri="{FF2B5EF4-FFF2-40B4-BE49-F238E27FC236}">
                <a16:creationId xmlns:a16="http://schemas.microsoft.com/office/drawing/2014/main" id="{70305209-F55D-48BA-83A0-CF929FF0B08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800" y="533400"/>
            <a:ext cx="8483600" cy="5791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0" name="Picture 2" descr="Some Examples &lt;ul&gt;&lt;li&gt;YCMOU &lt;/li&gt;&lt;/ul&gt;&lt;ul&gt;&lt;li&gt;Tamil Virtual University &lt;/li&gt;&lt;/ul&gt;&lt;ul&gt;&lt;li&gt;Punjab Technical University &lt;/li&gt;...">
            <a:extLst>
              <a:ext uri="{FF2B5EF4-FFF2-40B4-BE49-F238E27FC236}">
                <a16:creationId xmlns:a16="http://schemas.microsoft.com/office/drawing/2014/main" id="{A52662F4-8CC2-46B4-8ABB-C23EDB070AF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304800"/>
            <a:ext cx="8153400" cy="601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2" descr="eGyanKosh &lt;ul&gt;&lt;li&gt;National Digital Repository to store, index, preserve, distribute and share the digital learning resourc...">
            <a:extLst>
              <a:ext uri="{FF2B5EF4-FFF2-40B4-BE49-F238E27FC236}">
                <a16:creationId xmlns:a16="http://schemas.microsoft.com/office/drawing/2014/main" id="{BA77DB15-8497-4E07-8825-6B22FD45C3D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381000"/>
            <a:ext cx="8001000" cy="5943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SAKSHAT &lt;ul&gt;&lt;li&gt;A pilot project of the Govt. of India, which is being spearheaded by IGNOU &lt;/li&gt;&lt;/ul&gt;&lt;ul&gt;&lt;li&gt;Intended to b...">
            <a:extLst>
              <a:ext uri="{FF2B5EF4-FFF2-40B4-BE49-F238E27FC236}">
                <a16:creationId xmlns:a16="http://schemas.microsoft.com/office/drawing/2014/main" id="{66D3600A-F995-4ABB-A74C-BF2AA132F01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4000" y="304800"/>
            <a:ext cx="8128000" cy="601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2" name="Picture 2" descr="Inside Programmes &lt;ul&gt;&lt;li&gt;Course content (wiki-based)‏ &lt;/li&gt;&lt;/ul&gt;&lt;ul&gt;&lt;li&gt;Flash-based presentations &lt;/li&gt;&lt;/ul&gt;&lt;ul&gt;&lt;li&gt;Flash...">
            <a:extLst>
              <a:ext uri="{FF2B5EF4-FFF2-40B4-BE49-F238E27FC236}">
                <a16:creationId xmlns:a16="http://schemas.microsoft.com/office/drawing/2014/main" id="{4E5E2C2C-91ED-4CF4-863E-C9A2914F2E5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457200"/>
            <a:ext cx="8077200" cy="5943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Picture 2" descr="Observations &lt;ul&gt;&lt;li&gt;Anything and everything is e-learning! &lt;/li&gt;&lt;/ul&gt;&lt;ul&gt;&lt;li&gt;Much technology-driven &lt;/li&gt;&lt;/ul&gt;&lt;ul&gt;&lt;li&gt;Poo...">
            <a:extLst>
              <a:ext uri="{FF2B5EF4-FFF2-40B4-BE49-F238E27FC236}">
                <a16:creationId xmlns:a16="http://schemas.microsoft.com/office/drawing/2014/main" id="{4DDA7AEF-AEE5-4FA2-829A-AFC6D9C0119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304800"/>
            <a:ext cx="8382000" cy="6172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530" name="Picture 2" descr="Suggestions &lt;ul&gt;&lt;li&gt;Establishment of Indian Council for Online Learning as a statutory body to: &lt;/li&gt;&lt;/ul&gt;&lt;ul&gt;&lt;ul&gt;&lt;li&gt;Deve...">
            <a:extLst>
              <a:ext uri="{FF2B5EF4-FFF2-40B4-BE49-F238E27FC236}">
                <a16:creationId xmlns:a16="http://schemas.microsoft.com/office/drawing/2014/main" id="{E1298D40-ED6B-4EF1-AE9E-D63E3882069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381000"/>
            <a:ext cx="7924800" cy="5943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Equity">
  <a:themeElements>
    <a:clrScheme name="Equity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Equity">
      <a:majorFont>
        <a:latin typeface="Franklin Gothic Book"/>
        <a:ea typeface=""/>
        <a:cs typeface=""/>
        <a:font script="Grek" typeface="Calibri"/>
        <a:font script="Cyrl" typeface="Calibri"/>
        <a:font script="Jpan" typeface="HGｺﾞｼｯｸM"/>
        <a:font script="Hang" typeface="바탕"/>
        <a:font script="Hans" typeface="幼圆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Perpetua"/>
        <a:ea typeface=""/>
        <a:cs typeface=""/>
        <a:font script="Grek" typeface="Cambria"/>
        <a:font script="Cyrl" typeface="Cambria"/>
        <a:font script="Jpan" typeface="HG創英ﾌﾟﾚｾﾞﾝｽEB"/>
        <a:font script="Hang" typeface="맑은 고딕"/>
        <a:font script="Hans" typeface="宋体"/>
        <a:font script="Hant" typeface="新細明體"/>
        <a:font script="Arab" typeface="Times New Roman"/>
        <a:font script="Hebr" typeface="Aharoni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Equity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tint val="30000"/>
                <a:satMod val="300000"/>
              </a:schemeClr>
              <a:schemeClr val="phClr">
                <a:tint val="40000"/>
                <a:satMod val="200000"/>
              </a:schemeClr>
            </a:duotone>
          </a:blip>
          <a:tile tx="0" ty="0" sx="70000" sy="70000" flip="none" algn="ctr"/>
        </a:blipFill>
        <a:blipFill>
          <a:blip xmlns:r="http://schemas.openxmlformats.org/officeDocument/2006/relationships" r:embed="rId1">
            <a:duotone>
              <a:schemeClr val="phClr">
                <a:shade val="22000"/>
                <a:satMod val="160000"/>
              </a:schemeClr>
              <a:schemeClr val="phClr">
                <a:shade val="45000"/>
                <a:satMod val="100000"/>
              </a:schemeClr>
            </a:duotone>
          </a:blip>
          <a:tile tx="0" ty="0" sx="65000" sy="65000" flip="none" algn="ctr"/>
        </a:blipFill>
      </a:fillStyleLst>
      <a:lnStyleLst>
        <a:ln w="9525" cap="flat" cmpd="sng" algn="ctr">
          <a:solidFill>
            <a:schemeClr val="phClr">
              <a:shade val="60000"/>
              <a:satMod val="110000"/>
            </a:schemeClr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50800" dir="5400000" algn="t" rotWithShape="0">
              <a:srgbClr val="000000">
                <a:alpha val="60000"/>
              </a:srgbClr>
            </a:outerShdw>
          </a:effectLst>
          <a:scene3d>
            <a:camera prst="isometricBottomUp" fov="0">
              <a:rot lat="0" lon="0" rev="0"/>
            </a:camera>
            <a:lightRig rig="soft" dir="b">
              <a:rot lat="0" lon="0" rev="9000000"/>
            </a:lightRig>
          </a:scene3d>
          <a:sp3d contourW="35000" prstMaterial="matte">
            <a:bevelT w="45000" h="38100" prst="convex"/>
            <a:contourClr>
              <a:schemeClr val="phClr">
                <a:tint val="1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65000"/>
              </a:schemeClr>
            </a:gs>
            <a:gs pos="50000">
              <a:schemeClr val="phClr">
                <a:shade val="80000"/>
                <a:satMod val="155000"/>
              </a:schemeClr>
            </a:gs>
            <a:gs pos="100000">
              <a:schemeClr val="phClr">
                <a:tint val="95000"/>
                <a:satMod val="20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tint val="95000"/>
                <a:satMod val="200000"/>
              </a:schemeClr>
              <a:schemeClr val="phClr">
                <a:shade val="80000"/>
                <a:satMod val="100000"/>
              </a:schemeClr>
            </a:duotone>
          </a:blip>
          <a:tile tx="0" ty="0" sx="55000" sy="5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1321</TotalTime>
  <Words>45</Words>
  <Application>Microsoft Office PowerPoint</Application>
  <PresentationFormat>On-screen Show (4:3)</PresentationFormat>
  <Paragraphs>8</Paragraphs>
  <Slides>17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8" baseType="lpstr">
      <vt:lpstr>Algerian</vt:lpstr>
      <vt:lpstr>Arial</vt:lpstr>
      <vt:lpstr>Arial Black</vt:lpstr>
      <vt:lpstr>Bell MT</vt:lpstr>
      <vt:lpstr>Franklin Gothic Book</vt:lpstr>
      <vt:lpstr>Geometr706 BlkCn BT</vt:lpstr>
      <vt:lpstr>Perpetua</vt:lpstr>
      <vt:lpstr>Sydney</vt:lpstr>
      <vt:lpstr>Times New Roman</vt:lpstr>
      <vt:lpstr>Wingdings 2</vt:lpstr>
      <vt:lpstr>Equity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personal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imam</dc:creator>
  <cp:lastModifiedBy>HP</cp:lastModifiedBy>
  <cp:revision>167</cp:revision>
  <dcterms:created xsi:type="dcterms:W3CDTF">2004-06-18T15:55:55Z</dcterms:created>
  <dcterms:modified xsi:type="dcterms:W3CDTF">2020-11-09T06:23:41Z</dcterms:modified>
</cp:coreProperties>
</file>