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7" r:id="rId5"/>
    <p:sldId id="261" r:id="rId6"/>
    <p:sldId id="262" r:id="rId7"/>
    <p:sldId id="263" r:id="rId8"/>
    <p:sldId id="264" r:id="rId9"/>
    <p:sldId id="269" r:id="rId10"/>
    <p:sldId id="265" r:id="rId11"/>
    <p:sldId id="25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5900" y="5589240"/>
            <a:ext cx="8686800" cy="108012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Department of Veterinary  Medicine </a:t>
            </a:r>
            <a:b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Bihar Veterinary College, Patna – 800 014</a:t>
            </a:r>
            <a:b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(BASU, Patna)</a:t>
            </a: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685800" y="3124200"/>
            <a:ext cx="77724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VCM-605</a:t>
            </a: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Swine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linical Medicine</a:t>
            </a: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Dr</a:t>
            </a:r>
            <a:r>
              <a:rPr lang="en-US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 Ranveer  Kumar Sinha</a:t>
            </a:r>
            <a:br>
              <a:rPr lang="en-US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Assistant Professor cum Junior </a:t>
            </a:r>
            <a:r>
              <a:rPr lang="en-US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Scientist</a:t>
            </a:r>
          </a:p>
          <a:p>
            <a:pPr algn="ctr"/>
            <a:r>
              <a:rPr lang="en-US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E-mail: ranveervet@rediffmail.com</a:t>
            </a:r>
            <a:endParaRPr lang="en-US" sz="24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8" y="404665"/>
            <a:ext cx="8640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</a:rPr>
              <a:t>Anemia</a:t>
            </a:r>
            <a:endParaRPr lang="en-US" sz="4000" dirty="0" smtClean="0">
              <a:solidFill>
                <a:srgbClr val="FF0000"/>
              </a:solidFill>
            </a:endParaRPr>
          </a:p>
          <a:p>
            <a:pPr algn="ctr"/>
            <a:r>
              <a:rPr lang="en-IN" sz="4000" b="1" dirty="0"/>
              <a:t>	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Prevention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8674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Piglets:</a:t>
            </a:r>
            <a:endParaRPr lang="en-US" b="1" dirty="0" smtClean="0"/>
          </a:p>
          <a:p>
            <a:r>
              <a:rPr lang="en-US" dirty="0" smtClean="0"/>
              <a:t>The easiest method is to give the piglet an injection of 150- 200mg of iron dextran in either </a:t>
            </a:r>
            <a:r>
              <a:rPr lang="en-US" dirty="0" smtClean="0"/>
              <a:t> </a:t>
            </a:r>
            <a:r>
              <a:rPr lang="en-US" dirty="0" smtClean="0"/>
              <a:t>1 or 2ml dose.</a:t>
            </a:r>
          </a:p>
          <a:p>
            <a:r>
              <a:rPr lang="en-US" dirty="0" smtClean="0"/>
              <a:t>Iron is best given from 3 to 5 days of age and not at birth. A 2ml dose at birth causes considerable trauma to the muscles.</a:t>
            </a:r>
          </a:p>
          <a:p>
            <a:r>
              <a:rPr lang="en-US" dirty="0" smtClean="0"/>
              <a:t>The sites of injection are either into the muscles of the hind leg or into the neck. Use a </a:t>
            </a:r>
            <a:r>
              <a:rPr lang="en-US" dirty="0" smtClean="0"/>
              <a:t>22 </a:t>
            </a:r>
            <a:r>
              <a:rPr lang="en-US" dirty="0" smtClean="0"/>
              <a:t>gauge </a:t>
            </a:r>
            <a:r>
              <a:rPr lang="en-US" dirty="0" smtClean="0"/>
              <a:t>needle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Iron can also be given orally but this method is time consuming and the pig must be treated on 2 or 3 occasions at 7, 10 and 15 days of age.</a:t>
            </a:r>
          </a:p>
          <a:p>
            <a:r>
              <a:rPr lang="en-US" dirty="0" smtClean="0"/>
              <a:t>Oral pastes available ad lib have been used but the uptake within any litter is </a:t>
            </a:r>
            <a:r>
              <a:rPr lang="en-US" dirty="0" smtClean="0"/>
              <a:t>variable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All </a:t>
            </a:r>
            <a:r>
              <a:rPr lang="en-US" b="1" dirty="0" smtClean="0"/>
              <a:t>pigs:</a:t>
            </a:r>
            <a:endParaRPr lang="en-US" b="1" dirty="0" smtClean="0"/>
          </a:p>
          <a:p>
            <a:r>
              <a:rPr lang="en-US" dirty="0" smtClean="0"/>
              <a:t>Carry out regular worming programmes </a:t>
            </a:r>
          </a:p>
          <a:p>
            <a:r>
              <a:rPr lang="en-US" dirty="0" smtClean="0"/>
              <a:t>Fecal exam for </a:t>
            </a:r>
            <a:r>
              <a:rPr lang="en-US" dirty="0" smtClean="0"/>
              <a:t>parasites every 3 to 6 months and monitor iron levels in feed.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28600"/>
            <a:ext cx="88392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INTRODUCTION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838200"/>
            <a:ext cx="8763000" cy="58674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Anemia </a:t>
            </a:r>
            <a:r>
              <a:rPr lang="en-US" dirty="0" smtClean="0"/>
              <a:t>is a condition associated with either a reduction in the number of red cells in the blood, the amount of </a:t>
            </a:r>
            <a:r>
              <a:rPr lang="en-US" dirty="0" smtClean="0"/>
              <a:t>hemoglobin </a:t>
            </a:r>
            <a:r>
              <a:rPr lang="en-US" dirty="0" smtClean="0"/>
              <a:t>they </a:t>
            </a:r>
            <a:r>
              <a:rPr lang="en-US" dirty="0" smtClean="0"/>
              <a:t>contain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It </a:t>
            </a:r>
            <a:r>
              <a:rPr lang="en-US" b="1" dirty="0" smtClean="0"/>
              <a:t>is due to:</a:t>
            </a:r>
            <a:endParaRPr lang="en-US" b="1" dirty="0" smtClean="0"/>
          </a:p>
          <a:p>
            <a:r>
              <a:rPr lang="en-US" dirty="0" smtClean="0"/>
              <a:t>Loss of blood through </a:t>
            </a:r>
            <a:r>
              <a:rPr lang="en-US" dirty="0" smtClean="0"/>
              <a:t>hemorrhage e.g.. gastric </a:t>
            </a:r>
            <a:r>
              <a:rPr lang="en-US" dirty="0" smtClean="0"/>
              <a:t>ulceration, trauma to the </a:t>
            </a:r>
            <a:r>
              <a:rPr lang="en-US" dirty="0" smtClean="0"/>
              <a:t>vulva.</a:t>
            </a:r>
            <a:endParaRPr lang="en-US" dirty="0" smtClean="0"/>
          </a:p>
          <a:p>
            <a:r>
              <a:rPr lang="en-US" dirty="0" smtClean="0"/>
              <a:t>Lack of </a:t>
            </a:r>
            <a:r>
              <a:rPr lang="en-US" dirty="0" smtClean="0"/>
              <a:t>hemoglobin </a:t>
            </a:r>
            <a:r>
              <a:rPr lang="en-US" dirty="0" smtClean="0"/>
              <a:t>due to dietary insufficiencies, particularly iron and copper.</a:t>
            </a:r>
          </a:p>
          <a:p>
            <a:r>
              <a:rPr lang="en-US" dirty="0" smtClean="0"/>
              <a:t>Reduced numbers of red cells. These are produced in the bone marrow and any disease, infection or toxic state affecting it may result in </a:t>
            </a:r>
            <a:r>
              <a:rPr lang="en-US" dirty="0" smtClean="0"/>
              <a:t>anemia.</a:t>
            </a:r>
            <a:endParaRPr lang="en-US" dirty="0" smtClean="0"/>
          </a:p>
          <a:p>
            <a:r>
              <a:rPr lang="en-US" dirty="0" smtClean="0"/>
              <a:t>Anemia </a:t>
            </a:r>
            <a:r>
              <a:rPr lang="en-US" dirty="0" smtClean="0"/>
              <a:t>is also common as a secondary clinical sign to specific diseases, such as </a:t>
            </a:r>
            <a:r>
              <a:rPr lang="en-US" dirty="0" smtClean="0"/>
              <a:t>actinobacillus pleuropneumonia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Causes</a:t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09600"/>
            <a:ext cx="8839200" cy="6096000"/>
          </a:xfrm>
        </p:spPr>
        <p:txBody>
          <a:bodyPr>
            <a:normAutofit/>
          </a:bodyPr>
          <a:lstStyle/>
          <a:p>
            <a:r>
              <a:rPr lang="en-US" dirty="0" smtClean="0"/>
              <a:t>Gastric </a:t>
            </a:r>
            <a:r>
              <a:rPr lang="en-US" dirty="0" smtClean="0"/>
              <a:t>ulcers</a:t>
            </a:r>
          </a:p>
          <a:p>
            <a:r>
              <a:rPr lang="en-US" dirty="0" smtClean="0"/>
              <a:t>Hematoma</a:t>
            </a:r>
            <a:endParaRPr lang="en-US" dirty="0" smtClean="0"/>
          </a:p>
          <a:p>
            <a:r>
              <a:rPr lang="en-US" dirty="0" smtClean="0"/>
              <a:t>Internal bleeding</a:t>
            </a:r>
          </a:p>
          <a:p>
            <a:r>
              <a:rPr lang="en-US" dirty="0" smtClean="0"/>
              <a:t>Loss of </a:t>
            </a:r>
            <a:r>
              <a:rPr lang="en-US" dirty="0" smtClean="0"/>
              <a:t>blood</a:t>
            </a:r>
            <a:endParaRPr lang="en-US" dirty="0" smtClean="0"/>
          </a:p>
          <a:p>
            <a:r>
              <a:rPr lang="en-US" dirty="0" smtClean="0"/>
              <a:t>Porcine enteropathy (PE)</a:t>
            </a:r>
          </a:p>
          <a:p>
            <a:r>
              <a:rPr lang="en-US" dirty="0" smtClean="0"/>
              <a:t>Prolapse of the rectum</a:t>
            </a:r>
          </a:p>
          <a:p>
            <a:r>
              <a:rPr lang="en-US" dirty="0" smtClean="0"/>
              <a:t>Torsion of the stomach and intestines</a:t>
            </a:r>
          </a:p>
          <a:p>
            <a:r>
              <a:rPr lang="en-US" dirty="0" smtClean="0"/>
              <a:t>Faulty nutrition.</a:t>
            </a:r>
          </a:p>
          <a:p>
            <a:r>
              <a:rPr lang="en-US" dirty="0" smtClean="0"/>
              <a:t>Lack of iron or copper.</a:t>
            </a:r>
          </a:p>
          <a:p>
            <a:r>
              <a:rPr lang="en-US" dirty="0" smtClean="0"/>
              <a:t>Warfarin poisoning.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Piglet </a:t>
            </a:r>
            <a:r>
              <a:rPr lang="en-US" dirty="0" err="1" smtClean="0">
                <a:solidFill>
                  <a:srgbClr val="FF0000"/>
                </a:solidFill>
              </a:rPr>
              <a:t>anaemia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791200"/>
          </a:xfrm>
        </p:spPr>
        <p:txBody>
          <a:bodyPr/>
          <a:lstStyle/>
          <a:p>
            <a:r>
              <a:rPr lang="en-US" dirty="0" smtClean="0"/>
              <a:t>Nutritional </a:t>
            </a:r>
            <a:r>
              <a:rPr lang="en-US" dirty="0" err="1" smtClean="0"/>
              <a:t>anaemia</a:t>
            </a:r>
            <a:r>
              <a:rPr lang="en-US" dirty="0" smtClean="0"/>
              <a:t> in suckling </a:t>
            </a:r>
            <a:r>
              <a:rPr lang="en-US" dirty="0" smtClean="0"/>
              <a:t>pigs.</a:t>
            </a:r>
          </a:p>
          <a:p>
            <a:r>
              <a:rPr lang="en-US" dirty="0" smtClean="0"/>
              <a:t>It’s </a:t>
            </a:r>
            <a:r>
              <a:rPr lang="en-US" dirty="0" smtClean="0"/>
              <a:t>a highly fatal disease of suckling pigs caused by marked decrease in </a:t>
            </a:r>
            <a:r>
              <a:rPr lang="en-US" dirty="0" err="1" smtClean="0"/>
              <a:t>Hb</a:t>
            </a:r>
            <a:r>
              <a:rPr lang="en-US" dirty="0" smtClean="0"/>
              <a:t> and fatty degeneration of </a:t>
            </a:r>
            <a:r>
              <a:rPr lang="en-US" dirty="0" smtClean="0"/>
              <a:t>liver.</a:t>
            </a:r>
          </a:p>
          <a:p>
            <a:pPr>
              <a:buNone/>
            </a:pPr>
            <a:r>
              <a:rPr lang="en-US" b="1" dirty="0" smtClean="0"/>
              <a:t>Causes:</a:t>
            </a:r>
          </a:p>
          <a:p>
            <a:r>
              <a:rPr lang="en-US" dirty="0" smtClean="0"/>
              <a:t>L</a:t>
            </a:r>
            <a:r>
              <a:rPr lang="en-US" dirty="0" smtClean="0"/>
              <a:t>ack </a:t>
            </a:r>
            <a:r>
              <a:rPr lang="en-US" dirty="0" smtClean="0"/>
              <a:t>of Copper salts and Iron in sows kept in indoor, or on concrete </a:t>
            </a:r>
            <a:r>
              <a:rPr lang="en-US" dirty="0" smtClean="0"/>
              <a:t>floor</a:t>
            </a:r>
          </a:p>
          <a:p>
            <a:r>
              <a:rPr lang="en-US" dirty="0" smtClean="0"/>
              <a:t>L</a:t>
            </a:r>
            <a:r>
              <a:rPr lang="en-US" dirty="0" smtClean="0"/>
              <a:t>imited </a:t>
            </a:r>
            <a:r>
              <a:rPr lang="en-US" dirty="0" smtClean="0"/>
              <a:t>milk diet from </a:t>
            </a:r>
            <a:r>
              <a:rPr lang="en-US" dirty="0" err="1" smtClean="0"/>
              <a:t>sow.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Age </a:t>
            </a:r>
            <a:r>
              <a:rPr lang="en-US" dirty="0" smtClean="0"/>
              <a:t>affected: 3-6 weeks.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Clinical signs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7912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Piglets:</a:t>
            </a:r>
            <a:endParaRPr lang="en-US" b="1" dirty="0" smtClean="0"/>
          </a:p>
          <a:p>
            <a:r>
              <a:rPr lang="en-US" dirty="0" smtClean="0"/>
              <a:t>Piglets appear pale from 7 days onwards and growth is sometimes slower.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colour of the </a:t>
            </a:r>
            <a:r>
              <a:rPr lang="en-US" dirty="0" smtClean="0"/>
              <a:t>skin is slight </a:t>
            </a:r>
            <a:r>
              <a:rPr lang="en-US" dirty="0" smtClean="0"/>
              <a:t>yellow or </a:t>
            </a:r>
            <a:r>
              <a:rPr lang="en-US" dirty="0" smtClean="0"/>
              <a:t>jaundiced. </a:t>
            </a:r>
          </a:p>
          <a:p>
            <a:r>
              <a:rPr lang="en-US" dirty="0" smtClean="0"/>
              <a:t>In </a:t>
            </a:r>
            <a:r>
              <a:rPr lang="en-US" dirty="0" smtClean="0"/>
              <a:t>severe cases breathing is rapid particularly with exercise and there may be a predisposition to scour.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Clinical </a:t>
            </a:r>
            <a:r>
              <a:rPr lang="en-US" dirty="0" smtClean="0">
                <a:solidFill>
                  <a:srgbClr val="FF0000"/>
                </a:solidFill>
              </a:rPr>
              <a:t>signs</a:t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791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All pigs</a:t>
            </a:r>
          </a:p>
          <a:p>
            <a:r>
              <a:rPr lang="en-US" dirty="0" smtClean="0"/>
              <a:t>Pale </a:t>
            </a:r>
            <a:r>
              <a:rPr lang="en-US" dirty="0" smtClean="0"/>
              <a:t>skin.</a:t>
            </a:r>
          </a:p>
          <a:p>
            <a:r>
              <a:rPr lang="en-US" dirty="0" smtClean="0"/>
              <a:t>Rapid breathing.</a:t>
            </a:r>
          </a:p>
          <a:p>
            <a:r>
              <a:rPr lang="en-US" dirty="0" smtClean="0"/>
              <a:t>Jaundiced </a:t>
            </a:r>
            <a:r>
              <a:rPr lang="en-US" dirty="0" smtClean="0"/>
              <a:t> </a:t>
            </a:r>
            <a:r>
              <a:rPr lang="en-US" dirty="0" smtClean="0"/>
              <a:t>(skin has slight yellow appearance).</a:t>
            </a:r>
          </a:p>
          <a:p>
            <a:r>
              <a:rPr lang="en-US" dirty="0" smtClean="0"/>
              <a:t>Mucous membranes of the eyes are pale.</a:t>
            </a:r>
          </a:p>
          <a:p>
            <a:r>
              <a:rPr lang="en-US" dirty="0" smtClean="0"/>
              <a:t>Scour</a:t>
            </a:r>
            <a:endParaRPr lang="en-US" dirty="0" smtClean="0"/>
          </a:p>
          <a:p>
            <a:r>
              <a:rPr lang="en-US" dirty="0" smtClean="0"/>
              <a:t>Signs of </a:t>
            </a:r>
            <a:r>
              <a:rPr lang="en-US" dirty="0" smtClean="0"/>
              <a:t>hemorrhage.</a:t>
            </a:r>
            <a:endParaRPr lang="en-US" dirty="0" smtClean="0"/>
          </a:p>
          <a:p>
            <a:r>
              <a:rPr lang="en-US" dirty="0" smtClean="0"/>
              <a:t>Symptoms of specific disease.</a:t>
            </a:r>
          </a:p>
          <a:p>
            <a:r>
              <a:rPr lang="en-US" dirty="0" smtClean="0"/>
              <a:t>Weakness.</a:t>
            </a:r>
          </a:p>
          <a:p>
            <a:r>
              <a:rPr lang="en-US" dirty="0" smtClean="0"/>
              <a:t>May be increased stillbirths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Diagnosis</a:t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33400"/>
            <a:ext cx="8839200" cy="6172200"/>
          </a:xfrm>
        </p:spPr>
        <p:txBody>
          <a:bodyPr>
            <a:normAutofit/>
          </a:bodyPr>
          <a:lstStyle/>
          <a:p>
            <a:r>
              <a:rPr lang="en-US" dirty="0" smtClean="0"/>
              <a:t>C</a:t>
            </a:r>
            <a:r>
              <a:rPr lang="en-US" dirty="0" smtClean="0"/>
              <a:t>linical sign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B</a:t>
            </a:r>
            <a:r>
              <a:rPr lang="en-US" dirty="0" smtClean="0"/>
              <a:t>lood sample exam: - red </a:t>
            </a:r>
            <a:r>
              <a:rPr lang="en-US" dirty="0" smtClean="0"/>
              <a:t>cell </a:t>
            </a:r>
            <a:r>
              <a:rPr lang="en-US" dirty="0" smtClean="0"/>
              <a:t> </a:t>
            </a:r>
            <a:r>
              <a:rPr lang="en-US" dirty="0" smtClean="0"/>
              <a:t>and </a:t>
            </a:r>
            <a:r>
              <a:rPr lang="en-US" dirty="0" smtClean="0"/>
              <a:t> hemoglobin </a:t>
            </a:r>
            <a:r>
              <a:rPr lang="en-US" dirty="0" smtClean="0"/>
              <a:t>levels. (Normal levels 9-15g/100ml), </a:t>
            </a:r>
            <a:r>
              <a:rPr lang="en-US" dirty="0" smtClean="0"/>
              <a:t>anemia </a:t>
            </a:r>
            <a:r>
              <a:rPr lang="en-US" dirty="0" smtClean="0"/>
              <a:t>&lt;8g/100ml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A </a:t>
            </a:r>
            <a:r>
              <a:rPr lang="en-US" dirty="0" smtClean="0"/>
              <a:t>stained blood smear will </a:t>
            </a:r>
            <a:r>
              <a:rPr lang="en-US" dirty="0" smtClean="0"/>
              <a:t> </a:t>
            </a:r>
            <a:r>
              <a:rPr lang="en-US" dirty="0" smtClean="0"/>
              <a:t>confirm the shape and size of the red </a:t>
            </a:r>
            <a:r>
              <a:rPr lang="en-US" dirty="0" smtClean="0"/>
              <a:t>cell: - Specific </a:t>
            </a:r>
            <a:r>
              <a:rPr lang="en-US" dirty="0" smtClean="0"/>
              <a:t>cell types are involved in the different </a:t>
            </a:r>
            <a:r>
              <a:rPr lang="en-US" dirty="0" smtClean="0"/>
              <a:t>anemia.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Treatment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867400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smtClean="0"/>
              <a:t>intestine can absorb only small amounts of iron daily which may not be enough to reverse the </a:t>
            </a:r>
            <a:r>
              <a:rPr lang="en-US" dirty="0" smtClean="0"/>
              <a:t>anemia quickly.</a:t>
            </a:r>
          </a:p>
          <a:p>
            <a:r>
              <a:rPr lang="en-US" dirty="0" smtClean="0"/>
              <a:t>I</a:t>
            </a:r>
            <a:r>
              <a:rPr lang="en-US" dirty="0" smtClean="0"/>
              <a:t>ron </a:t>
            </a:r>
            <a:r>
              <a:rPr lang="en-US" dirty="0" smtClean="0"/>
              <a:t>and copper levels in the feed should be checked. It is also helpful to give an injection of iron dextran 300-500mg depending on the age of the pig.</a:t>
            </a:r>
          </a:p>
          <a:p>
            <a:r>
              <a:rPr lang="en-US" dirty="0" smtClean="0"/>
              <a:t>Specific treatment and prevention will depend on the cause. </a:t>
            </a:r>
          </a:p>
          <a:p>
            <a:r>
              <a:rPr lang="en-US" dirty="0" smtClean="0"/>
              <a:t>In severe cases, electrolytes can be given either by injection or by mouth.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Prevention/Treatment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867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1</a:t>
            </a:r>
            <a:r>
              <a:rPr lang="en-US" dirty="0" smtClean="0"/>
              <a:t>) Add small amount of Fe and Cu in pigs diet at the rate of 25mg of Fe , 5mg of </a:t>
            </a:r>
            <a:r>
              <a:rPr lang="en-US" dirty="0" smtClean="0"/>
              <a:t>Cu/day/pig.</a:t>
            </a:r>
          </a:p>
          <a:p>
            <a:r>
              <a:rPr lang="en-US" dirty="0" smtClean="0"/>
              <a:t>2</a:t>
            </a:r>
            <a:r>
              <a:rPr lang="en-US" dirty="0" smtClean="0"/>
              <a:t>) FeSO4 - 3.6 ounces (1 ounce - 30 ml) &amp; Water - 5 quarts (1 quart - 40 ml).Feed 1 gm daily. </a:t>
            </a:r>
            <a:endParaRPr lang="en-US" dirty="0" smtClean="0"/>
          </a:p>
          <a:p>
            <a:r>
              <a:rPr lang="en-US" dirty="0" smtClean="0"/>
              <a:t>3</a:t>
            </a:r>
            <a:r>
              <a:rPr lang="en-US" dirty="0" smtClean="0"/>
              <a:t>) Paint the udder of the sow daily with following mixtures. FeSO4 - 500gm CuSO4 - 70gm Sugar - 500gm Water - 10 </a:t>
            </a:r>
            <a:r>
              <a:rPr lang="en-US" dirty="0" err="1" smtClean="0"/>
              <a:t>litres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4</a:t>
            </a:r>
            <a:r>
              <a:rPr lang="en-US" dirty="0" smtClean="0"/>
              <a:t>) </a:t>
            </a:r>
            <a:r>
              <a:rPr lang="en-US" dirty="0" smtClean="0"/>
              <a:t>Iron injection of Dextran (Deep I/M) – 4th &amp; 14th </a:t>
            </a:r>
            <a:r>
              <a:rPr lang="en-US" dirty="0" smtClean="0"/>
              <a:t>day</a:t>
            </a:r>
          </a:p>
          <a:p>
            <a:r>
              <a:rPr lang="en-US" dirty="0" smtClean="0"/>
              <a:t>5)</a:t>
            </a:r>
            <a:r>
              <a:rPr lang="en-US" dirty="0" smtClean="0"/>
              <a:t> </a:t>
            </a:r>
            <a:r>
              <a:rPr lang="en-US" dirty="0" smtClean="0"/>
              <a:t>Iron must </a:t>
            </a:r>
            <a:r>
              <a:rPr lang="en-US" dirty="0" smtClean="0"/>
              <a:t>be given within 3 to 4 days after </a:t>
            </a:r>
            <a:r>
              <a:rPr lang="en-US" dirty="0" smtClean="0"/>
              <a:t>birth</a:t>
            </a:r>
          </a:p>
          <a:p>
            <a:r>
              <a:rPr lang="en-US" dirty="0" smtClean="0"/>
              <a:t>6)</a:t>
            </a:r>
            <a:r>
              <a:rPr lang="en-US" dirty="0" smtClean="0"/>
              <a:t> Milk in iron is </a:t>
            </a:r>
            <a:r>
              <a:rPr lang="en-US" dirty="0" smtClean="0"/>
              <a:t>practically </a:t>
            </a:r>
            <a:r>
              <a:rPr lang="en-US" dirty="0" smtClean="0"/>
              <a:t>nil. Piglets need 7mg during the first week. Wood ash can also be put into the pen. This will not provide iron, but it does contain other important minerals.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727</Words>
  <Application>Microsoft Office PowerPoint</Application>
  <PresentationFormat>On-screen Show (4:3)</PresentationFormat>
  <Paragraphs>77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Department of Veterinary  Medicine  Bihar Veterinary College, Patna – 800 014 (BASU, Patna)</vt:lpstr>
      <vt:lpstr>INTRODUCTION</vt:lpstr>
      <vt:lpstr>Causes </vt:lpstr>
      <vt:lpstr>Piglet anaemia</vt:lpstr>
      <vt:lpstr>Clinical signs</vt:lpstr>
      <vt:lpstr> Clinical signs </vt:lpstr>
      <vt:lpstr>Diagnosis </vt:lpstr>
      <vt:lpstr> Treatment </vt:lpstr>
      <vt:lpstr>Prevention/Treatment</vt:lpstr>
      <vt:lpstr> Prevention 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Veterinary  Medicine  Bihar Veterinary College, Patna – 800 014 (BASU, Patna)</dc:title>
  <dc:creator>Ranveer kr singh</dc:creator>
  <cp:lastModifiedBy>Ranveer kr singh</cp:lastModifiedBy>
  <cp:revision>16</cp:revision>
  <dcterms:created xsi:type="dcterms:W3CDTF">2006-08-16T00:00:00Z</dcterms:created>
  <dcterms:modified xsi:type="dcterms:W3CDTF">2020-11-02T08:50:31Z</dcterms:modified>
</cp:coreProperties>
</file>