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8" r:id="rId4"/>
    <p:sldId id="258" r:id="rId5"/>
    <p:sldId id="257" r:id="rId6"/>
    <p:sldId id="260" r:id="rId7"/>
    <p:sldId id="261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Pathology of Canine Distemper in Wild - Animals.</a:t>
            </a:r>
            <a:r>
              <a:rPr lang="en-IN" dirty="0" smtClean="0">
                <a:solidFill>
                  <a:schemeClr val="accent6"/>
                </a:solidFill>
                <a:latin typeface="Arial Rounded MT Bold" pitchFamily="34" charset="0"/>
              </a:rPr>
              <a:t>         </a:t>
            </a:r>
            <a:endParaRPr lang="en-IN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</a:t>
            </a:r>
            <a:r>
              <a:rPr lang="en-IN" sz="3600" dirty="0" smtClean="0">
                <a:solidFill>
                  <a:srgbClr val="C00000"/>
                </a:solidFill>
              </a:rPr>
              <a:t>Dr Deepak Kumar</a:t>
            </a:r>
          </a:p>
          <a:p>
            <a:pPr marL="0" indent="0" algn="ctr">
              <a:buNone/>
            </a:pPr>
            <a:r>
              <a:rPr lang="en-IN" i="1" dirty="0" smtClean="0">
                <a:solidFill>
                  <a:srgbClr val="00B050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IN" i="1" dirty="0" smtClean="0">
                <a:solidFill>
                  <a:srgbClr val="00B050"/>
                </a:solidFill>
              </a:rPr>
              <a:t>Department of Veterinary Pathology</a:t>
            </a:r>
          </a:p>
          <a:p>
            <a:pPr marL="0" indent="0" algn="ctr">
              <a:buNone/>
            </a:pPr>
            <a:r>
              <a:rPr lang="en-IN" i="1" dirty="0" smtClean="0">
                <a:solidFill>
                  <a:srgbClr val="00B050"/>
                </a:solidFill>
              </a:rPr>
              <a:t>Bihar Veterinary College, Patna -14</a:t>
            </a:r>
          </a:p>
          <a:p>
            <a:pPr marL="0" indent="0" algn="ctr">
              <a:buNone/>
            </a:pPr>
            <a:r>
              <a:rPr lang="en-IN" i="1" dirty="0" smtClean="0">
                <a:solidFill>
                  <a:srgbClr val="00B050"/>
                </a:solidFill>
              </a:rPr>
              <a:t>Bihar Animal Sciences University Patna </a:t>
            </a:r>
            <a:endParaRPr lang="en-IN" i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4" y="1825625"/>
            <a:ext cx="915808" cy="110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47" y="1825626"/>
            <a:ext cx="1694717" cy="1251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23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5" y="0"/>
            <a:ext cx="9226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Pathology of Canine Distemper in Wild Animals.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C.D / Hard Pad Disease.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C000"/>
                </a:solidFill>
              </a:rPr>
              <a:t>CDV is a highly contagious diseases of Canine Species mainly domestic dogs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>
                <a:solidFill>
                  <a:srgbClr val="00B0F0"/>
                </a:solidFill>
              </a:rPr>
              <a:t>The virus infect  other wild carnivores such as fox, wolves, raccoons, bear &amp; ferrates.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Recently study linked CDV to death of lions, emphasizing the deadly threat of this disease to a wide variety of carnivore animal species.  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152400"/>
            <a:ext cx="847399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75318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8391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singe 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Dermatological Singe 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90820"/>
            <a:ext cx="8641532" cy="47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484" y="228600"/>
            <a:ext cx="871211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Pathology of Canine Distemper in Wild - Animals.         </vt:lpstr>
      <vt:lpstr>Pathology of Canine Distemper in Wild Animals.</vt:lpstr>
      <vt:lpstr>C.D / Hard Pad Disease.</vt:lpstr>
      <vt:lpstr>Slide 4</vt:lpstr>
      <vt:lpstr>Slide 5</vt:lpstr>
      <vt:lpstr>Signs </vt:lpstr>
      <vt:lpstr>Ocular singe </vt:lpstr>
      <vt:lpstr>Dermatological Singe 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15</cp:revision>
  <dcterms:created xsi:type="dcterms:W3CDTF">2006-08-16T00:00:00Z</dcterms:created>
  <dcterms:modified xsi:type="dcterms:W3CDTF">2020-10-31T14:36:04Z</dcterms:modified>
</cp:coreProperties>
</file>