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308" r:id="rId3"/>
    <p:sldId id="309" r:id="rId4"/>
    <p:sldId id="321" r:id="rId5"/>
    <p:sldId id="323" r:id="rId6"/>
    <p:sldId id="331" r:id="rId7"/>
    <p:sldId id="322" r:id="rId8"/>
    <p:sldId id="326" r:id="rId9"/>
    <p:sldId id="327" r:id="rId10"/>
    <p:sldId id="32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843" y="-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23-11-2020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UNIT-01 (LIVESTOCK BASED LIVELIHOODS AND THEIR EVOLUTION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1430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610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(iv) Threat of Over-Production:</a:t>
            </a:r>
          </a:p>
          <a:p>
            <a:pPr algn="just" fontAlgn="base"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production is made on a large scale which cannot be changed in a short period. Therefore, under capitalism, fear of over-production always exists. </a:t>
            </a:r>
            <a:endParaRPr lang="en-IN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v) Economic Fluctuations:</a:t>
            </a:r>
          </a:p>
          <a:p>
            <a:pPr algn="just" fontAlgn="base"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Being automatic in nature, capitalist economy always faces the problem of economic fluctuations and unemployment. </a:t>
            </a:r>
          </a:p>
          <a:p>
            <a:pPr algn="just" fontAlgn="base">
              <a:lnSpc>
                <a:spcPct val="150000"/>
              </a:lnSpc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vi) No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Welfare Activities:</a:t>
            </a:r>
          </a:p>
          <a:p>
            <a:pPr algn="just" fontAlgn="base"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 capitalism, the sole motive is maximum profit, but not the public welfare.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vii)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Monopoly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Practices:</a:t>
            </a:r>
          </a:p>
          <a:p>
            <a:pPr algn="just" fontAlgn="base"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This economic system has been criticised on the fact that it develops monopoly activities within the country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1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7543800" cy="1143000"/>
          </a:xfrm>
        </p:spPr>
        <p:txBody>
          <a:bodyPr/>
          <a:lstStyle/>
          <a:p>
            <a:pPr algn="ctr">
              <a:defRPr/>
            </a:pP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Capitalistic 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Farming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0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Capitalistic Farming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 Capitalistic farming system, farming activities are controlled and manipulated by individual entrepreneurs.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Capitalistic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farming system is predominant in South America, North America and Europe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Prominent aspects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of capitalistic management exist in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Some examples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of capitalistic management include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farming corporations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 North America, the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agro-industrial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Konbinats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 Eastern Europe and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ranches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in South America.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2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838200"/>
            <a:ext cx="8763000" cy="540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Plantation is the commonest example of capitalistic farming,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generally observed in developing countries in the world.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Perennial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crops (Crops lasting for three seasons or more) are produced through plantation farming.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most of the cases, plantations are owned by foreigners.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distinguishing attribute of plantation is that the end products of plantation are processed in their own plants and finally exported to the foreign countries.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5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"/>
            <a:ext cx="8534400" cy="62484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Top </a:t>
            </a:r>
            <a:r>
              <a:rPr lang="en-I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 efficient personnel are employed in plantation management, characterized by strict power and </a:t>
            </a:r>
            <a:r>
              <a:rPr lang="en-I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lang="en-I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organized work structure. </a:t>
            </a:r>
            <a:endParaRPr lang="en-IN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Therefore </a:t>
            </a:r>
            <a:r>
              <a:rPr lang="en-I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productivity always remains very high. </a:t>
            </a:r>
            <a:endParaRPr lang="en-IN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Despite </a:t>
            </a:r>
            <a:r>
              <a:rPr lang="en-I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being controlled by foreigners, the domestic countries also reap benefits from export taxes</a:t>
            </a:r>
            <a:r>
              <a:rPr lang="en-I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capitalistic farming system, the farm workers maintain a very low standard of living. </a:t>
            </a:r>
            <a:endParaRPr lang="en-IN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0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86000"/>
            <a:ext cx="7772400" cy="1362075"/>
          </a:xfrm>
        </p:spPr>
        <p:txBody>
          <a:bodyPr/>
          <a:lstStyle/>
          <a:p>
            <a:pPr algn="ctr"/>
            <a:r>
              <a:rPr lang="en-IN" dirty="0"/>
              <a:t>Merits and Demerits of Capitalistic </a:t>
            </a:r>
            <a:r>
              <a:rPr lang="en-IN" dirty="0" smtClean="0"/>
              <a:t>Farming System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090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8763000" cy="927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IN" sz="3200" b="1" dirty="0">
                <a:latin typeface="Times New Roman" pitchFamily="18" charset="0"/>
                <a:cs typeface="Times New Roman" pitchFamily="18" charset="0"/>
              </a:rPr>
              <a:t>The main merits of this system are:</a:t>
            </a:r>
            <a:endParaRPr lang="e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AutoNum type="romanLcParenBoth"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Economic Freedom: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can spend one’s income according to one’s wishes. Producers have complete freedom to invest.</a:t>
            </a:r>
          </a:p>
          <a:p>
            <a:pPr algn="just">
              <a:lnSpc>
                <a:spcPct val="150000"/>
              </a:lnSpc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(ii) Automatic Working: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Equilibrium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point is automatically come with the forces of demand and supply.</a:t>
            </a:r>
          </a:p>
          <a:p>
            <a:pPr algn="just">
              <a:lnSpc>
                <a:spcPct val="150000"/>
              </a:lnSpc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(iii) Variety of Goods and Services: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basic decisions of what to produce, how to produce and for whom to produce are taken by producers. Every producer gives attention to consumers’ taste and preferences.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iv) Optimum Use of Resources: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resources are used efficiently as production is undertaken with a sole purpose: of earning profit.</a:t>
            </a:r>
          </a:p>
        </p:txBody>
      </p:sp>
    </p:spTree>
    <p:extLst>
      <p:ext uri="{BB962C8B-B14F-4D97-AF65-F5344CB8AC3E}">
        <p14:creationId xmlns:p14="http://schemas.microsoft.com/office/powerpoint/2010/main" val="118358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609600"/>
            <a:ext cx="9143999" cy="6629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IN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(v) Efficient Producer:</a:t>
            </a:r>
          </a:p>
          <a:p>
            <a:pPr algn="just">
              <a:lnSpc>
                <a:spcPct val="150000"/>
              </a:lnSpc>
            </a:pP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is very tough </a:t>
            </a: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competition 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among entrepreneurs. They always encouraged to produce best quality of products. </a:t>
            </a: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leads 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higher productivity &amp; efficiency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(vi) Higher Standard of Living:</a:t>
            </a:r>
          </a:p>
          <a:p>
            <a:pPr algn="just">
              <a:lnSpc>
                <a:spcPct val="150000"/>
              </a:lnSpc>
            </a:pP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Varieties of goods at cheap rates make it easy to be within the; reach of poor and weaker sections of society. This results in rise in their standard of living.</a:t>
            </a:r>
          </a:p>
          <a:p>
            <a:pPr algn="just">
              <a:lnSpc>
                <a:spcPct val="150000"/>
              </a:lnSpc>
            </a:pP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(vii) Incentive to efficient: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system, incentives are given to the efficient workers in cash or kind. This means every worker should get reward according to his ability. </a:t>
            </a:r>
            <a:endParaRPr lang="en-IN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viii) New Inventions:</a:t>
            </a:r>
          </a:p>
          <a:p>
            <a:pPr algn="just">
              <a:lnSpc>
                <a:spcPct val="150000"/>
              </a:lnSpc>
            </a:pP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this type of economy, there is ample scope of new invention. To get more profit every producer takes initiative to develop new techniques in production.</a:t>
            </a:r>
          </a:p>
          <a:p>
            <a:pPr algn="just">
              <a:lnSpc>
                <a:spcPct val="150000"/>
              </a:lnSpc>
            </a:pPr>
            <a:endParaRPr lang="en-IN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9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925354"/>
            <a:ext cx="8839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(i) Labour Exploitation:</a:t>
            </a:r>
          </a:p>
          <a:p>
            <a:pPr algn="just" fontAlgn="base"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main defect of capitalism is the exploitation of labour. Labourers get less wages in comparison to their working hours.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ii) Class Struggle:</a:t>
            </a:r>
          </a:p>
          <a:p>
            <a:pPr algn="just" fontAlgn="base"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significant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share of income and resources is controlled by the upper sections of the society, while others remain deprived of the basic amenities of life.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iii) Wasteful Competition:</a:t>
            </a:r>
          </a:p>
          <a:p>
            <a:pPr algn="just" fontAlgn="base">
              <a:lnSpc>
                <a:spcPct val="150000"/>
              </a:lnSpc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Capitalism is a wasteful competition. A lot of money is spent on advertisement and publicity for pushing the sale of the commodity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latin typeface="Times New Roman" pitchFamily="18" charset="0"/>
                <a:cs typeface="Times New Roman" pitchFamily="18" charset="0"/>
              </a:rPr>
              <a:t>The main demerits of this 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10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7367</TotalTime>
  <Words>531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Merits and Demerits of Capitalistic Farming System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vipin</cp:lastModifiedBy>
  <cp:revision>324</cp:revision>
  <dcterms:created xsi:type="dcterms:W3CDTF">2020-01-10T02:05:01Z</dcterms:created>
  <dcterms:modified xsi:type="dcterms:W3CDTF">2020-11-24T02:48:27Z</dcterms:modified>
</cp:coreProperties>
</file>