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BAE76-75CC-4078-A867-8B166E477F6D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A47FD-CC3E-4A9C-97F7-1F4B172176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61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053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450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81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350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220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76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56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173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121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44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52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608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825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670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4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807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50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68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73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3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9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26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ADDD-3B33-4552-95F5-CCF88A22821C}" type="datetimeFigureOut">
              <a:rPr lang="en-IN" smtClean="0"/>
              <a:t>31-10-2020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7DB2A-AE9D-4353-8A42-50670C0FF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706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5CBE6-C840-410B-B69E-3AF488325DE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31-10-2020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744DDA-33C7-4F98-8D40-2E0575524E21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76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222"/>
            <a:ext cx="10515600" cy="496389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Averages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measures of central tendency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inherent inability of the human mind to grasp in its entirety a large body of data which compel us to seek relatively few constants that will adequately describe the data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 of big figures are not only confusing to mind but also difficult to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analyse.</a:t>
            </a: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reduce the complexity of data and to make them comparable, it is essential that the various phenomena which are compared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reduced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one figure each.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marks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200 students of two university are compared based two series of data (marks).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be imposable to arrive at any conclusion. It would be easy to compare both series of marks if they are represented by one figure.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/>
              <a:t>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172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1189"/>
            <a:ext cx="10515600" cy="5375774"/>
          </a:xfrm>
        </p:spPr>
        <p:txBody>
          <a:bodyPr/>
          <a:lstStyle/>
          <a:p>
            <a:pPr marL="0" indent="0" algn="ctr">
              <a:buNone/>
            </a:pPr>
            <a:endParaRPr lang="en-IN" dirty="0" smtClean="0">
              <a:solidFill>
                <a:srgbClr val="0000FF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en-IN" dirty="0">
              <a:solidFill>
                <a:srgbClr val="0000FF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en-IN" dirty="0" smtClean="0">
              <a:solidFill>
                <a:srgbClr val="0000FF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en-IN" dirty="0">
              <a:solidFill>
                <a:srgbClr val="0000FF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IN" sz="96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Thank You</a:t>
            </a:r>
            <a:endParaRPr lang="en-IN" sz="9600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6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Contd</a:t>
            </a:r>
            <a:r>
              <a:rPr lang="en-IN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IN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pPr lvl="0" algn="just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obvious that one figure of each series will fall in middle of lowest and maximum value of series. </a:t>
            </a:r>
          </a:p>
          <a:p>
            <a:pPr lvl="0" algn="just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which most of figures are cluster. Such figures are called as measures of central tendency or averages. </a:t>
            </a:r>
          </a:p>
          <a:p>
            <a:pPr lvl="0" algn="just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average represents a whole series and as such its value always lies between the minimum and maximum value, generally. </a:t>
            </a:r>
          </a:p>
          <a:p>
            <a:pPr lvl="0" algn="just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located in the centre or middle of the distribution.</a:t>
            </a:r>
          </a:p>
          <a:p>
            <a:pPr lvl="0" algn="just"/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measure of central tendency is a single value which represents a whole series and is supposed to contain major characterise. 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656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Requites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central tendency 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rigidly defined.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easy to understand and calculate.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based on all observation.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suitable for further mathematical treatment.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affected as little as possible by random of sampling.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not be affected by extreme observation.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737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measures of central tendency 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Geometric mean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 mean 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0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en-I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</a:t>
                </a:r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sum of all the observations of data under study divided by their total number of observation. </a:t>
                </a:r>
              </a:p>
              <a:p>
                <a:pPr marL="0" indent="0">
                  <a:buNone/>
                </a:pPr>
                <a:r>
                  <a:rPr lang="en-IN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IN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 +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nary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IN" dirty="0"/>
              </a:p>
              <a:p>
                <a:r>
                  <a:rPr lang="en-IN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frequency distribution </a:t>
                </a:r>
                <a:endParaRPr lang="en-IN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dirty="0"/>
                  <a:t>	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nary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IN" dirty="0"/>
              </a:p>
              <a:p>
                <a:r>
                  <a:rPr lang="en-IN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case of frequency distributions </a:t>
                </a:r>
                <a:endParaRPr lang="en-IN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=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1    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2    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3…….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𝑋𝑛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=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1    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2    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3……..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𝑓𝑛</m:t>
                        </m:r>
                      </m:den>
                    </m:f>
                  </m:oMath>
                </a14:m>
                <a:r>
                  <a:rPr lang="en-IN" dirty="0"/>
                  <a:t> </a:t>
                </a:r>
                <a:endParaRPr lang="en-IN" dirty="0" smtClean="0"/>
              </a:p>
              <a:p>
                <a:pPr marL="0" indent="0">
                  <a:buNone/>
                </a:pPr>
                <a:r>
                  <a:rPr lang="en-IN" dirty="0" smtClean="0"/>
                  <a:t>    </a:t>
                </a:r>
                <a:r>
                  <a:rPr lang="en-IN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𝑓𝑋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nary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𝐸𝑓𝑋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 r="-8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00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 –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algn="just"/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algebraic sum of the deviations of the given set of observations from their arithmetic mean is zero. </a:t>
                </a:r>
              </a:p>
              <a:p>
                <a:pPr lvl="0" algn="just"/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1f X1 and X2 for given frequency n1 &amp; n2 the combined frequency X </a:t>
                </a:r>
              </a:p>
              <a:p>
                <a:pPr algn="just"/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just"/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sum of the squares of deviation of the given set of observations is minimum when taken from the arithmetic mean.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 r="-8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5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 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rigidly defined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easy to calculate and understand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all the observations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suitable for mathematical treatment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all averages it is least of affected by fluctuating / random sampling.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13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much affected by extreme values 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cannot be used for open end classes 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cannot be determined by inspection nor can it be located graphically. 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cannot be used for qualitative types of data, for which median is used. 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cannot be obtained for missing values.</a:t>
            </a:r>
          </a:p>
          <a:p>
            <a:pPr lvl="0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is not measure of location for extreme skewed distribution.   </a:t>
            </a:r>
          </a:p>
          <a:p>
            <a:pPr marL="0" indent="0" algn="just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0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Weighted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I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IN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IN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2……….. +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𝑊𝑛𝑋𝑛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2+…………………..+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𝑊𝑛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𝑊𝑋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nary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77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454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1_Office Theme</vt:lpstr>
      <vt:lpstr> Averages or measures of central tendency  </vt:lpstr>
      <vt:lpstr>Contd…</vt:lpstr>
      <vt:lpstr> Requites for central tendency   </vt:lpstr>
      <vt:lpstr>Various measures of central tendency  </vt:lpstr>
      <vt:lpstr> Arithmetic Mean  </vt:lpstr>
      <vt:lpstr> Properties of AM –  </vt:lpstr>
      <vt:lpstr> Merits of AM  </vt:lpstr>
      <vt:lpstr> Demerits  </vt:lpstr>
      <vt:lpstr> Weighted mean 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BIHAR ANIMAL SCIENCES UNIVERSITY, PATNA, BIHAR Bihar Veterinary College, Patna</dc:title>
  <dc:creator>HP</dc:creator>
  <cp:lastModifiedBy>HP</cp:lastModifiedBy>
  <cp:revision>12</cp:revision>
  <dcterms:created xsi:type="dcterms:W3CDTF">2020-10-28T05:26:36Z</dcterms:created>
  <dcterms:modified xsi:type="dcterms:W3CDTF">2020-10-31T09:46:13Z</dcterms:modified>
</cp:coreProperties>
</file>