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7" r:id="rId2"/>
    <p:sldId id="308" r:id="rId3"/>
    <p:sldId id="309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11-11-2020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UNIT-01 (LIVESTOCK BASED LIVELIHOODS AND THEIR EVOLUTION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430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543800" cy="1673225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Cooperative 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farming</a:t>
            </a:r>
          </a:p>
          <a:p>
            <a:pPr>
              <a:defRPr/>
            </a:pP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686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Co-operative Farming</a:t>
            </a:r>
          </a:p>
          <a:p>
            <a:pPr algn="just">
              <a:lnSpc>
                <a:spcPct val="200000"/>
              </a:lnSpc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cooperative farming, all the farming units are working under the direction acted management committee and its a form of farm business organization in which persons unite voluntarily pool their land, resources and cultivate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lands jointly.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2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814387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all India Cooperative Planning Committee (1955) classified cooperative farming as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53559"/>
              </p:ext>
            </p:extLst>
          </p:nvPr>
        </p:nvGraphicFramePr>
        <p:xfrm>
          <a:off x="228600" y="1397000"/>
          <a:ext cx="86868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975"/>
                <a:gridCol w="2913225"/>
                <a:gridCol w="2895600"/>
              </a:tblGrid>
              <a:tr h="1145370">
                <a:tc>
                  <a:txBody>
                    <a:bodyPr/>
                    <a:lstStyle/>
                    <a:p>
                      <a:r>
                        <a:rPr lang="en-IN" sz="20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Ownership of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kern="120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Operationship</a:t>
                      </a:r>
                      <a:r>
                        <a:rPr lang="en-IN" sz="20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of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Farming </a:t>
                      </a:r>
                      <a:endParaRPr lang="en-IN" sz="20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sz="20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7121">
                <a:tc>
                  <a:txBody>
                    <a:bodyPr/>
                    <a:lstStyle/>
                    <a:p>
                      <a:r>
                        <a:rPr lang="en-IN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Cooperative 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Individual</a:t>
                      </a:r>
                    </a:p>
                    <a:p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Individual</a:t>
                      </a:r>
                    </a:p>
                    <a:p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7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Cooperative joint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Individual</a:t>
                      </a:r>
                    </a:p>
                    <a:p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Collective</a:t>
                      </a:r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7121">
                <a:tc>
                  <a:txBody>
                    <a:bodyPr/>
                    <a:lstStyle/>
                    <a:p>
                      <a:r>
                        <a:rPr lang="en-IN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Cooperative tenant</a:t>
                      </a:r>
                      <a:endParaRPr lang="en-IN" sz="22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Collective</a:t>
                      </a:r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Individual</a:t>
                      </a:r>
                    </a:p>
                    <a:p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4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Cooperative collective</a:t>
                      </a:r>
                      <a:endParaRPr lang="en-IN" sz="22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Collective</a:t>
                      </a:r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Collective</a:t>
                      </a:r>
                      <a:endParaRPr lang="en-IN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75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"/>
            <a:ext cx="8686800" cy="6096000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Cooperative farming refers to an organisation in which: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member-farmer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remains the </a:t>
            </a:r>
            <a:r>
              <a:rPr lang="en-IN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owner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of his land </a:t>
            </a:r>
            <a:r>
              <a:rPr lang="en-IN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individually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But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farming is done </a:t>
            </a:r>
            <a:r>
              <a:rPr lang="en-IN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jointly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distributed among the member-farmers </a:t>
            </a:r>
            <a:r>
              <a:rPr lang="en-IN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ratio of land owned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by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them.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IN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distributed among the member-farmers according to </a:t>
            </a:r>
            <a:r>
              <a:rPr lang="en-IN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days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they worked.</a:t>
            </a:r>
          </a:p>
          <a:p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2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97346"/>
            <a:ext cx="86868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Benefits/Advantages/Potential of Co-operative Farming:</a:t>
            </a:r>
            <a:endParaRPr lang="en-IN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Economies of scale: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As the size of farm increases, the per hectare cost of using tube-well, tractor comes down.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Small farms=some land is wasted in forming the ‘boundaries’ among them. When they’re combined into a big cooperative farm, we can also cultivate on that boundary land.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farms are economically more beneficial than small farms.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Solves the problem of sub-division and fragmentation of holdings.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Cooperative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farm has more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men-material-money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resources to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increase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irrigation potential and land productivity. Members would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	not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have been able to do it individually on their small farm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4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198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305</cp:revision>
  <dcterms:created xsi:type="dcterms:W3CDTF">2020-01-10T02:05:01Z</dcterms:created>
  <dcterms:modified xsi:type="dcterms:W3CDTF">2020-11-11T06:29:24Z</dcterms:modified>
</cp:coreProperties>
</file>