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32"/>
  </p:notesMasterIdLst>
  <p:sldIdLst>
    <p:sldId id="256" r:id="rId2"/>
    <p:sldId id="290" r:id="rId3"/>
    <p:sldId id="291" r:id="rId4"/>
    <p:sldId id="292" r:id="rId5"/>
    <p:sldId id="293" r:id="rId6"/>
    <p:sldId id="294" r:id="rId7"/>
    <p:sldId id="295" r:id="rId8"/>
    <p:sldId id="296" r:id="rId9"/>
    <p:sldId id="301" r:id="rId10"/>
    <p:sldId id="302" r:id="rId11"/>
    <p:sldId id="303" r:id="rId12"/>
    <p:sldId id="304" r:id="rId13"/>
    <p:sldId id="309" r:id="rId14"/>
    <p:sldId id="310" r:id="rId15"/>
    <p:sldId id="311" r:id="rId16"/>
    <p:sldId id="312" r:id="rId17"/>
    <p:sldId id="313" r:id="rId18"/>
    <p:sldId id="314" r:id="rId19"/>
    <p:sldId id="343" r:id="rId20"/>
    <p:sldId id="345" r:id="rId21"/>
    <p:sldId id="346" r:id="rId22"/>
    <p:sldId id="347" r:id="rId23"/>
    <p:sldId id="348" r:id="rId24"/>
    <p:sldId id="349" r:id="rId25"/>
    <p:sldId id="374" r:id="rId26"/>
    <p:sldId id="350" r:id="rId27"/>
    <p:sldId id="352" r:id="rId28"/>
    <p:sldId id="353" r:id="rId29"/>
    <p:sldId id="354" r:id="rId30"/>
    <p:sldId id="373" r:id="rId31"/>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p:cViewPr varScale="1">
        <p:scale>
          <a:sx n="85" d="100"/>
          <a:sy n="85" d="100"/>
        </p:scale>
        <p:origin x="1554" y="90"/>
      </p:cViewPr>
      <p:guideLst>
        <p:guide orient="horz" pos="2160"/>
        <p:guide pos="2880"/>
      </p:guideLst>
    </p:cSldViewPr>
  </p:slideViewPr>
  <p:notesTextViewPr>
    <p:cViewPr>
      <p:scale>
        <a:sx n="100" d="100"/>
        <a:sy n="100" d="100"/>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theme" Target="theme/theme1.xml"/><Relationship Id="rId8" Type="http://schemas.openxmlformats.org/officeDocument/2006/relationships/slide" Target="slides/slide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A8257F37-8A65-4109-9958-574B173E1714}" type="datetimeFigureOut">
              <a:rPr lang="en-US" smtClean="0"/>
              <a:t>11/17/2020</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DA50DCED-6720-4D8F-A57C-BD267F39CE68}" type="slidenum">
              <a:rPr lang="en-US" smtClean="0"/>
              <a:t>‹#›</a:t>
            </a:fld>
            <a:endParaRPr lang="en-US"/>
          </a:p>
        </p:txBody>
      </p:sp>
    </p:spTree>
    <p:extLst>
      <p:ext uri="{BB962C8B-B14F-4D97-AF65-F5344CB8AC3E}">
        <p14:creationId xmlns:p14="http://schemas.microsoft.com/office/powerpoint/2010/main" val="300704825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43" name="Group 42"/>
          <p:cNvGrpSpPr/>
          <p:nvPr/>
        </p:nvGrpSpPr>
        <p:grpSpPr>
          <a:xfrm>
            <a:off x="-382404" y="0"/>
            <a:ext cx="9932332" cy="6858000"/>
            <a:chOff x="-382404" y="0"/>
            <a:chExt cx="9932332" cy="6858000"/>
          </a:xfrm>
        </p:grpSpPr>
        <p:grpSp>
          <p:nvGrpSpPr>
            <p:cNvPr id="44" name="Group 44"/>
            <p:cNvGrpSpPr/>
            <p:nvPr/>
          </p:nvGrpSpPr>
          <p:grpSpPr>
            <a:xfrm>
              <a:off x="0" y="0"/>
              <a:ext cx="9144000" cy="6858000"/>
              <a:chOff x="0" y="0"/>
              <a:chExt cx="9144000" cy="6858000"/>
            </a:xfrm>
          </p:grpSpPr>
          <p:grpSp>
            <p:nvGrpSpPr>
              <p:cNvPr id="70" name="Group 4"/>
              <p:cNvGrpSpPr/>
              <p:nvPr/>
            </p:nvGrpSpPr>
            <p:grpSpPr>
              <a:xfrm>
                <a:off x="0" y="0"/>
                <a:ext cx="2514600" cy="6858000"/>
                <a:chOff x="0" y="0"/>
                <a:chExt cx="2514600" cy="6858000"/>
              </a:xfrm>
            </p:grpSpPr>
            <p:sp>
              <p:nvSpPr>
                <p:cNvPr id="115" name="Rectangle 114"/>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6" name="Rectangle 2"/>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7" name="Rectangle 3"/>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71" name="Group 5"/>
              <p:cNvGrpSpPr/>
              <p:nvPr/>
            </p:nvGrpSpPr>
            <p:grpSpPr>
              <a:xfrm>
                <a:off x="422910" y="0"/>
                <a:ext cx="2514600" cy="6858000"/>
                <a:chOff x="0" y="0"/>
                <a:chExt cx="2514600" cy="6858000"/>
              </a:xfrm>
            </p:grpSpPr>
            <p:sp>
              <p:nvSpPr>
                <p:cNvPr id="85" name="Rectangle 84"/>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6" name="Rectangle 85"/>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4" name="Rectangle 113"/>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73" name="Group 9"/>
              <p:cNvGrpSpPr/>
              <p:nvPr/>
            </p:nvGrpSpPr>
            <p:grpSpPr>
              <a:xfrm rot="10800000">
                <a:off x="6629400" y="0"/>
                <a:ext cx="2514600" cy="6858000"/>
                <a:chOff x="0" y="0"/>
                <a:chExt cx="2514600" cy="6858000"/>
              </a:xfrm>
            </p:grpSpPr>
            <p:sp>
              <p:nvSpPr>
                <p:cNvPr id="78" name="Rectangle 77"/>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9" name="Rectangle 78"/>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1" name="Rectangle 80"/>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75" name="Rectangle 74"/>
              <p:cNvSpPr/>
              <p:nvPr/>
            </p:nvSpPr>
            <p:spPr>
              <a:xfrm>
                <a:off x="3810000" y="0"/>
                <a:ext cx="28194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6" name="Rectangle 75"/>
              <p:cNvSpPr/>
              <p:nvPr/>
            </p:nvSpPr>
            <p:spPr>
              <a:xfrm>
                <a:off x="289560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7" name="Rectangle 76"/>
              <p:cNvSpPr/>
              <p:nvPr/>
            </p:nvSpPr>
            <p:spPr>
              <a:xfrm>
                <a:off x="31242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45" name="Freeform 44"/>
            <p:cNvSpPr/>
            <p:nvPr/>
          </p:nvSpPr>
          <p:spPr>
            <a:xfrm>
              <a:off x="-11875" y="5035138"/>
              <a:ext cx="9144000" cy="1175655"/>
            </a:xfrm>
            <a:custGeom>
              <a:avLst/>
              <a:gdLst>
                <a:gd name="connsiteX0" fmla="*/ 0 w 9144000"/>
                <a:gd name="connsiteY0" fmla="*/ 1116280 h 1175656"/>
                <a:gd name="connsiteX1" fmla="*/ 1674420 w 9144000"/>
                <a:gd name="connsiteY1" fmla="*/ 1163781 h 1175656"/>
                <a:gd name="connsiteX2" fmla="*/ 4120737 w 9144000"/>
                <a:gd name="connsiteY2" fmla="*/ 1045028 h 1175656"/>
                <a:gd name="connsiteX3" fmla="*/ 7172696 w 9144000"/>
                <a:gd name="connsiteY3" fmla="*/ 605641 h 1175656"/>
                <a:gd name="connsiteX4" fmla="*/ 9144000 w 9144000"/>
                <a:gd name="connsiteY4" fmla="*/ 0 h 1175656"/>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116279 h 1175655"/>
                <a:gd name="connsiteX1" fmla="*/ 1674420 w 9144000"/>
                <a:gd name="connsiteY1" fmla="*/ 1163780 h 1175655"/>
                <a:gd name="connsiteX2" fmla="*/ 4120737 w 9144000"/>
                <a:gd name="connsiteY2" fmla="*/ 1045027 h 1175655"/>
                <a:gd name="connsiteX3" fmla="*/ 7172696 w 9144000"/>
                <a:gd name="connsiteY3" fmla="*/ 605640 h 1175655"/>
                <a:gd name="connsiteX4" fmla="*/ 9144000 w 9144000"/>
                <a:gd name="connsiteY4" fmla="*/ 0 h 117565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44000" h="1175655">
                  <a:moveTo>
                    <a:pt x="0" y="1116279"/>
                  </a:moveTo>
                  <a:cubicBezTo>
                    <a:pt x="493815" y="1145967"/>
                    <a:pt x="987631" y="1175655"/>
                    <a:pt x="1674420" y="1163780"/>
                  </a:cubicBezTo>
                  <a:cubicBezTo>
                    <a:pt x="2361209" y="1151905"/>
                    <a:pt x="3204358" y="1138050"/>
                    <a:pt x="4120737" y="1045027"/>
                  </a:cubicBezTo>
                  <a:cubicBezTo>
                    <a:pt x="5037116" y="952004"/>
                    <a:pt x="6335486" y="779811"/>
                    <a:pt x="7172696" y="605640"/>
                  </a:cubicBezTo>
                  <a:cubicBezTo>
                    <a:pt x="8009907" y="431469"/>
                    <a:pt x="8866910" y="154379"/>
                    <a:pt x="9144000" y="0"/>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48" name="Freeform 47"/>
            <p:cNvSpPr/>
            <p:nvPr/>
          </p:nvSpPr>
          <p:spPr>
            <a:xfrm>
              <a:off x="-11875" y="3467595"/>
              <a:ext cx="9144000" cy="890650"/>
            </a:xfrm>
            <a:custGeom>
              <a:avLst/>
              <a:gdLst>
                <a:gd name="connsiteX0" fmla="*/ 0 w 9144000"/>
                <a:gd name="connsiteY0" fmla="*/ 890650 h 890650"/>
                <a:gd name="connsiteX1" fmla="*/ 1045028 w 9144000"/>
                <a:gd name="connsiteY1" fmla="*/ 475013 h 890650"/>
                <a:gd name="connsiteX2" fmla="*/ 3111335 w 9144000"/>
                <a:gd name="connsiteY2" fmla="*/ 71252 h 890650"/>
                <a:gd name="connsiteX3" fmla="*/ 5913911 w 9144000"/>
                <a:gd name="connsiteY3" fmla="*/ 71252 h 890650"/>
                <a:gd name="connsiteX4" fmla="*/ 9144000 w 9144000"/>
                <a:gd name="connsiteY4" fmla="*/ 498764 h 89065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44000" h="890650">
                  <a:moveTo>
                    <a:pt x="0" y="890650"/>
                  </a:moveTo>
                  <a:cubicBezTo>
                    <a:pt x="263236" y="751114"/>
                    <a:pt x="526472" y="611579"/>
                    <a:pt x="1045028" y="475013"/>
                  </a:cubicBezTo>
                  <a:cubicBezTo>
                    <a:pt x="1563584" y="338447"/>
                    <a:pt x="2299855" y="138545"/>
                    <a:pt x="3111335" y="71252"/>
                  </a:cubicBezTo>
                  <a:cubicBezTo>
                    <a:pt x="3922815" y="3959"/>
                    <a:pt x="4908467" y="0"/>
                    <a:pt x="5913911" y="71252"/>
                  </a:cubicBezTo>
                  <a:cubicBezTo>
                    <a:pt x="6919355" y="142504"/>
                    <a:pt x="8595756" y="427512"/>
                    <a:pt x="9144000" y="498764"/>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49" name="Freeform 48"/>
            <p:cNvSpPr/>
            <p:nvPr/>
          </p:nvSpPr>
          <p:spPr>
            <a:xfrm>
              <a:off x="-23751" y="5640779"/>
              <a:ext cx="3004457" cy="1211283"/>
            </a:xfrm>
            <a:custGeom>
              <a:avLst/>
              <a:gdLst>
                <a:gd name="connsiteX0" fmla="*/ 0 w 3004457"/>
                <a:gd name="connsiteY0" fmla="*/ 0 h 1211283"/>
                <a:gd name="connsiteX1" fmla="*/ 3004457 w 3004457"/>
                <a:gd name="connsiteY1" fmla="*/ 1211283 h 1211283"/>
              </a:gdLst>
              <a:ahLst/>
              <a:cxnLst>
                <a:cxn ang="0">
                  <a:pos x="connsiteX0" y="connsiteY0"/>
                </a:cxn>
                <a:cxn ang="0">
                  <a:pos x="connsiteX1" y="connsiteY1"/>
                </a:cxn>
              </a:cxnLst>
              <a:rect l="l" t="t" r="r" b="b"/>
              <a:pathLst>
                <a:path w="3004457" h="1211283">
                  <a:moveTo>
                    <a:pt x="0" y="0"/>
                  </a:moveTo>
                  <a:cubicBezTo>
                    <a:pt x="1103415" y="501732"/>
                    <a:pt x="2206831" y="1003465"/>
                    <a:pt x="3004457" y="1211283"/>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51" name="Freeform 50"/>
            <p:cNvSpPr/>
            <p:nvPr/>
          </p:nvSpPr>
          <p:spPr>
            <a:xfrm>
              <a:off x="-11875" y="5284519"/>
              <a:ext cx="9144000" cy="1478478"/>
            </a:xfrm>
            <a:custGeom>
              <a:avLst/>
              <a:gdLst>
                <a:gd name="connsiteX0" fmla="*/ 0 w 9144000"/>
                <a:gd name="connsiteY0" fmla="*/ 0 h 1478478"/>
                <a:gd name="connsiteX1" fmla="*/ 1104405 w 9144000"/>
                <a:gd name="connsiteY1" fmla="*/ 344385 h 1478478"/>
                <a:gd name="connsiteX2" fmla="*/ 3194462 w 9144000"/>
                <a:gd name="connsiteY2" fmla="*/ 866899 h 1478478"/>
                <a:gd name="connsiteX3" fmla="*/ 5676405 w 9144000"/>
                <a:gd name="connsiteY3" fmla="*/ 1282536 h 1478478"/>
                <a:gd name="connsiteX4" fmla="*/ 7730836 w 9144000"/>
                <a:gd name="connsiteY4" fmla="*/ 1448790 h 1478478"/>
                <a:gd name="connsiteX5" fmla="*/ 8573984 w 9144000"/>
                <a:gd name="connsiteY5" fmla="*/ 1460665 h 1478478"/>
                <a:gd name="connsiteX6" fmla="*/ 9144000 w 9144000"/>
                <a:gd name="connsiteY6" fmla="*/ 1425039 h 147847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9144000" h="1478478">
                  <a:moveTo>
                    <a:pt x="0" y="0"/>
                  </a:moveTo>
                  <a:cubicBezTo>
                    <a:pt x="285997" y="99951"/>
                    <a:pt x="571995" y="199902"/>
                    <a:pt x="1104405" y="344385"/>
                  </a:cubicBezTo>
                  <a:cubicBezTo>
                    <a:pt x="1636815" y="488868"/>
                    <a:pt x="2432462" y="710541"/>
                    <a:pt x="3194462" y="866899"/>
                  </a:cubicBezTo>
                  <a:cubicBezTo>
                    <a:pt x="3956462" y="1023258"/>
                    <a:pt x="4920343" y="1185554"/>
                    <a:pt x="5676405" y="1282536"/>
                  </a:cubicBezTo>
                  <a:cubicBezTo>
                    <a:pt x="6432467" y="1379518"/>
                    <a:pt x="7247906" y="1419102"/>
                    <a:pt x="7730836" y="1448790"/>
                  </a:cubicBezTo>
                  <a:cubicBezTo>
                    <a:pt x="8213766" y="1478478"/>
                    <a:pt x="8338457" y="1464623"/>
                    <a:pt x="8573984" y="1460665"/>
                  </a:cubicBezTo>
                  <a:cubicBezTo>
                    <a:pt x="8809511" y="1456707"/>
                    <a:pt x="8976755" y="1440873"/>
                    <a:pt x="9144000" y="1425039"/>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52" name="Freeform 51"/>
            <p:cNvSpPr/>
            <p:nvPr/>
          </p:nvSpPr>
          <p:spPr>
            <a:xfrm>
              <a:off x="2137558" y="5132120"/>
              <a:ext cx="6982691" cy="1719942"/>
            </a:xfrm>
            <a:custGeom>
              <a:avLst/>
              <a:gdLst>
                <a:gd name="connsiteX0" fmla="*/ 0 w 6982691"/>
                <a:gd name="connsiteY0" fmla="*/ 1719942 h 1719942"/>
                <a:gd name="connsiteX1" fmla="*/ 546265 w 6982691"/>
                <a:gd name="connsiteY1" fmla="*/ 1185553 h 1719942"/>
                <a:gd name="connsiteX2" fmla="*/ 1330037 w 6982691"/>
                <a:gd name="connsiteY2" fmla="*/ 710540 h 1719942"/>
                <a:gd name="connsiteX3" fmla="*/ 2078182 w 6982691"/>
                <a:gd name="connsiteY3" fmla="*/ 437407 h 1719942"/>
                <a:gd name="connsiteX4" fmla="*/ 3348842 w 6982691"/>
                <a:gd name="connsiteY4" fmla="*/ 152399 h 1719942"/>
                <a:gd name="connsiteX5" fmla="*/ 4001985 w 6982691"/>
                <a:gd name="connsiteY5" fmla="*/ 69272 h 1719942"/>
                <a:gd name="connsiteX6" fmla="*/ 5047013 w 6982691"/>
                <a:gd name="connsiteY6" fmla="*/ 9896 h 1719942"/>
                <a:gd name="connsiteX7" fmla="*/ 5890161 w 6982691"/>
                <a:gd name="connsiteY7" fmla="*/ 9896 h 1719942"/>
                <a:gd name="connsiteX8" fmla="*/ 6495803 w 6982691"/>
                <a:gd name="connsiteY8" fmla="*/ 9896 h 1719942"/>
                <a:gd name="connsiteX9" fmla="*/ 6899564 w 6982691"/>
                <a:gd name="connsiteY9" fmla="*/ 33646 h 1719942"/>
                <a:gd name="connsiteX10" fmla="*/ 6982691 w 6982691"/>
                <a:gd name="connsiteY10" fmla="*/ 45522 h 171994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6982691" h="1719942">
                  <a:moveTo>
                    <a:pt x="0" y="1719942"/>
                  </a:moveTo>
                  <a:cubicBezTo>
                    <a:pt x="162296" y="1536864"/>
                    <a:pt x="324592" y="1353787"/>
                    <a:pt x="546265" y="1185553"/>
                  </a:cubicBezTo>
                  <a:cubicBezTo>
                    <a:pt x="767938" y="1017319"/>
                    <a:pt x="1074718" y="835231"/>
                    <a:pt x="1330037" y="710540"/>
                  </a:cubicBezTo>
                  <a:cubicBezTo>
                    <a:pt x="1585356" y="585849"/>
                    <a:pt x="1741715" y="530430"/>
                    <a:pt x="2078182" y="437407"/>
                  </a:cubicBezTo>
                  <a:cubicBezTo>
                    <a:pt x="2414649" y="344384"/>
                    <a:pt x="3028208" y="213755"/>
                    <a:pt x="3348842" y="152399"/>
                  </a:cubicBezTo>
                  <a:cubicBezTo>
                    <a:pt x="3669476" y="91043"/>
                    <a:pt x="3718957" y="93022"/>
                    <a:pt x="4001985" y="69272"/>
                  </a:cubicBezTo>
                  <a:cubicBezTo>
                    <a:pt x="4285013" y="45522"/>
                    <a:pt x="4732317" y="19792"/>
                    <a:pt x="5047013" y="9896"/>
                  </a:cubicBezTo>
                  <a:cubicBezTo>
                    <a:pt x="5361709" y="0"/>
                    <a:pt x="5890161" y="9896"/>
                    <a:pt x="5890161" y="9896"/>
                  </a:cubicBezTo>
                  <a:lnTo>
                    <a:pt x="6495803" y="9896"/>
                  </a:lnTo>
                  <a:cubicBezTo>
                    <a:pt x="6664037" y="13854"/>
                    <a:pt x="6818416" y="27708"/>
                    <a:pt x="6899564" y="33646"/>
                  </a:cubicBezTo>
                  <a:cubicBezTo>
                    <a:pt x="6980712" y="39584"/>
                    <a:pt x="6953003" y="37605"/>
                    <a:pt x="6982691" y="45522"/>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53" name="Hexagon 52"/>
            <p:cNvSpPr/>
            <p:nvPr/>
          </p:nvSpPr>
          <p:spPr>
            <a:xfrm rot="1800000">
              <a:off x="2996165" y="2859252"/>
              <a:ext cx="1601400" cy="1388236"/>
            </a:xfrm>
            <a:prstGeom prst="hexagon">
              <a:avLst>
                <a:gd name="adj" fmla="val 28544"/>
                <a:gd name="vf" fmla="val 115470"/>
              </a:avLst>
            </a:pr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4" name="Hexagon 53"/>
            <p:cNvSpPr/>
            <p:nvPr/>
          </p:nvSpPr>
          <p:spPr>
            <a:xfrm rot="1800000">
              <a:off x="3720065" y="4126078"/>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5" name="Hexagon 54"/>
            <p:cNvSpPr/>
            <p:nvPr/>
          </p:nvSpPr>
          <p:spPr>
            <a:xfrm rot="1800000">
              <a:off x="3729591" y="1592427"/>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6" name="Hexagon 55"/>
            <p:cNvSpPr/>
            <p:nvPr/>
          </p:nvSpPr>
          <p:spPr>
            <a:xfrm rot="1800000">
              <a:off x="2977115" y="325603"/>
              <a:ext cx="1601400" cy="1388236"/>
            </a:xfrm>
            <a:prstGeom prst="hexagon">
              <a:avLst>
                <a:gd name="adj" fmla="val 28544"/>
                <a:gd name="vf" fmla="val 115470"/>
              </a:avLst>
            </a:prstGeom>
            <a:solidFill>
              <a:schemeClr val="bg1">
                <a:alpha val="4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7" name="Hexagon 56"/>
            <p:cNvSpPr/>
            <p:nvPr/>
          </p:nvSpPr>
          <p:spPr>
            <a:xfrm rot="1800000">
              <a:off x="4463014" y="5383378"/>
              <a:ext cx="1601400" cy="1388236"/>
            </a:xfrm>
            <a:prstGeom prst="hexagon">
              <a:avLst>
                <a:gd name="adj" fmla="val 28544"/>
                <a:gd name="vf" fmla="val 115470"/>
              </a:avLst>
            </a:prstGeom>
            <a:solidFill>
              <a:schemeClr val="bg1">
                <a:alpha val="6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8" name="Freeform 57"/>
            <p:cNvSpPr/>
            <p:nvPr/>
          </p:nvSpPr>
          <p:spPr>
            <a:xfrm rot="1800000">
              <a:off x="-382404" y="4201528"/>
              <a:ext cx="1261499" cy="1388236"/>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261499"/>
                <a:gd name="connsiteY0" fmla="*/ 105098 h 1388236"/>
                <a:gd name="connsiteX1" fmla="*/ 56357 w 1261499"/>
                <a:gd name="connsiteY1" fmla="*/ 0 h 1388236"/>
                <a:gd name="connsiteX2" fmla="*/ 865241 w 1261499"/>
                <a:gd name="connsiteY2" fmla="*/ 0 h 1388236"/>
                <a:gd name="connsiteX3" fmla="*/ 1261499 w 1261499"/>
                <a:gd name="connsiteY3" fmla="*/ 694118 h 1388236"/>
                <a:gd name="connsiteX4" fmla="*/ 865241 w 1261499"/>
                <a:gd name="connsiteY4" fmla="*/ 1388236 h 1388236"/>
                <a:gd name="connsiteX5" fmla="*/ 56357 w 1261499"/>
                <a:gd name="connsiteY5" fmla="*/ 1388236 h 1388236"/>
                <a:gd name="connsiteX6" fmla="*/ 0 w 1261499"/>
                <a:gd name="connsiteY6" fmla="*/ 105098 h 1388236"/>
                <a:gd name="connsiteX0" fmla="*/ 0 w 1261499"/>
                <a:gd name="connsiteY0" fmla="*/ 105098 h 1388236"/>
                <a:gd name="connsiteX1" fmla="*/ 56357 w 1261499"/>
                <a:gd name="connsiteY1" fmla="*/ 0 h 1388236"/>
                <a:gd name="connsiteX2" fmla="*/ 865241 w 1261499"/>
                <a:gd name="connsiteY2" fmla="*/ 0 h 1388236"/>
                <a:gd name="connsiteX3" fmla="*/ 1261499 w 1261499"/>
                <a:gd name="connsiteY3" fmla="*/ 694118 h 1388236"/>
                <a:gd name="connsiteX4" fmla="*/ 865241 w 1261499"/>
                <a:gd name="connsiteY4" fmla="*/ 1388236 h 1388236"/>
                <a:gd name="connsiteX5" fmla="*/ 744578 w 1261499"/>
                <a:gd name="connsiteY5" fmla="*/ 1387893 h 1388236"/>
                <a:gd name="connsiteX6" fmla="*/ 0 w 1261499"/>
                <a:gd name="connsiteY6" fmla="*/ 105098 h 13882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61499" h="1388236">
                  <a:moveTo>
                    <a:pt x="0" y="105098"/>
                  </a:moveTo>
                  <a:lnTo>
                    <a:pt x="56357" y="0"/>
                  </a:lnTo>
                  <a:lnTo>
                    <a:pt x="865241" y="0"/>
                  </a:lnTo>
                  <a:lnTo>
                    <a:pt x="1261499" y="694118"/>
                  </a:lnTo>
                  <a:lnTo>
                    <a:pt x="865241" y="1388236"/>
                  </a:lnTo>
                  <a:lnTo>
                    <a:pt x="744578" y="1387893"/>
                  </a:lnTo>
                  <a:lnTo>
                    <a:pt x="0" y="105098"/>
                  </a:lnTo>
                  <a:close/>
                </a:path>
              </a:pathLst>
            </a:cu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9" name="Hexagon 58"/>
            <p:cNvSpPr/>
            <p:nvPr/>
          </p:nvSpPr>
          <p:spPr>
            <a:xfrm rot="1800000">
              <a:off x="24365" y="5402429"/>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0" name="Hexagon 59"/>
            <p:cNvSpPr/>
            <p:nvPr/>
          </p:nvSpPr>
          <p:spPr>
            <a:xfrm rot="1800000">
              <a:off x="52941" y="2849728"/>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1" name="Hexagon 60"/>
            <p:cNvSpPr/>
            <p:nvPr/>
          </p:nvSpPr>
          <p:spPr>
            <a:xfrm rot="1800000">
              <a:off x="776840" y="4126077"/>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2" name="Hexagon 61"/>
            <p:cNvSpPr/>
            <p:nvPr/>
          </p:nvSpPr>
          <p:spPr>
            <a:xfrm rot="1800000">
              <a:off x="1510265" y="5411953"/>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3" name="Hexagon 62"/>
            <p:cNvSpPr/>
            <p:nvPr/>
          </p:nvSpPr>
          <p:spPr>
            <a:xfrm rot="1800000">
              <a:off x="1529316" y="2859252"/>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4" name="Hexagon 63"/>
            <p:cNvSpPr/>
            <p:nvPr/>
          </p:nvSpPr>
          <p:spPr>
            <a:xfrm rot="1800000">
              <a:off x="795890" y="1563853"/>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5" name="Hexagon 64"/>
            <p:cNvSpPr/>
            <p:nvPr/>
          </p:nvSpPr>
          <p:spPr>
            <a:xfrm rot="1800000">
              <a:off x="6806166" y="4145128"/>
              <a:ext cx="1601400" cy="1388236"/>
            </a:xfrm>
            <a:prstGeom prst="hexagon">
              <a:avLst>
                <a:gd name="adj" fmla="val 28544"/>
                <a:gd name="vf" fmla="val 115470"/>
              </a:avLst>
            </a:pr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6" name="Hexagon 65"/>
            <p:cNvSpPr/>
            <p:nvPr/>
          </p:nvSpPr>
          <p:spPr>
            <a:xfrm rot="1800000">
              <a:off x="7549116" y="5421479"/>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7" name="Hexagon 66"/>
            <p:cNvSpPr/>
            <p:nvPr/>
          </p:nvSpPr>
          <p:spPr>
            <a:xfrm rot="1800000">
              <a:off x="7549117" y="2868778"/>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8" name="Freeform 67"/>
            <p:cNvSpPr/>
            <p:nvPr/>
          </p:nvSpPr>
          <p:spPr>
            <a:xfrm rot="1800000">
              <a:off x="8306521" y="4055629"/>
              <a:ext cx="1243407" cy="1388236"/>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601400"/>
                <a:gd name="connsiteY0" fmla="*/ 694118 h 1388236"/>
                <a:gd name="connsiteX1" fmla="*/ 396258 w 1601400"/>
                <a:gd name="connsiteY1" fmla="*/ 0 h 1388236"/>
                <a:gd name="connsiteX2" fmla="*/ 474029 w 1601400"/>
                <a:gd name="connsiteY2" fmla="*/ 4016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243407"/>
                <a:gd name="connsiteY0" fmla="*/ 694118 h 1388236"/>
                <a:gd name="connsiteX1" fmla="*/ 396258 w 1243407"/>
                <a:gd name="connsiteY1" fmla="*/ 0 h 1388236"/>
                <a:gd name="connsiteX2" fmla="*/ 474029 w 1243407"/>
                <a:gd name="connsiteY2" fmla="*/ 4016 h 1388236"/>
                <a:gd name="connsiteX3" fmla="*/ 1243407 w 1243407"/>
                <a:gd name="connsiteY3" fmla="*/ 1325983 h 1388236"/>
                <a:gd name="connsiteX4" fmla="*/ 1205142 w 1243407"/>
                <a:gd name="connsiteY4" fmla="*/ 1388236 h 1388236"/>
                <a:gd name="connsiteX5" fmla="*/ 396258 w 1243407"/>
                <a:gd name="connsiteY5" fmla="*/ 1388236 h 1388236"/>
                <a:gd name="connsiteX6" fmla="*/ 0 w 1243407"/>
                <a:gd name="connsiteY6" fmla="*/ 694118 h 13882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43407" h="1388236">
                  <a:moveTo>
                    <a:pt x="0" y="694118"/>
                  </a:moveTo>
                  <a:lnTo>
                    <a:pt x="396258" y="0"/>
                  </a:lnTo>
                  <a:lnTo>
                    <a:pt x="474029" y="4016"/>
                  </a:lnTo>
                  <a:lnTo>
                    <a:pt x="1243407" y="1325983"/>
                  </a:lnTo>
                  <a:lnTo>
                    <a:pt x="1205142" y="1388236"/>
                  </a:lnTo>
                  <a:lnTo>
                    <a:pt x="396258" y="1388236"/>
                  </a:lnTo>
                  <a:lnTo>
                    <a:pt x="0" y="694118"/>
                  </a:lnTo>
                  <a:close/>
                </a:path>
              </a:pathLst>
            </a:custGeom>
            <a:solidFill>
              <a:schemeClr val="bg1">
                <a:alpha val="4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9" name="Freeform 68"/>
            <p:cNvSpPr/>
            <p:nvPr/>
          </p:nvSpPr>
          <p:spPr>
            <a:xfrm rot="1800000">
              <a:off x="8306771" y="1511524"/>
              <a:ext cx="1241871" cy="1388822"/>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601400"/>
                <a:gd name="connsiteY0" fmla="*/ 694704 h 1388822"/>
                <a:gd name="connsiteX1" fmla="*/ 396258 w 1601400"/>
                <a:gd name="connsiteY1" fmla="*/ 586 h 1388822"/>
                <a:gd name="connsiteX2" fmla="*/ 482002 w 1601400"/>
                <a:gd name="connsiteY2" fmla="*/ 0 h 1388822"/>
                <a:gd name="connsiteX3" fmla="*/ 1601400 w 1601400"/>
                <a:gd name="connsiteY3" fmla="*/ 694704 h 1388822"/>
                <a:gd name="connsiteX4" fmla="*/ 1205142 w 1601400"/>
                <a:gd name="connsiteY4" fmla="*/ 1388822 h 1388822"/>
                <a:gd name="connsiteX5" fmla="*/ 396258 w 1601400"/>
                <a:gd name="connsiteY5" fmla="*/ 1388822 h 1388822"/>
                <a:gd name="connsiteX6" fmla="*/ 0 w 1601400"/>
                <a:gd name="connsiteY6" fmla="*/ 694704 h 1388822"/>
                <a:gd name="connsiteX0" fmla="*/ 0 w 1241871"/>
                <a:gd name="connsiteY0" fmla="*/ 694704 h 1388822"/>
                <a:gd name="connsiteX1" fmla="*/ 396258 w 1241871"/>
                <a:gd name="connsiteY1" fmla="*/ 586 h 1388822"/>
                <a:gd name="connsiteX2" fmla="*/ 482002 w 1241871"/>
                <a:gd name="connsiteY2" fmla="*/ 0 h 1388822"/>
                <a:gd name="connsiteX3" fmla="*/ 1241871 w 1241871"/>
                <a:gd name="connsiteY3" fmla="*/ 1323912 h 1388822"/>
                <a:gd name="connsiteX4" fmla="*/ 1205142 w 1241871"/>
                <a:gd name="connsiteY4" fmla="*/ 1388822 h 1388822"/>
                <a:gd name="connsiteX5" fmla="*/ 396258 w 1241871"/>
                <a:gd name="connsiteY5" fmla="*/ 1388822 h 1388822"/>
                <a:gd name="connsiteX6" fmla="*/ 0 w 1241871"/>
                <a:gd name="connsiteY6" fmla="*/ 694704 h 138882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41871" h="1388822">
                  <a:moveTo>
                    <a:pt x="0" y="694704"/>
                  </a:moveTo>
                  <a:lnTo>
                    <a:pt x="396258" y="586"/>
                  </a:lnTo>
                  <a:lnTo>
                    <a:pt x="482002" y="0"/>
                  </a:lnTo>
                  <a:lnTo>
                    <a:pt x="1241871" y="1323912"/>
                  </a:lnTo>
                  <a:lnTo>
                    <a:pt x="1205142" y="1388822"/>
                  </a:lnTo>
                  <a:lnTo>
                    <a:pt x="396258" y="1388822"/>
                  </a:lnTo>
                  <a:lnTo>
                    <a:pt x="0" y="694704"/>
                  </a:lnTo>
                  <a:close/>
                </a:path>
              </a:pathLst>
            </a:cu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46" name="Rectangle 45"/>
          <p:cNvSpPr/>
          <p:nvPr/>
        </p:nvSpPr>
        <p:spPr>
          <a:xfrm>
            <a:off x="4561242" y="-21511"/>
            <a:ext cx="3679116" cy="6271840"/>
          </a:xfrm>
          <a:prstGeom prst="rect">
            <a:avLst/>
          </a:prstGeom>
          <a:solidFill>
            <a:srgbClr val="F5F5F5"/>
          </a:solidFill>
          <a:ln>
            <a:solidFill>
              <a:schemeClr val="bg2">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7" name="Rectangle 46"/>
          <p:cNvSpPr/>
          <p:nvPr/>
        </p:nvSpPr>
        <p:spPr>
          <a:xfrm>
            <a:off x="4649096" y="-21511"/>
            <a:ext cx="3505200" cy="2312889"/>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ctrTitle"/>
          </p:nvPr>
        </p:nvSpPr>
        <p:spPr>
          <a:xfrm>
            <a:off x="4733365" y="2708476"/>
            <a:ext cx="3313355" cy="1702160"/>
          </a:xfrm>
        </p:spPr>
        <p:txBody>
          <a:bodyPr>
            <a:normAutofit/>
          </a:bodyPr>
          <a:lstStyle>
            <a:lvl1pPr>
              <a:defRPr sz="3600"/>
            </a:lvl1pPr>
          </a:lstStyle>
          <a:p>
            <a:r>
              <a:rPr lang="en-US"/>
              <a:t>Click to edit Master title style</a:t>
            </a:r>
            <a:endParaRPr lang="en-US" dirty="0"/>
          </a:p>
        </p:txBody>
      </p:sp>
      <p:sp>
        <p:nvSpPr>
          <p:cNvPr id="3" name="Subtitle 2"/>
          <p:cNvSpPr>
            <a:spLocks noGrp="1"/>
          </p:cNvSpPr>
          <p:nvPr>
            <p:ph type="subTitle" idx="1"/>
          </p:nvPr>
        </p:nvSpPr>
        <p:spPr>
          <a:xfrm>
            <a:off x="4733365" y="4421080"/>
            <a:ext cx="3309803" cy="1260629"/>
          </a:xfrm>
        </p:spPr>
        <p:txBody>
          <a:bodyPr>
            <a:normAutofit/>
          </a:bodyPr>
          <a:lstStyle>
            <a:lvl1pPr marL="0" indent="0" algn="l">
              <a:buNone/>
              <a:defRPr sz="1800">
                <a:solidFill>
                  <a:srgbClr val="424242"/>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a:xfrm>
            <a:off x="4738744" y="1516828"/>
            <a:ext cx="2133600" cy="750981"/>
          </a:xfrm>
        </p:spPr>
        <p:txBody>
          <a:bodyPr anchor="b"/>
          <a:lstStyle>
            <a:lvl1pPr algn="l">
              <a:defRPr sz="2400"/>
            </a:lvl1pPr>
          </a:lstStyle>
          <a:p>
            <a:fld id="{CD90B92D-B0F5-4A54-AF23-28367887A795}" type="datetime1">
              <a:rPr lang="en-US" smtClean="0"/>
              <a:t>11/17/2020</a:t>
            </a:fld>
            <a:endParaRPr lang="en-IN"/>
          </a:p>
        </p:txBody>
      </p:sp>
      <p:sp>
        <p:nvSpPr>
          <p:cNvPr id="50" name="Rectangle 49"/>
          <p:cNvSpPr/>
          <p:nvPr/>
        </p:nvSpPr>
        <p:spPr>
          <a:xfrm>
            <a:off x="4650889" y="6088284"/>
            <a:ext cx="3505200" cy="8174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Footer Placeholder 4"/>
          <p:cNvSpPr>
            <a:spLocks noGrp="1"/>
          </p:cNvSpPr>
          <p:nvPr>
            <p:ph type="ftr" sz="quarter" idx="11"/>
          </p:nvPr>
        </p:nvSpPr>
        <p:spPr>
          <a:xfrm>
            <a:off x="5303520" y="5719966"/>
            <a:ext cx="2831592" cy="365125"/>
          </a:xfrm>
        </p:spPr>
        <p:txBody>
          <a:bodyPr>
            <a:normAutofit/>
          </a:bodyPr>
          <a:lstStyle>
            <a:lvl1pPr>
              <a:defRPr>
                <a:solidFill>
                  <a:schemeClr val="accent1"/>
                </a:solidFill>
              </a:defRPr>
            </a:lvl1pPr>
          </a:lstStyle>
          <a:p>
            <a:endParaRPr lang="en-IN"/>
          </a:p>
        </p:txBody>
      </p:sp>
      <p:sp>
        <p:nvSpPr>
          <p:cNvPr id="6" name="Slide Number Placeholder 5"/>
          <p:cNvSpPr>
            <a:spLocks noGrp="1"/>
          </p:cNvSpPr>
          <p:nvPr>
            <p:ph type="sldNum" sz="quarter" idx="12"/>
          </p:nvPr>
        </p:nvSpPr>
        <p:spPr>
          <a:xfrm>
            <a:off x="4649096" y="5719966"/>
            <a:ext cx="643666" cy="365125"/>
          </a:xfrm>
        </p:spPr>
        <p:txBody>
          <a:bodyPr/>
          <a:lstStyle>
            <a:lvl1pPr>
              <a:defRPr>
                <a:solidFill>
                  <a:schemeClr val="accent1"/>
                </a:solidFill>
              </a:defRPr>
            </a:lvl1pPr>
          </a:lstStyle>
          <a:p>
            <a:fld id="{6B254E07-BEAD-4717-824B-D5C36551C9BB}" type="slidenum">
              <a:rPr lang="en-IN" smtClean="0"/>
              <a:pPr/>
              <a:t>‹#›</a:t>
            </a:fld>
            <a:endParaRPr lang="en-IN"/>
          </a:p>
        </p:txBody>
      </p:sp>
      <p:sp>
        <p:nvSpPr>
          <p:cNvPr id="89" name="Rectangle 88"/>
          <p:cNvSpPr/>
          <p:nvPr/>
        </p:nvSpPr>
        <p:spPr>
          <a:xfrm>
            <a:off x="4650889" y="6088284"/>
            <a:ext cx="3505200" cy="8174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3D0DBC89-A379-4C17-A4A7-5E0FC8246420}" type="datetime1">
              <a:rPr lang="en-US" smtClean="0"/>
              <a:t>11/17/2020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6B254E07-BEAD-4717-824B-D5C36551C9BB}" type="slidenum">
              <a:rPr lang="en-IN" smtClean="0"/>
              <a:pPr/>
              <a:t>‹#›</a:t>
            </a:fld>
            <a:endParaRPr lang="en-IN"/>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1258645" y="2900829"/>
            <a:ext cx="6637468" cy="1362075"/>
          </a:xfrm>
        </p:spPr>
        <p:txBody>
          <a:bodyPr anchor="b"/>
          <a:lstStyle>
            <a:lvl1pPr algn="l">
              <a:defRPr sz="4000" b="0" cap="none" baseline="0"/>
            </a:lvl1pPr>
          </a:lstStyle>
          <a:p>
            <a:r>
              <a:rPr lang="en-US"/>
              <a:t>Click to edit Master title style</a:t>
            </a:r>
            <a:endParaRPr lang="en-US" dirty="0"/>
          </a:p>
        </p:txBody>
      </p:sp>
      <p:sp>
        <p:nvSpPr>
          <p:cNvPr id="3" name="Text Placeholder 2"/>
          <p:cNvSpPr>
            <a:spLocks noGrp="1"/>
          </p:cNvSpPr>
          <p:nvPr>
            <p:ph type="body" idx="1"/>
          </p:nvPr>
        </p:nvSpPr>
        <p:spPr>
          <a:xfrm>
            <a:off x="1258645" y="4267200"/>
            <a:ext cx="6637467" cy="1520413"/>
          </a:xfrm>
        </p:spPr>
        <p:txBody>
          <a:bodyPr anchor="t"/>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016D3ED6-DD47-491F-A0B1-CEE63FBB305D}" type="datetime1">
              <a:rPr lang="en-US" smtClean="0"/>
              <a:t>11/17/2020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6B254E07-BEAD-4717-824B-D5C36551C9BB}" type="slidenum">
              <a:rPr lang="en-IN" smtClean="0"/>
              <a:pPr/>
              <a:t>‹#›</a:t>
            </a:fld>
            <a:endParaRPr lang="en-IN"/>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5" name="Date Placeholder 4"/>
          <p:cNvSpPr>
            <a:spLocks noGrp="1"/>
          </p:cNvSpPr>
          <p:nvPr>
            <p:ph type="dt" sz="half" idx="10"/>
          </p:nvPr>
        </p:nvSpPr>
        <p:spPr/>
        <p:txBody>
          <a:bodyPr/>
          <a:lstStyle/>
          <a:p>
            <a:fld id="{B70AC7B8-6790-4DEE-8A47-866E6438942F}" type="datetime1">
              <a:rPr lang="en-US" smtClean="0"/>
              <a:t>11/17/2020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6B254E07-BEAD-4717-824B-D5C36551C9BB}" type="slidenum">
              <a:rPr lang="en-IN" smtClean="0"/>
              <a:pPr/>
              <a:t>‹#›</a:t>
            </a:fld>
            <a:endParaRPr lang="en-IN"/>
          </a:p>
        </p:txBody>
      </p:sp>
      <p:sp>
        <p:nvSpPr>
          <p:cNvPr id="9" name="Content Placeholder 8"/>
          <p:cNvSpPr>
            <a:spLocks noGrp="1"/>
          </p:cNvSpPr>
          <p:nvPr>
            <p:ph sz="quarter" idx="13"/>
          </p:nvPr>
        </p:nvSpPr>
        <p:spPr>
          <a:xfrm>
            <a:off x="1042416" y="2313432"/>
            <a:ext cx="3419856" cy="349300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11" name="Content Placeholder 10"/>
          <p:cNvSpPr>
            <a:spLocks noGrp="1"/>
          </p:cNvSpPr>
          <p:nvPr>
            <p:ph sz="quarter" idx="14"/>
          </p:nvPr>
        </p:nvSpPr>
        <p:spPr>
          <a:xfrm>
            <a:off x="4645152" y="2313431"/>
            <a:ext cx="3419856" cy="349300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1412111" y="2316009"/>
            <a:ext cx="3057148" cy="639762"/>
          </a:xfrm>
        </p:spPr>
        <p:txBody>
          <a:bodyPr anchor="b"/>
          <a:lstStyle>
            <a:lvl1pPr marL="0" indent="0">
              <a:buNone/>
              <a:defRPr sz="2400" b="1">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041721" y="2974694"/>
            <a:ext cx="3419856" cy="2835797"/>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011837" y="2316010"/>
            <a:ext cx="3055717" cy="639762"/>
          </a:xfrm>
        </p:spPr>
        <p:txBody>
          <a:bodyPr anchor="b"/>
          <a:lstStyle>
            <a:lvl1pPr marL="0" indent="0">
              <a:buNone/>
              <a:defRPr sz="2400" b="1">
                <a:solidFill>
                  <a:schemeClr val="accent1"/>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152" y="2974694"/>
            <a:ext cx="3419856" cy="2835797"/>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62BD0D8A-BDFF-4472-A83C-8EDCCDCF9ED9}" type="datetime1">
              <a:rPr lang="en-US" smtClean="0"/>
              <a:t>11/17/2020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6B254E07-BEAD-4717-824B-D5C36551C9BB}" type="slidenum">
              <a:rPr lang="en-IN" smtClean="0"/>
              <a:pPr/>
              <a:t>‹#›</a:t>
            </a:fld>
            <a:endParaRPr lang="en-IN"/>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84E81042-333C-494F-A6C5-4BACDBEEA5C0}" type="datetime1">
              <a:rPr lang="en-US" smtClean="0"/>
              <a:t>11/17/2020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6B254E07-BEAD-4717-824B-D5C36551C9BB}" type="slidenum">
              <a:rPr lang="en-IN" smtClean="0"/>
              <a:pPr/>
              <a:t>‹#›</a:t>
            </a:fld>
            <a:endParaRPr lang="en-IN"/>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FD9B0BA2-09A8-4138-A795-274B9FBC0F69}" type="datetime1">
              <a:rPr lang="en-US" smtClean="0"/>
              <a:t>11/17/2020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6B254E07-BEAD-4717-824B-D5C36551C9BB}" type="slidenum">
              <a:rPr lang="en-IN" smtClean="0"/>
              <a:pPr/>
              <a:t>‹#›</a:t>
            </a:fld>
            <a:endParaRPr lang="en-IN"/>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grpSp>
        <p:nvGrpSpPr>
          <p:cNvPr id="44" name="Group 43"/>
          <p:cNvGrpSpPr/>
          <p:nvPr/>
        </p:nvGrpSpPr>
        <p:grpSpPr>
          <a:xfrm>
            <a:off x="-382404" y="0"/>
            <a:ext cx="9932332" cy="6858000"/>
            <a:chOff x="-382404" y="0"/>
            <a:chExt cx="9932332" cy="6858000"/>
          </a:xfrm>
        </p:grpSpPr>
        <p:grpSp>
          <p:nvGrpSpPr>
            <p:cNvPr id="45" name="Group 44"/>
            <p:cNvGrpSpPr/>
            <p:nvPr/>
          </p:nvGrpSpPr>
          <p:grpSpPr>
            <a:xfrm>
              <a:off x="0" y="0"/>
              <a:ext cx="9144000" cy="6858000"/>
              <a:chOff x="0" y="0"/>
              <a:chExt cx="9144000" cy="6858000"/>
            </a:xfrm>
          </p:grpSpPr>
          <p:grpSp>
            <p:nvGrpSpPr>
              <p:cNvPr id="72" name="Group 4"/>
              <p:cNvGrpSpPr/>
              <p:nvPr/>
            </p:nvGrpSpPr>
            <p:grpSpPr>
              <a:xfrm>
                <a:off x="0" y="0"/>
                <a:ext cx="2514600" cy="6858000"/>
                <a:chOff x="0" y="0"/>
                <a:chExt cx="2514600" cy="6858000"/>
              </a:xfrm>
            </p:grpSpPr>
            <p:sp>
              <p:nvSpPr>
                <p:cNvPr id="84" name="Rectangle 83"/>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5" name="Rectangle 2"/>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6" name="Rectangle 3"/>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73" name="Group 5"/>
              <p:cNvGrpSpPr/>
              <p:nvPr/>
            </p:nvGrpSpPr>
            <p:grpSpPr>
              <a:xfrm>
                <a:off x="422910" y="0"/>
                <a:ext cx="2514600" cy="6858000"/>
                <a:chOff x="0" y="0"/>
                <a:chExt cx="2514600" cy="6858000"/>
              </a:xfrm>
            </p:grpSpPr>
            <p:sp>
              <p:nvSpPr>
                <p:cNvPr id="81" name="Rectangle 80"/>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2" name="Rectangle 81"/>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3" name="Rectangle 82"/>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74" name="Group 9"/>
              <p:cNvGrpSpPr/>
              <p:nvPr/>
            </p:nvGrpSpPr>
            <p:grpSpPr>
              <a:xfrm rot="10800000">
                <a:off x="6629400" y="0"/>
                <a:ext cx="2514600" cy="6858000"/>
                <a:chOff x="0" y="0"/>
                <a:chExt cx="2514600" cy="6858000"/>
              </a:xfrm>
            </p:grpSpPr>
            <p:sp>
              <p:nvSpPr>
                <p:cNvPr id="78" name="Rectangle 77"/>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9" name="Rectangle 78"/>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0" name="Rectangle 79"/>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75" name="Rectangle 74"/>
              <p:cNvSpPr/>
              <p:nvPr/>
            </p:nvSpPr>
            <p:spPr>
              <a:xfrm>
                <a:off x="3810000" y="0"/>
                <a:ext cx="28194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6" name="Rectangle 75"/>
              <p:cNvSpPr/>
              <p:nvPr/>
            </p:nvSpPr>
            <p:spPr>
              <a:xfrm>
                <a:off x="289560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7" name="Rectangle 76"/>
              <p:cNvSpPr/>
              <p:nvPr/>
            </p:nvSpPr>
            <p:spPr>
              <a:xfrm>
                <a:off x="31242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47" name="Freeform 46"/>
            <p:cNvSpPr/>
            <p:nvPr/>
          </p:nvSpPr>
          <p:spPr>
            <a:xfrm>
              <a:off x="-11875" y="5035138"/>
              <a:ext cx="9144000" cy="1175655"/>
            </a:xfrm>
            <a:custGeom>
              <a:avLst/>
              <a:gdLst>
                <a:gd name="connsiteX0" fmla="*/ 0 w 9144000"/>
                <a:gd name="connsiteY0" fmla="*/ 1116280 h 1175656"/>
                <a:gd name="connsiteX1" fmla="*/ 1674420 w 9144000"/>
                <a:gd name="connsiteY1" fmla="*/ 1163781 h 1175656"/>
                <a:gd name="connsiteX2" fmla="*/ 4120737 w 9144000"/>
                <a:gd name="connsiteY2" fmla="*/ 1045028 h 1175656"/>
                <a:gd name="connsiteX3" fmla="*/ 7172696 w 9144000"/>
                <a:gd name="connsiteY3" fmla="*/ 605641 h 1175656"/>
                <a:gd name="connsiteX4" fmla="*/ 9144000 w 9144000"/>
                <a:gd name="connsiteY4" fmla="*/ 0 h 1175656"/>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116279 h 1175655"/>
                <a:gd name="connsiteX1" fmla="*/ 1674420 w 9144000"/>
                <a:gd name="connsiteY1" fmla="*/ 1163780 h 1175655"/>
                <a:gd name="connsiteX2" fmla="*/ 4120737 w 9144000"/>
                <a:gd name="connsiteY2" fmla="*/ 1045027 h 1175655"/>
                <a:gd name="connsiteX3" fmla="*/ 7172696 w 9144000"/>
                <a:gd name="connsiteY3" fmla="*/ 605640 h 1175655"/>
                <a:gd name="connsiteX4" fmla="*/ 9144000 w 9144000"/>
                <a:gd name="connsiteY4" fmla="*/ 0 h 117565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44000" h="1175655">
                  <a:moveTo>
                    <a:pt x="0" y="1116279"/>
                  </a:moveTo>
                  <a:cubicBezTo>
                    <a:pt x="493815" y="1145967"/>
                    <a:pt x="987631" y="1175655"/>
                    <a:pt x="1674420" y="1163780"/>
                  </a:cubicBezTo>
                  <a:cubicBezTo>
                    <a:pt x="2361209" y="1151905"/>
                    <a:pt x="3204358" y="1138050"/>
                    <a:pt x="4120737" y="1045027"/>
                  </a:cubicBezTo>
                  <a:cubicBezTo>
                    <a:pt x="5037116" y="952004"/>
                    <a:pt x="6335486" y="779811"/>
                    <a:pt x="7172696" y="605640"/>
                  </a:cubicBezTo>
                  <a:cubicBezTo>
                    <a:pt x="8009907" y="431469"/>
                    <a:pt x="8866910" y="154379"/>
                    <a:pt x="9144000" y="0"/>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48" name="Freeform 47"/>
            <p:cNvSpPr/>
            <p:nvPr/>
          </p:nvSpPr>
          <p:spPr>
            <a:xfrm>
              <a:off x="-11875" y="3467595"/>
              <a:ext cx="9144000" cy="890650"/>
            </a:xfrm>
            <a:custGeom>
              <a:avLst/>
              <a:gdLst>
                <a:gd name="connsiteX0" fmla="*/ 0 w 9144000"/>
                <a:gd name="connsiteY0" fmla="*/ 890650 h 890650"/>
                <a:gd name="connsiteX1" fmla="*/ 1045028 w 9144000"/>
                <a:gd name="connsiteY1" fmla="*/ 475013 h 890650"/>
                <a:gd name="connsiteX2" fmla="*/ 3111335 w 9144000"/>
                <a:gd name="connsiteY2" fmla="*/ 71252 h 890650"/>
                <a:gd name="connsiteX3" fmla="*/ 5913911 w 9144000"/>
                <a:gd name="connsiteY3" fmla="*/ 71252 h 890650"/>
                <a:gd name="connsiteX4" fmla="*/ 9144000 w 9144000"/>
                <a:gd name="connsiteY4" fmla="*/ 498764 h 89065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44000" h="890650">
                  <a:moveTo>
                    <a:pt x="0" y="890650"/>
                  </a:moveTo>
                  <a:cubicBezTo>
                    <a:pt x="263236" y="751114"/>
                    <a:pt x="526472" y="611579"/>
                    <a:pt x="1045028" y="475013"/>
                  </a:cubicBezTo>
                  <a:cubicBezTo>
                    <a:pt x="1563584" y="338447"/>
                    <a:pt x="2299855" y="138545"/>
                    <a:pt x="3111335" y="71252"/>
                  </a:cubicBezTo>
                  <a:cubicBezTo>
                    <a:pt x="3922815" y="3959"/>
                    <a:pt x="4908467" y="0"/>
                    <a:pt x="5913911" y="71252"/>
                  </a:cubicBezTo>
                  <a:cubicBezTo>
                    <a:pt x="6919355" y="142504"/>
                    <a:pt x="8595756" y="427512"/>
                    <a:pt x="9144000" y="498764"/>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49" name="Freeform 48"/>
            <p:cNvSpPr/>
            <p:nvPr/>
          </p:nvSpPr>
          <p:spPr>
            <a:xfrm>
              <a:off x="-23751" y="5640779"/>
              <a:ext cx="3004457" cy="1211283"/>
            </a:xfrm>
            <a:custGeom>
              <a:avLst/>
              <a:gdLst>
                <a:gd name="connsiteX0" fmla="*/ 0 w 3004457"/>
                <a:gd name="connsiteY0" fmla="*/ 0 h 1211283"/>
                <a:gd name="connsiteX1" fmla="*/ 3004457 w 3004457"/>
                <a:gd name="connsiteY1" fmla="*/ 1211283 h 1211283"/>
              </a:gdLst>
              <a:ahLst/>
              <a:cxnLst>
                <a:cxn ang="0">
                  <a:pos x="connsiteX0" y="connsiteY0"/>
                </a:cxn>
                <a:cxn ang="0">
                  <a:pos x="connsiteX1" y="connsiteY1"/>
                </a:cxn>
              </a:cxnLst>
              <a:rect l="l" t="t" r="r" b="b"/>
              <a:pathLst>
                <a:path w="3004457" h="1211283">
                  <a:moveTo>
                    <a:pt x="0" y="0"/>
                  </a:moveTo>
                  <a:cubicBezTo>
                    <a:pt x="1103415" y="501732"/>
                    <a:pt x="2206831" y="1003465"/>
                    <a:pt x="3004457" y="1211283"/>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50" name="Freeform 49"/>
            <p:cNvSpPr/>
            <p:nvPr/>
          </p:nvSpPr>
          <p:spPr>
            <a:xfrm>
              <a:off x="-11875" y="5284519"/>
              <a:ext cx="9144000" cy="1478478"/>
            </a:xfrm>
            <a:custGeom>
              <a:avLst/>
              <a:gdLst>
                <a:gd name="connsiteX0" fmla="*/ 0 w 9144000"/>
                <a:gd name="connsiteY0" fmla="*/ 0 h 1478478"/>
                <a:gd name="connsiteX1" fmla="*/ 1104405 w 9144000"/>
                <a:gd name="connsiteY1" fmla="*/ 344385 h 1478478"/>
                <a:gd name="connsiteX2" fmla="*/ 3194462 w 9144000"/>
                <a:gd name="connsiteY2" fmla="*/ 866899 h 1478478"/>
                <a:gd name="connsiteX3" fmla="*/ 5676405 w 9144000"/>
                <a:gd name="connsiteY3" fmla="*/ 1282536 h 1478478"/>
                <a:gd name="connsiteX4" fmla="*/ 7730836 w 9144000"/>
                <a:gd name="connsiteY4" fmla="*/ 1448790 h 1478478"/>
                <a:gd name="connsiteX5" fmla="*/ 8573984 w 9144000"/>
                <a:gd name="connsiteY5" fmla="*/ 1460665 h 1478478"/>
                <a:gd name="connsiteX6" fmla="*/ 9144000 w 9144000"/>
                <a:gd name="connsiteY6" fmla="*/ 1425039 h 147847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9144000" h="1478478">
                  <a:moveTo>
                    <a:pt x="0" y="0"/>
                  </a:moveTo>
                  <a:cubicBezTo>
                    <a:pt x="285997" y="99951"/>
                    <a:pt x="571995" y="199902"/>
                    <a:pt x="1104405" y="344385"/>
                  </a:cubicBezTo>
                  <a:cubicBezTo>
                    <a:pt x="1636815" y="488868"/>
                    <a:pt x="2432462" y="710541"/>
                    <a:pt x="3194462" y="866899"/>
                  </a:cubicBezTo>
                  <a:cubicBezTo>
                    <a:pt x="3956462" y="1023258"/>
                    <a:pt x="4920343" y="1185554"/>
                    <a:pt x="5676405" y="1282536"/>
                  </a:cubicBezTo>
                  <a:cubicBezTo>
                    <a:pt x="6432467" y="1379518"/>
                    <a:pt x="7247906" y="1419102"/>
                    <a:pt x="7730836" y="1448790"/>
                  </a:cubicBezTo>
                  <a:cubicBezTo>
                    <a:pt x="8213766" y="1478478"/>
                    <a:pt x="8338457" y="1464623"/>
                    <a:pt x="8573984" y="1460665"/>
                  </a:cubicBezTo>
                  <a:cubicBezTo>
                    <a:pt x="8809511" y="1456707"/>
                    <a:pt x="8976755" y="1440873"/>
                    <a:pt x="9144000" y="1425039"/>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51" name="Freeform 50"/>
            <p:cNvSpPr/>
            <p:nvPr/>
          </p:nvSpPr>
          <p:spPr>
            <a:xfrm>
              <a:off x="2137558" y="5132120"/>
              <a:ext cx="6982691" cy="1719942"/>
            </a:xfrm>
            <a:custGeom>
              <a:avLst/>
              <a:gdLst>
                <a:gd name="connsiteX0" fmla="*/ 0 w 6982691"/>
                <a:gd name="connsiteY0" fmla="*/ 1719942 h 1719942"/>
                <a:gd name="connsiteX1" fmla="*/ 546265 w 6982691"/>
                <a:gd name="connsiteY1" fmla="*/ 1185553 h 1719942"/>
                <a:gd name="connsiteX2" fmla="*/ 1330037 w 6982691"/>
                <a:gd name="connsiteY2" fmla="*/ 710540 h 1719942"/>
                <a:gd name="connsiteX3" fmla="*/ 2078182 w 6982691"/>
                <a:gd name="connsiteY3" fmla="*/ 437407 h 1719942"/>
                <a:gd name="connsiteX4" fmla="*/ 3348842 w 6982691"/>
                <a:gd name="connsiteY4" fmla="*/ 152399 h 1719942"/>
                <a:gd name="connsiteX5" fmla="*/ 4001985 w 6982691"/>
                <a:gd name="connsiteY5" fmla="*/ 69272 h 1719942"/>
                <a:gd name="connsiteX6" fmla="*/ 5047013 w 6982691"/>
                <a:gd name="connsiteY6" fmla="*/ 9896 h 1719942"/>
                <a:gd name="connsiteX7" fmla="*/ 5890161 w 6982691"/>
                <a:gd name="connsiteY7" fmla="*/ 9896 h 1719942"/>
                <a:gd name="connsiteX8" fmla="*/ 6495803 w 6982691"/>
                <a:gd name="connsiteY8" fmla="*/ 9896 h 1719942"/>
                <a:gd name="connsiteX9" fmla="*/ 6899564 w 6982691"/>
                <a:gd name="connsiteY9" fmla="*/ 33646 h 1719942"/>
                <a:gd name="connsiteX10" fmla="*/ 6982691 w 6982691"/>
                <a:gd name="connsiteY10" fmla="*/ 45522 h 171994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6982691" h="1719942">
                  <a:moveTo>
                    <a:pt x="0" y="1719942"/>
                  </a:moveTo>
                  <a:cubicBezTo>
                    <a:pt x="162296" y="1536864"/>
                    <a:pt x="324592" y="1353787"/>
                    <a:pt x="546265" y="1185553"/>
                  </a:cubicBezTo>
                  <a:cubicBezTo>
                    <a:pt x="767938" y="1017319"/>
                    <a:pt x="1074718" y="835231"/>
                    <a:pt x="1330037" y="710540"/>
                  </a:cubicBezTo>
                  <a:cubicBezTo>
                    <a:pt x="1585356" y="585849"/>
                    <a:pt x="1741715" y="530430"/>
                    <a:pt x="2078182" y="437407"/>
                  </a:cubicBezTo>
                  <a:cubicBezTo>
                    <a:pt x="2414649" y="344384"/>
                    <a:pt x="3028208" y="213755"/>
                    <a:pt x="3348842" y="152399"/>
                  </a:cubicBezTo>
                  <a:cubicBezTo>
                    <a:pt x="3669476" y="91043"/>
                    <a:pt x="3718957" y="93022"/>
                    <a:pt x="4001985" y="69272"/>
                  </a:cubicBezTo>
                  <a:cubicBezTo>
                    <a:pt x="4285013" y="45522"/>
                    <a:pt x="4732317" y="19792"/>
                    <a:pt x="5047013" y="9896"/>
                  </a:cubicBezTo>
                  <a:cubicBezTo>
                    <a:pt x="5361709" y="0"/>
                    <a:pt x="5890161" y="9896"/>
                    <a:pt x="5890161" y="9896"/>
                  </a:cubicBezTo>
                  <a:lnTo>
                    <a:pt x="6495803" y="9896"/>
                  </a:lnTo>
                  <a:cubicBezTo>
                    <a:pt x="6664037" y="13854"/>
                    <a:pt x="6818416" y="27708"/>
                    <a:pt x="6899564" y="33646"/>
                  </a:cubicBezTo>
                  <a:cubicBezTo>
                    <a:pt x="6980712" y="39584"/>
                    <a:pt x="6953003" y="37605"/>
                    <a:pt x="6982691" y="45522"/>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52" name="Hexagon 51"/>
            <p:cNvSpPr/>
            <p:nvPr/>
          </p:nvSpPr>
          <p:spPr>
            <a:xfrm rot="1800000">
              <a:off x="2996165" y="2859252"/>
              <a:ext cx="1601400" cy="1388236"/>
            </a:xfrm>
            <a:prstGeom prst="hexagon">
              <a:avLst>
                <a:gd name="adj" fmla="val 28544"/>
                <a:gd name="vf" fmla="val 115470"/>
              </a:avLst>
            </a:pr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3" name="Hexagon 52"/>
            <p:cNvSpPr/>
            <p:nvPr/>
          </p:nvSpPr>
          <p:spPr>
            <a:xfrm rot="1800000">
              <a:off x="3720065" y="4126078"/>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4" name="Hexagon 53"/>
            <p:cNvSpPr/>
            <p:nvPr/>
          </p:nvSpPr>
          <p:spPr>
            <a:xfrm rot="1800000">
              <a:off x="3729591" y="1592427"/>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5" name="Hexagon 54"/>
            <p:cNvSpPr/>
            <p:nvPr/>
          </p:nvSpPr>
          <p:spPr>
            <a:xfrm rot="1800000">
              <a:off x="2977115" y="325603"/>
              <a:ext cx="1601400" cy="1388236"/>
            </a:xfrm>
            <a:prstGeom prst="hexagon">
              <a:avLst>
                <a:gd name="adj" fmla="val 28544"/>
                <a:gd name="vf" fmla="val 115470"/>
              </a:avLst>
            </a:prstGeom>
            <a:solidFill>
              <a:schemeClr val="bg1">
                <a:alpha val="4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6" name="Hexagon 55"/>
            <p:cNvSpPr/>
            <p:nvPr/>
          </p:nvSpPr>
          <p:spPr>
            <a:xfrm rot="1800000">
              <a:off x="4463014" y="5383378"/>
              <a:ext cx="1601400" cy="1388236"/>
            </a:xfrm>
            <a:prstGeom prst="hexagon">
              <a:avLst>
                <a:gd name="adj" fmla="val 28544"/>
                <a:gd name="vf" fmla="val 115470"/>
              </a:avLst>
            </a:prstGeom>
            <a:solidFill>
              <a:schemeClr val="bg1">
                <a:alpha val="6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9" name="Freeform 58"/>
            <p:cNvSpPr/>
            <p:nvPr/>
          </p:nvSpPr>
          <p:spPr>
            <a:xfrm rot="1800000">
              <a:off x="-382404" y="4201528"/>
              <a:ext cx="1261499" cy="1388236"/>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261499"/>
                <a:gd name="connsiteY0" fmla="*/ 105098 h 1388236"/>
                <a:gd name="connsiteX1" fmla="*/ 56357 w 1261499"/>
                <a:gd name="connsiteY1" fmla="*/ 0 h 1388236"/>
                <a:gd name="connsiteX2" fmla="*/ 865241 w 1261499"/>
                <a:gd name="connsiteY2" fmla="*/ 0 h 1388236"/>
                <a:gd name="connsiteX3" fmla="*/ 1261499 w 1261499"/>
                <a:gd name="connsiteY3" fmla="*/ 694118 h 1388236"/>
                <a:gd name="connsiteX4" fmla="*/ 865241 w 1261499"/>
                <a:gd name="connsiteY4" fmla="*/ 1388236 h 1388236"/>
                <a:gd name="connsiteX5" fmla="*/ 56357 w 1261499"/>
                <a:gd name="connsiteY5" fmla="*/ 1388236 h 1388236"/>
                <a:gd name="connsiteX6" fmla="*/ 0 w 1261499"/>
                <a:gd name="connsiteY6" fmla="*/ 105098 h 1388236"/>
                <a:gd name="connsiteX0" fmla="*/ 0 w 1261499"/>
                <a:gd name="connsiteY0" fmla="*/ 105098 h 1388236"/>
                <a:gd name="connsiteX1" fmla="*/ 56357 w 1261499"/>
                <a:gd name="connsiteY1" fmla="*/ 0 h 1388236"/>
                <a:gd name="connsiteX2" fmla="*/ 865241 w 1261499"/>
                <a:gd name="connsiteY2" fmla="*/ 0 h 1388236"/>
                <a:gd name="connsiteX3" fmla="*/ 1261499 w 1261499"/>
                <a:gd name="connsiteY3" fmla="*/ 694118 h 1388236"/>
                <a:gd name="connsiteX4" fmla="*/ 865241 w 1261499"/>
                <a:gd name="connsiteY4" fmla="*/ 1388236 h 1388236"/>
                <a:gd name="connsiteX5" fmla="*/ 744578 w 1261499"/>
                <a:gd name="connsiteY5" fmla="*/ 1387893 h 1388236"/>
                <a:gd name="connsiteX6" fmla="*/ 0 w 1261499"/>
                <a:gd name="connsiteY6" fmla="*/ 105098 h 13882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61499" h="1388236">
                  <a:moveTo>
                    <a:pt x="0" y="105098"/>
                  </a:moveTo>
                  <a:lnTo>
                    <a:pt x="56357" y="0"/>
                  </a:lnTo>
                  <a:lnTo>
                    <a:pt x="865241" y="0"/>
                  </a:lnTo>
                  <a:lnTo>
                    <a:pt x="1261499" y="694118"/>
                  </a:lnTo>
                  <a:lnTo>
                    <a:pt x="865241" y="1388236"/>
                  </a:lnTo>
                  <a:lnTo>
                    <a:pt x="744578" y="1387893"/>
                  </a:lnTo>
                  <a:lnTo>
                    <a:pt x="0" y="105098"/>
                  </a:lnTo>
                  <a:close/>
                </a:path>
              </a:pathLst>
            </a:cu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0" name="Hexagon 59"/>
            <p:cNvSpPr/>
            <p:nvPr/>
          </p:nvSpPr>
          <p:spPr>
            <a:xfrm rot="1800000">
              <a:off x="24365" y="5402429"/>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2" name="Hexagon 61"/>
            <p:cNvSpPr/>
            <p:nvPr/>
          </p:nvSpPr>
          <p:spPr>
            <a:xfrm rot="1800000">
              <a:off x="52941" y="2849728"/>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3" name="Hexagon 62"/>
            <p:cNvSpPr/>
            <p:nvPr/>
          </p:nvSpPr>
          <p:spPr>
            <a:xfrm rot="1800000">
              <a:off x="776840" y="4126077"/>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4" name="Hexagon 63"/>
            <p:cNvSpPr/>
            <p:nvPr/>
          </p:nvSpPr>
          <p:spPr>
            <a:xfrm rot="1800000">
              <a:off x="1510265" y="5411953"/>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5" name="Hexagon 64"/>
            <p:cNvSpPr/>
            <p:nvPr/>
          </p:nvSpPr>
          <p:spPr>
            <a:xfrm rot="1800000">
              <a:off x="1529316" y="2859252"/>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6" name="Hexagon 65"/>
            <p:cNvSpPr/>
            <p:nvPr/>
          </p:nvSpPr>
          <p:spPr>
            <a:xfrm rot="1800000">
              <a:off x="795890" y="1563853"/>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7" name="Hexagon 66"/>
            <p:cNvSpPr/>
            <p:nvPr/>
          </p:nvSpPr>
          <p:spPr>
            <a:xfrm rot="1800000">
              <a:off x="6806166" y="4145128"/>
              <a:ext cx="1601400" cy="1388236"/>
            </a:xfrm>
            <a:prstGeom prst="hexagon">
              <a:avLst>
                <a:gd name="adj" fmla="val 28544"/>
                <a:gd name="vf" fmla="val 115470"/>
              </a:avLst>
            </a:pr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8" name="Hexagon 67"/>
            <p:cNvSpPr/>
            <p:nvPr/>
          </p:nvSpPr>
          <p:spPr>
            <a:xfrm rot="1800000">
              <a:off x="7549116" y="5421479"/>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9" name="Hexagon 68"/>
            <p:cNvSpPr/>
            <p:nvPr/>
          </p:nvSpPr>
          <p:spPr>
            <a:xfrm rot="1800000">
              <a:off x="7549117" y="2868778"/>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0" name="Freeform 69"/>
            <p:cNvSpPr/>
            <p:nvPr/>
          </p:nvSpPr>
          <p:spPr>
            <a:xfrm rot="1800000">
              <a:off x="8306521" y="4055629"/>
              <a:ext cx="1243407" cy="1388236"/>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601400"/>
                <a:gd name="connsiteY0" fmla="*/ 694118 h 1388236"/>
                <a:gd name="connsiteX1" fmla="*/ 396258 w 1601400"/>
                <a:gd name="connsiteY1" fmla="*/ 0 h 1388236"/>
                <a:gd name="connsiteX2" fmla="*/ 474029 w 1601400"/>
                <a:gd name="connsiteY2" fmla="*/ 4016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243407"/>
                <a:gd name="connsiteY0" fmla="*/ 694118 h 1388236"/>
                <a:gd name="connsiteX1" fmla="*/ 396258 w 1243407"/>
                <a:gd name="connsiteY1" fmla="*/ 0 h 1388236"/>
                <a:gd name="connsiteX2" fmla="*/ 474029 w 1243407"/>
                <a:gd name="connsiteY2" fmla="*/ 4016 h 1388236"/>
                <a:gd name="connsiteX3" fmla="*/ 1243407 w 1243407"/>
                <a:gd name="connsiteY3" fmla="*/ 1325983 h 1388236"/>
                <a:gd name="connsiteX4" fmla="*/ 1205142 w 1243407"/>
                <a:gd name="connsiteY4" fmla="*/ 1388236 h 1388236"/>
                <a:gd name="connsiteX5" fmla="*/ 396258 w 1243407"/>
                <a:gd name="connsiteY5" fmla="*/ 1388236 h 1388236"/>
                <a:gd name="connsiteX6" fmla="*/ 0 w 1243407"/>
                <a:gd name="connsiteY6" fmla="*/ 694118 h 13882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43407" h="1388236">
                  <a:moveTo>
                    <a:pt x="0" y="694118"/>
                  </a:moveTo>
                  <a:lnTo>
                    <a:pt x="396258" y="0"/>
                  </a:lnTo>
                  <a:lnTo>
                    <a:pt x="474029" y="4016"/>
                  </a:lnTo>
                  <a:lnTo>
                    <a:pt x="1243407" y="1325983"/>
                  </a:lnTo>
                  <a:lnTo>
                    <a:pt x="1205142" y="1388236"/>
                  </a:lnTo>
                  <a:lnTo>
                    <a:pt x="396258" y="1388236"/>
                  </a:lnTo>
                  <a:lnTo>
                    <a:pt x="0" y="694118"/>
                  </a:lnTo>
                  <a:close/>
                </a:path>
              </a:pathLst>
            </a:custGeom>
            <a:solidFill>
              <a:schemeClr val="bg1">
                <a:alpha val="4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1" name="Freeform 70"/>
            <p:cNvSpPr/>
            <p:nvPr/>
          </p:nvSpPr>
          <p:spPr>
            <a:xfrm rot="1800000">
              <a:off x="8306771" y="1511524"/>
              <a:ext cx="1241871" cy="1388822"/>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601400"/>
                <a:gd name="connsiteY0" fmla="*/ 694704 h 1388822"/>
                <a:gd name="connsiteX1" fmla="*/ 396258 w 1601400"/>
                <a:gd name="connsiteY1" fmla="*/ 586 h 1388822"/>
                <a:gd name="connsiteX2" fmla="*/ 482002 w 1601400"/>
                <a:gd name="connsiteY2" fmla="*/ 0 h 1388822"/>
                <a:gd name="connsiteX3" fmla="*/ 1601400 w 1601400"/>
                <a:gd name="connsiteY3" fmla="*/ 694704 h 1388822"/>
                <a:gd name="connsiteX4" fmla="*/ 1205142 w 1601400"/>
                <a:gd name="connsiteY4" fmla="*/ 1388822 h 1388822"/>
                <a:gd name="connsiteX5" fmla="*/ 396258 w 1601400"/>
                <a:gd name="connsiteY5" fmla="*/ 1388822 h 1388822"/>
                <a:gd name="connsiteX6" fmla="*/ 0 w 1601400"/>
                <a:gd name="connsiteY6" fmla="*/ 694704 h 1388822"/>
                <a:gd name="connsiteX0" fmla="*/ 0 w 1241871"/>
                <a:gd name="connsiteY0" fmla="*/ 694704 h 1388822"/>
                <a:gd name="connsiteX1" fmla="*/ 396258 w 1241871"/>
                <a:gd name="connsiteY1" fmla="*/ 586 h 1388822"/>
                <a:gd name="connsiteX2" fmla="*/ 482002 w 1241871"/>
                <a:gd name="connsiteY2" fmla="*/ 0 h 1388822"/>
                <a:gd name="connsiteX3" fmla="*/ 1241871 w 1241871"/>
                <a:gd name="connsiteY3" fmla="*/ 1323912 h 1388822"/>
                <a:gd name="connsiteX4" fmla="*/ 1205142 w 1241871"/>
                <a:gd name="connsiteY4" fmla="*/ 1388822 h 1388822"/>
                <a:gd name="connsiteX5" fmla="*/ 396258 w 1241871"/>
                <a:gd name="connsiteY5" fmla="*/ 1388822 h 1388822"/>
                <a:gd name="connsiteX6" fmla="*/ 0 w 1241871"/>
                <a:gd name="connsiteY6" fmla="*/ 694704 h 138882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41871" h="1388822">
                  <a:moveTo>
                    <a:pt x="0" y="694704"/>
                  </a:moveTo>
                  <a:lnTo>
                    <a:pt x="396258" y="586"/>
                  </a:lnTo>
                  <a:lnTo>
                    <a:pt x="482002" y="0"/>
                  </a:lnTo>
                  <a:lnTo>
                    <a:pt x="1241871" y="1323912"/>
                  </a:lnTo>
                  <a:lnTo>
                    <a:pt x="1205142" y="1388822"/>
                  </a:lnTo>
                  <a:lnTo>
                    <a:pt x="396258" y="1388822"/>
                  </a:lnTo>
                  <a:lnTo>
                    <a:pt x="0" y="694704"/>
                  </a:lnTo>
                  <a:close/>
                </a:path>
              </a:pathLst>
            </a:cu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46" name="Rectangle 45"/>
          <p:cNvSpPr/>
          <p:nvPr/>
        </p:nvSpPr>
        <p:spPr>
          <a:xfrm>
            <a:off x="4561242" y="-21511"/>
            <a:ext cx="3679116" cy="6271840"/>
          </a:xfrm>
          <a:prstGeom prst="rect">
            <a:avLst/>
          </a:prstGeom>
          <a:solidFill>
            <a:srgbClr val="F5F5F5"/>
          </a:solidFill>
          <a:ln>
            <a:solidFill>
              <a:schemeClr val="bg2">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7" name="Rectangle 56"/>
          <p:cNvSpPr/>
          <p:nvPr/>
        </p:nvSpPr>
        <p:spPr>
          <a:xfrm>
            <a:off x="4649096" y="-21510"/>
            <a:ext cx="3505200" cy="623938"/>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Date Placeholder 4"/>
          <p:cNvSpPr>
            <a:spLocks noGrp="1"/>
          </p:cNvSpPr>
          <p:nvPr>
            <p:ph type="dt" sz="half" idx="10"/>
          </p:nvPr>
        </p:nvSpPr>
        <p:spPr/>
        <p:txBody>
          <a:bodyPr/>
          <a:lstStyle/>
          <a:p>
            <a:fld id="{4A051988-1FA1-432E-890C-7E8851D2171E}" type="datetime1">
              <a:rPr lang="en-US" smtClean="0"/>
              <a:t>11/17/2020</a:t>
            </a:fld>
            <a:endParaRPr lang="en-IN"/>
          </a:p>
        </p:txBody>
      </p:sp>
      <p:sp>
        <p:nvSpPr>
          <p:cNvPr id="7" name="Slide Number Placeholder 6"/>
          <p:cNvSpPr>
            <a:spLocks noGrp="1"/>
          </p:cNvSpPr>
          <p:nvPr>
            <p:ph type="sldNum" sz="quarter" idx="12"/>
          </p:nvPr>
        </p:nvSpPr>
        <p:spPr/>
        <p:txBody>
          <a:bodyPr/>
          <a:lstStyle/>
          <a:p>
            <a:fld id="{6B254E07-BEAD-4717-824B-D5C36551C9BB}" type="slidenum">
              <a:rPr lang="en-IN" smtClean="0"/>
              <a:pPr/>
              <a:t>‹#›</a:t>
            </a:fld>
            <a:endParaRPr lang="en-IN"/>
          </a:p>
        </p:txBody>
      </p:sp>
      <p:sp>
        <p:nvSpPr>
          <p:cNvPr id="58" name="Rectangle 57"/>
          <p:cNvSpPr/>
          <p:nvPr/>
        </p:nvSpPr>
        <p:spPr>
          <a:xfrm>
            <a:off x="905571" y="601883"/>
            <a:ext cx="3562257" cy="5648445"/>
          </a:xfrm>
          <a:prstGeom prst="rect">
            <a:avLst/>
          </a:prstGeom>
          <a:solidFill>
            <a:schemeClr val="bg1"/>
          </a:solidFill>
          <a:ln w="317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p:cNvSpPr>
            <a:spLocks noGrp="1"/>
          </p:cNvSpPr>
          <p:nvPr>
            <p:ph idx="1"/>
          </p:nvPr>
        </p:nvSpPr>
        <p:spPr>
          <a:xfrm>
            <a:off x="1145894" y="856527"/>
            <a:ext cx="3090440" cy="5150734"/>
          </a:xfrm>
        </p:spPr>
        <p:txBody>
          <a:bodyPr/>
          <a:lstStyle>
            <a:lvl1pPr>
              <a:defRPr sz="2400"/>
            </a:lvl1pPr>
            <a:lvl2pPr>
              <a:defRPr sz="2200"/>
            </a:lvl2pPr>
            <a:lvl3pPr>
              <a:defRPr sz="2000"/>
            </a:lvl3pPr>
            <a:lvl4pPr>
              <a:defRPr sz="1800"/>
            </a:lvl4pPr>
            <a:lvl5pPr>
              <a:defRPr sz="16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61" name="Rectangle 60"/>
          <p:cNvSpPr/>
          <p:nvPr/>
        </p:nvSpPr>
        <p:spPr>
          <a:xfrm>
            <a:off x="4650889" y="6088284"/>
            <a:ext cx="3505200" cy="8174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Footer Placeholder 5"/>
          <p:cNvSpPr>
            <a:spLocks noGrp="1"/>
          </p:cNvSpPr>
          <p:nvPr>
            <p:ph type="ftr" sz="quarter" idx="11"/>
          </p:nvPr>
        </p:nvSpPr>
        <p:spPr>
          <a:xfrm>
            <a:off x="4641448" y="5724835"/>
            <a:ext cx="3493664" cy="365125"/>
          </a:xfrm>
        </p:spPr>
        <p:txBody>
          <a:bodyPr>
            <a:normAutofit/>
          </a:bodyPr>
          <a:lstStyle/>
          <a:p>
            <a:endParaRPr lang="en-IN"/>
          </a:p>
        </p:txBody>
      </p:sp>
      <p:sp>
        <p:nvSpPr>
          <p:cNvPr id="2" name="Title 1"/>
          <p:cNvSpPr>
            <a:spLocks noGrp="1"/>
          </p:cNvSpPr>
          <p:nvPr>
            <p:ph type="title"/>
          </p:nvPr>
        </p:nvSpPr>
        <p:spPr>
          <a:xfrm>
            <a:off x="4739833" y="2657434"/>
            <a:ext cx="3304572" cy="1463153"/>
          </a:xfrm>
        </p:spPr>
        <p:txBody>
          <a:bodyPr anchor="b">
            <a:normAutofit/>
          </a:bodyPr>
          <a:lstStyle>
            <a:lvl1pPr algn="l">
              <a:defRPr sz="2800" b="0"/>
            </a:lvl1pPr>
          </a:lstStyle>
          <a:p>
            <a:r>
              <a:rPr lang="en-US"/>
              <a:t>Click to edit Master title style</a:t>
            </a:r>
          </a:p>
        </p:txBody>
      </p:sp>
      <p:sp>
        <p:nvSpPr>
          <p:cNvPr id="4" name="Text Placeholder 3"/>
          <p:cNvSpPr>
            <a:spLocks noGrp="1"/>
          </p:cNvSpPr>
          <p:nvPr>
            <p:ph type="body" sz="half" idx="2"/>
          </p:nvPr>
        </p:nvSpPr>
        <p:spPr>
          <a:xfrm>
            <a:off x="4736592" y="4136994"/>
            <a:ext cx="3298784" cy="1517904"/>
          </a:xfrm>
        </p:spPr>
        <p:txBody>
          <a:bodyPr>
            <a:normAutofit/>
          </a:bodyPr>
          <a:lstStyle>
            <a:lvl1pPr marL="0" indent="0">
              <a:buNone/>
              <a:defRPr sz="1600">
                <a:solidFill>
                  <a:srgbClr val="424242"/>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grpSp>
        <p:nvGrpSpPr>
          <p:cNvPr id="44" name="Group 43"/>
          <p:cNvGrpSpPr/>
          <p:nvPr/>
        </p:nvGrpSpPr>
        <p:grpSpPr>
          <a:xfrm>
            <a:off x="-382404" y="0"/>
            <a:ext cx="9932332" cy="6858000"/>
            <a:chOff x="-382404" y="0"/>
            <a:chExt cx="9932332" cy="6858000"/>
          </a:xfrm>
        </p:grpSpPr>
        <p:grpSp>
          <p:nvGrpSpPr>
            <p:cNvPr id="45" name="Group 44"/>
            <p:cNvGrpSpPr/>
            <p:nvPr/>
          </p:nvGrpSpPr>
          <p:grpSpPr>
            <a:xfrm>
              <a:off x="0" y="0"/>
              <a:ext cx="9144000" cy="6858000"/>
              <a:chOff x="0" y="0"/>
              <a:chExt cx="9144000" cy="6858000"/>
            </a:xfrm>
          </p:grpSpPr>
          <p:grpSp>
            <p:nvGrpSpPr>
              <p:cNvPr id="75" name="Group 4"/>
              <p:cNvGrpSpPr/>
              <p:nvPr/>
            </p:nvGrpSpPr>
            <p:grpSpPr>
              <a:xfrm>
                <a:off x="0" y="0"/>
                <a:ext cx="2514600" cy="6858000"/>
                <a:chOff x="0" y="0"/>
                <a:chExt cx="2514600" cy="6858000"/>
              </a:xfrm>
            </p:grpSpPr>
            <p:sp>
              <p:nvSpPr>
                <p:cNvPr id="87" name="Rectangle 86"/>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8" name="Rectangle 2"/>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9" name="Rectangle 3"/>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76" name="Group 5"/>
              <p:cNvGrpSpPr/>
              <p:nvPr/>
            </p:nvGrpSpPr>
            <p:grpSpPr>
              <a:xfrm>
                <a:off x="422910" y="0"/>
                <a:ext cx="2514600" cy="6858000"/>
                <a:chOff x="0" y="0"/>
                <a:chExt cx="2514600" cy="6858000"/>
              </a:xfrm>
            </p:grpSpPr>
            <p:sp>
              <p:nvSpPr>
                <p:cNvPr id="84" name="Rectangle 83"/>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5" name="Rectangle 84"/>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6" name="Rectangle 85"/>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77" name="Group 9"/>
              <p:cNvGrpSpPr/>
              <p:nvPr/>
            </p:nvGrpSpPr>
            <p:grpSpPr>
              <a:xfrm rot="10800000">
                <a:off x="6629400" y="0"/>
                <a:ext cx="2514600" cy="6858000"/>
                <a:chOff x="0" y="0"/>
                <a:chExt cx="2514600" cy="6858000"/>
              </a:xfrm>
            </p:grpSpPr>
            <p:sp>
              <p:nvSpPr>
                <p:cNvPr id="81" name="Rectangle 80"/>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2" name="Rectangle 81"/>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3" name="Rectangle 82"/>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78" name="Rectangle 77"/>
              <p:cNvSpPr/>
              <p:nvPr/>
            </p:nvSpPr>
            <p:spPr>
              <a:xfrm>
                <a:off x="3810000" y="0"/>
                <a:ext cx="28194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9" name="Rectangle 78"/>
              <p:cNvSpPr/>
              <p:nvPr/>
            </p:nvSpPr>
            <p:spPr>
              <a:xfrm>
                <a:off x="289560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0" name="Rectangle 79"/>
              <p:cNvSpPr/>
              <p:nvPr/>
            </p:nvSpPr>
            <p:spPr>
              <a:xfrm>
                <a:off x="31242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46" name="Freeform 45"/>
            <p:cNvSpPr/>
            <p:nvPr/>
          </p:nvSpPr>
          <p:spPr>
            <a:xfrm>
              <a:off x="-11875" y="5035138"/>
              <a:ext cx="9144000" cy="1175655"/>
            </a:xfrm>
            <a:custGeom>
              <a:avLst/>
              <a:gdLst>
                <a:gd name="connsiteX0" fmla="*/ 0 w 9144000"/>
                <a:gd name="connsiteY0" fmla="*/ 1116280 h 1175656"/>
                <a:gd name="connsiteX1" fmla="*/ 1674420 w 9144000"/>
                <a:gd name="connsiteY1" fmla="*/ 1163781 h 1175656"/>
                <a:gd name="connsiteX2" fmla="*/ 4120737 w 9144000"/>
                <a:gd name="connsiteY2" fmla="*/ 1045028 h 1175656"/>
                <a:gd name="connsiteX3" fmla="*/ 7172696 w 9144000"/>
                <a:gd name="connsiteY3" fmla="*/ 605641 h 1175656"/>
                <a:gd name="connsiteX4" fmla="*/ 9144000 w 9144000"/>
                <a:gd name="connsiteY4" fmla="*/ 0 h 1175656"/>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116279 h 1175655"/>
                <a:gd name="connsiteX1" fmla="*/ 1674420 w 9144000"/>
                <a:gd name="connsiteY1" fmla="*/ 1163780 h 1175655"/>
                <a:gd name="connsiteX2" fmla="*/ 4120737 w 9144000"/>
                <a:gd name="connsiteY2" fmla="*/ 1045027 h 1175655"/>
                <a:gd name="connsiteX3" fmla="*/ 7172696 w 9144000"/>
                <a:gd name="connsiteY3" fmla="*/ 605640 h 1175655"/>
                <a:gd name="connsiteX4" fmla="*/ 9144000 w 9144000"/>
                <a:gd name="connsiteY4" fmla="*/ 0 h 117565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44000" h="1175655">
                  <a:moveTo>
                    <a:pt x="0" y="1116279"/>
                  </a:moveTo>
                  <a:cubicBezTo>
                    <a:pt x="493815" y="1145967"/>
                    <a:pt x="987631" y="1175655"/>
                    <a:pt x="1674420" y="1163780"/>
                  </a:cubicBezTo>
                  <a:cubicBezTo>
                    <a:pt x="2361209" y="1151905"/>
                    <a:pt x="3204358" y="1138050"/>
                    <a:pt x="4120737" y="1045027"/>
                  </a:cubicBezTo>
                  <a:cubicBezTo>
                    <a:pt x="5037116" y="952004"/>
                    <a:pt x="6335486" y="779811"/>
                    <a:pt x="7172696" y="605640"/>
                  </a:cubicBezTo>
                  <a:cubicBezTo>
                    <a:pt x="8009907" y="431469"/>
                    <a:pt x="8866910" y="154379"/>
                    <a:pt x="9144000" y="0"/>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47" name="Freeform 46"/>
            <p:cNvSpPr/>
            <p:nvPr/>
          </p:nvSpPr>
          <p:spPr>
            <a:xfrm>
              <a:off x="-11875" y="3467595"/>
              <a:ext cx="9144000" cy="890650"/>
            </a:xfrm>
            <a:custGeom>
              <a:avLst/>
              <a:gdLst>
                <a:gd name="connsiteX0" fmla="*/ 0 w 9144000"/>
                <a:gd name="connsiteY0" fmla="*/ 890650 h 890650"/>
                <a:gd name="connsiteX1" fmla="*/ 1045028 w 9144000"/>
                <a:gd name="connsiteY1" fmla="*/ 475013 h 890650"/>
                <a:gd name="connsiteX2" fmla="*/ 3111335 w 9144000"/>
                <a:gd name="connsiteY2" fmla="*/ 71252 h 890650"/>
                <a:gd name="connsiteX3" fmla="*/ 5913911 w 9144000"/>
                <a:gd name="connsiteY3" fmla="*/ 71252 h 890650"/>
                <a:gd name="connsiteX4" fmla="*/ 9144000 w 9144000"/>
                <a:gd name="connsiteY4" fmla="*/ 498764 h 89065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44000" h="890650">
                  <a:moveTo>
                    <a:pt x="0" y="890650"/>
                  </a:moveTo>
                  <a:cubicBezTo>
                    <a:pt x="263236" y="751114"/>
                    <a:pt x="526472" y="611579"/>
                    <a:pt x="1045028" y="475013"/>
                  </a:cubicBezTo>
                  <a:cubicBezTo>
                    <a:pt x="1563584" y="338447"/>
                    <a:pt x="2299855" y="138545"/>
                    <a:pt x="3111335" y="71252"/>
                  </a:cubicBezTo>
                  <a:cubicBezTo>
                    <a:pt x="3922815" y="3959"/>
                    <a:pt x="4908467" y="0"/>
                    <a:pt x="5913911" y="71252"/>
                  </a:cubicBezTo>
                  <a:cubicBezTo>
                    <a:pt x="6919355" y="142504"/>
                    <a:pt x="8595756" y="427512"/>
                    <a:pt x="9144000" y="498764"/>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48" name="Freeform 47"/>
            <p:cNvSpPr/>
            <p:nvPr/>
          </p:nvSpPr>
          <p:spPr>
            <a:xfrm>
              <a:off x="-23751" y="5640779"/>
              <a:ext cx="3004457" cy="1211283"/>
            </a:xfrm>
            <a:custGeom>
              <a:avLst/>
              <a:gdLst>
                <a:gd name="connsiteX0" fmla="*/ 0 w 3004457"/>
                <a:gd name="connsiteY0" fmla="*/ 0 h 1211283"/>
                <a:gd name="connsiteX1" fmla="*/ 3004457 w 3004457"/>
                <a:gd name="connsiteY1" fmla="*/ 1211283 h 1211283"/>
              </a:gdLst>
              <a:ahLst/>
              <a:cxnLst>
                <a:cxn ang="0">
                  <a:pos x="connsiteX0" y="connsiteY0"/>
                </a:cxn>
                <a:cxn ang="0">
                  <a:pos x="connsiteX1" y="connsiteY1"/>
                </a:cxn>
              </a:cxnLst>
              <a:rect l="l" t="t" r="r" b="b"/>
              <a:pathLst>
                <a:path w="3004457" h="1211283">
                  <a:moveTo>
                    <a:pt x="0" y="0"/>
                  </a:moveTo>
                  <a:cubicBezTo>
                    <a:pt x="1103415" y="501732"/>
                    <a:pt x="2206831" y="1003465"/>
                    <a:pt x="3004457" y="1211283"/>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49" name="Freeform 48"/>
            <p:cNvSpPr/>
            <p:nvPr/>
          </p:nvSpPr>
          <p:spPr>
            <a:xfrm>
              <a:off x="-11875" y="5284519"/>
              <a:ext cx="9144000" cy="1478478"/>
            </a:xfrm>
            <a:custGeom>
              <a:avLst/>
              <a:gdLst>
                <a:gd name="connsiteX0" fmla="*/ 0 w 9144000"/>
                <a:gd name="connsiteY0" fmla="*/ 0 h 1478478"/>
                <a:gd name="connsiteX1" fmla="*/ 1104405 w 9144000"/>
                <a:gd name="connsiteY1" fmla="*/ 344385 h 1478478"/>
                <a:gd name="connsiteX2" fmla="*/ 3194462 w 9144000"/>
                <a:gd name="connsiteY2" fmla="*/ 866899 h 1478478"/>
                <a:gd name="connsiteX3" fmla="*/ 5676405 w 9144000"/>
                <a:gd name="connsiteY3" fmla="*/ 1282536 h 1478478"/>
                <a:gd name="connsiteX4" fmla="*/ 7730836 w 9144000"/>
                <a:gd name="connsiteY4" fmla="*/ 1448790 h 1478478"/>
                <a:gd name="connsiteX5" fmla="*/ 8573984 w 9144000"/>
                <a:gd name="connsiteY5" fmla="*/ 1460665 h 1478478"/>
                <a:gd name="connsiteX6" fmla="*/ 9144000 w 9144000"/>
                <a:gd name="connsiteY6" fmla="*/ 1425039 h 147847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9144000" h="1478478">
                  <a:moveTo>
                    <a:pt x="0" y="0"/>
                  </a:moveTo>
                  <a:cubicBezTo>
                    <a:pt x="285997" y="99951"/>
                    <a:pt x="571995" y="199902"/>
                    <a:pt x="1104405" y="344385"/>
                  </a:cubicBezTo>
                  <a:cubicBezTo>
                    <a:pt x="1636815" y="488868"/>
                    <a:pt x="2432462" y="710541"/>
                    <a:pt x="3194462" y="866899"/>
                  </a:cubicBezTo>
                  <a:cubicBezTo>
                    <a:pt x="3956462" y="1023258"/>
                    <a:pt x="4920343" y="1185554"/>
                    <a:pt x="5676405" y="1282536"/>
                  </a:cubicBezTo>
                  <a:cubicBezTo>
                    <a:pt x="6432467" y="1379518"/>
                    <a:pt x="7247906" y="1419102"/>
                    <a:pt x="7730836" y="1448790"/>
                  </a:cubicBezTo>
                  <a:cubicBezTo>
                    <a:pt x="8213766" y="1478478"/>
                    <a:pt x="8338457" y="1464623"/>
                    <a:pt x="8573984" y="1460665"/>
                  </a:cubicBezTo>
                  <a:cubicBezTo>
                    <a:pt x="8809511" y="1456707"/>
                    <a:pt x="8976755" y="1440873"/>
                    <a:pt x="9144000" y="1425039"/>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50" name="Freeform 49"/>
            <p:cNvSpPr/>
            <p:nvPr/>
          </p:nvSpPr>
          <p:spPr>
            <a:xfrm>
              <a:off x="2137558" y="5132120"/>
              <a:ext cx="6982691" cy="1719942"/>
            </a:xfrm>
            <a:custGeom>
              <a:avLst/>
              <a:gdLst>
                <a:gd name="connsiteX0" fmla="*/ 0 w 6982691"/>
                <a:gd name="connsiteY0" fmla="*/ 1719942 h 1719942"/>
                <a:gd name="connsiteX1" fmla="*/ 546265 w 6982691"/>
                <a:gd name="connsiteY1" fmla="*/ 1185553 h 1719942"/>
                <a:gd name="connsiteX2" fmla="*/ 1330037 w 6982691"/>
                <a:gd name="connsiteY2" fmla="*/ 710540 h 1719942"/>
                <a:gd name="connsiteX3" fmla="*/ 2078182 w 6982691"/>
                <a:gd name="connsiteY3" fmla="*/ 437407 h 1719942"/>
                <a:gd name="connsiteX4" fmla="*/ 3348842 w 6982691"/>
                <a:gd name="connsiteY4" fmla="*/ 152399 h 1719942"/>
                <a:gd name="connsiteX5" fmla="*/ 4001985 w 6982691"/>
                <a:gd name="connsiteY5" fmla="*/ 69272 h 1719942"/>
                <a:gd name="connsiteX6" fmla="*/ 5047013 w 6982691"/>
                <a:gd name="connsiteY6" fmla="*/ 9896 h 1719942"/>
                <a:gd name="connsiteX7" fmla="*/ 5890161 w 6982691"/>
                <a:gd name="connsiteY7" fmla="*/ 9896 h 1719942"/>
                <a:gd name="connsiteX8" fmla="*/ 6495803 w 6982691"/>
                <a:gd name="connsiteY8" fmla="*/ 9896 h 1719942"/>
                <a:gd name="connsiteX9" fmla="*/ 6899564 w 6982691"/>
                <a:gd name="connsiteY9" fmla="*/ 33646 h 1719942"/>
                <a:gd name="connsiteX10" fmla="*/ 6982691 w 6982691"/>
                <a:gd name="connsiteY10" fmla="*/ 45522 h 171994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6982691" h="1719942">
                  <a:moveTo>
                    <a:pt x="0" y="1719942"/>
                  </a:moveTo>
                  <a:cubicBezTo>
                    <a:pt x="162296" y="1536864"/>
                    <a:pt x="324592" y="1353787"/>
                    <a:pt x="546265" y="1185553"/>
                  </a:cubicBezTo>
                  <a:cubicBezTo>
                    <a:pt x="767938" y="1017319"/>
                    <a:pt x="1074718" y="835231"/>
                    <a:pt x="1330037" y="710540"/>
                  </a:cubicBezTo>
                  <a:cubicBezTo>
                    <a:pt x="1585356" y="585849"/>
                    <a:pt x="1741715" y="530430"/>
                    <a:pt x="2078182" y="437407"/>
                  </a:cubicBezTo>
                  <a:cubicBezTo>
                    <a:pt x="2414649" y="344384"/>
                    <a:pt x="3028208" y="213755"/>
                    <a:pt x="3348842" y="152399"/>
                  </a:cubicBezTo>
                  <a:cubicBezTo>
                    <a:pt x="3669476" y="91043"/>
                    <a:pt x="3718957" y="93022"/>
                    <a:pt x="4001985" y="69272"/>
                  </a:cubicBezTo>
                  <a:cubicBezTo>
                    <a:pt x="4285013" y="45522"/>
                    <a:pt x="4732317" y="19792"/>
                    <a:pt x="5047013" y="9896"/>
                  </a:cubicBezTo>
                  <a:cubicBezTo>
                    <a:pt x="5361709" y="0"/>
                    <a:pt x="5890161" y="9896"/>
                    <a:pt x="5890161" y="9896"/>
                  </a:cubicBezTo>
                  <a:lnTo>
                    <a:pt x="6495803" y="9896"/>
                  </a:lnTo>
                  <a:cubicBezTo>
                    <a:pt x="6664037" y="13854"/>
                    <a:pt x="6818416" y="27708"/>
                    <a:pt x="6899564" y="33646"/>
                  </a:cubicBezTo>
                  <a:cubicBezTo>
                    <a:pt x="6980712" y="39584"/>
                    <a:pt x="6953003" y="37605"/>
                    <a:pt x="6982691" y="45522"/>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51" name="Hexagon 50"/>
            <p:cNvSpPr/>
            <p:nvPr/>
          </p:nvSpPr>
          <p:spPr>
            <a:xfrm rot="1800000">
              <a:off x="2996165" y="2859252"/>
              <a:ext cx="1601400" cy="1388236"/>
            </a:xfrm>
            <a:prstGeom prst="hexagon">
              <a:avLst>
                <a:gd name="adj" fmla="val 28544"/>
                <a:gd name="vf" fmla="val 115470"/>
              </a:avLst>
            </a:pr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2" name="Hexagon 51"/>
            <p:cNvSpPr/>
            <p:nvPr/>
          </p:nvSpPr>
          <p:spPr>
            <a:xfrm rot="1800000">
              <a:off x="3720065" y="4126078"/>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0" name="Hexagon 59"/>
            <p:cNvSpPr/>
            <p:nvPr/>
          </p:nvSpPr>
          <p:spPr>
            <a:xfrm rot="1800000">
              <a:off x="3729591" y="1592427"/>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1" name="Hexagon 60"/>
            <p:cNvSpPr/>
            <p:nvPr/>
          </p:nvSpPr>
          <p:spPr>
            <a:xfrm rot="1800000">
              <a:off x="2977115" y="325603"/>
              <a:ext cx="1601400" cy="1388236"/>
            </a:xfrm>
            <a:prstGeom prst="hexagon">
              <a:avLst>
                <a:gd name="adj" fmla="val 28544"/>
                <a:gd name="vf" fmla="val 115470"/>
              </a:avLst>
            </a:prstGeom>
            <a:solidFill>
              <a:schemeClr val="bg1">
                <a:alpha val="4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2" name="Hexagon 61"/>
            <p:cNvSpPr/>
            <p:nvPr/>
          </p:nvSpPr>
          <p:spPr>
            <a:xfrm rot="1800000">
              <a:off x="4463014" y="5383378"/>
              <a:ext cx="1601400" cy="1388236"/>
            </a:xfrm>
            <a:prstGeom prst="hexagon">
              <a:avLst>
                <a:gd name="adj" fmla="val 28544"/>
                <a:gd name="vf" fmla="val 115470"/>
              </a:avLst>
            </a:prstGeom>
            <a:solidFill>
              <a:schemeClr val="bg1">
                <a:alpha val="6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3" name="Freeform 62"/>
            <p:cNvSpPr/>
            <p:nvPr/>
          </p:nvSpPr>
          <p:spPr>
            <a:xfrm rot="1800000">
              <a:off x="-382404" y="4201528"/>
              <a:ext cx="1261499" cy="1388236"/>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261499"/>
                <a:gd name="connsiteY0" fmla="*/ 105098 h 1388236"/>
                <a:gd name="connsiteX1" fmla="*/ 56357 w 1261499"/>
                <a:gd name="connsiteY1" fmla="*/ 0 h 1388236"/>
                <a:gd name="connsiteX2" fmla="*/ 865241 w 1261499"/>
                <a:gd name="connsiteY2" fmla="*/ 0 h 1388236"/>
                <a:gd name="connsiteX3" fmla="*/ 1261499 w 1261499"/>
                <a:gd name="connsiteY3" fmla="*/ 694118 h 1388236"/>
                <a:gd name="connsiteX4" fmla="*/ 865241 w 1261499"/>
                <a:gd name="connsiteY4" fmla="*/ 1388236 h 1388236"/>
                <a:gd name="connsiteX5" fmla="*/ 56357 w 1261499"/>
                <a:gd name="connsiteY5" fmla="*/ 1388236 h 1388236"/>
                <a:gd name="connsiteX6" fmla="*/ 0 w 1261499"/>
                <a:gd name="connsiteY6" fmla="*/ 105098 h 1388236"/>
                <a:gd name="connsiteX0" fmla="*/ 0 w 1261499"/>
                <a:gd name="connsiteY0" fmla="*/ 105098 h 1388236"/>
                <a:gd name="connsiteX1" fmla="*/ 56357 w 1261499"/>
                <a:gd name="connsiteY1" fmla="*/ 0 h 1388236"/>
                <a:gd name="connsiteX2" fmla="*/ 865241 w 1261499"/>
                <a:gd name="connsiteY2" fmla="*/ 0 h 1388236"/>
                <a:gd name="connsiteX3" fmla="*/ 1261499 w 1261499"/>
                <a:gd name="connsiteY3" fmla="*/ 694118 h 1388236"/>
                <a:gd name="connsiteX4" fmla="*/ 865241 w 1261499"/>
                <a:gd name="connsiteY4" fmla="*/ 1388236 h 1388236"/>
                <a:gd name="connsiteX5" fmla="*/ 744578 w 1261499"/>
                <a:gd name="connsiteY5" fmla="*/ 1387893 h 1388236"/>
                <a:gd name="connsiteX6" fmla="*/ 0 w 1261499"/>
                <a:gd name="connsiteY6" fmla="*/ 105098 h 13882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61499" h="1388236">
                  <a:moveTo>
                    <a:pt x="0" y="105098"/>
                  </a:moveTo>
                  <a:lnTo>
                    <a:pt x="56357" y="0"/>
                  </a:lnTo>
                  <a:lnTo>
                    <a:pt x="865241" y="0"/>
                  </a:lnTo>
                  <a:lnTo>
                    <a:pt x="1261499" y="694118"/>
                  </a:lnTo>
                  <a:lnTo>
                    <a:pt x="865241" y="1388236"/>
                  </a:lnTo>
                  <a:lnTo>
                    <a:pt x="744578" y="1387893"/>
                  </a:lnTo>
                  <a:lnTo>
                    <a:pt x="0" y="105098"/>
                  </a:lnTo>
                  <a:close/>
                </a:path>
              </a:pathLst>
            </a:cu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4" name="Hexagon 63"/>
            <p:cNvSpPr/>
            <p:nvPr/>
          </p:nvSpPr>
          <p:spPr>
            <a:xfrm rot="1800000">
              <a:off x="24365" y="5402429"/>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5" name="Hexagon 64"/>
            <p:cNvSpPr/>
            <p:nvPr/>
          </p:nvSpPr>
          <p:spPr>
            <a:xfrm rot="1800000">
              <a:off x="52941" y="2849728"/>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6" name="Hexagon 65"/>
            <p:cNvSpPr/>
            <p:nvPr/>
          </p:nvSpPr>
          <p:spPr>
            <a:xfrm rot="1800000">
              <a:off x="776840" y="4126077"/>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7" name="Hexagon 66"/>
            <p:cNvSpPr/>
            <p:nvPr/>
          </p:nvSpPr>
          <p:spPr>
            <a:xfrm rot="1800000">
              <a:off x="1510265" y="5411953"/>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8" name="Hexagon 67"/>
            <p:cNvSpPr/>
            <p:nvPr/>
          </p:nvSpPr>
          <p:spPr>
            <a:xfrm rot="1800000">
              <a:off x="1529316" y="2859252"/>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9" name="Hexagon 68"/>
            <p:cNvSpPr/>
            <p:nvPr/>
          </p:nvSpPr>
          <p:spPr>
            <a:xfrm rot="1800000">
              <a:off x="795890" y="1563853"/>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0" name="Hexagon 69"/>
            <p:cNvSpPr/>
            <p:nvPr/>
          </p:nvSpPr>
          <p:spPr>
            <a:xfrm rot="1800000">
              <a:off x="6806166" y="4145128"/>
              <a:ext cx="1601400" cy="1388236"/>
            </a:xfrm>
            <a:prstGeom prst="hexagon">
              <a:avLst>
                <a:gd name="adj" fmla="val 28544"/>
                <a:gd name="vf" fmla="val 115470"/>
              </a:avLst>
            </a:pr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1" name="Hexagon 70"/>
            <p:cNvSpPr/>
            <p:nvPr/>
          </p:nvSpPr>
          <p:spPr>
            <a:xfrm rot="1800000">
              <a:off x="7549116" y="5421479"/>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2" name="Hexagon 71"/>
            <p:cNvSpPr/>
            <p:nvPr/>
          </p:nvSpPr>
          <p:spPr>
            <a:xfrm rot="1800000">
              <a:off x="7549117" y="2868778"/>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3" name="Freeform 72"/>
            <p:cNvSpPr/>
            <p:nvPr/>
          </p:nvSpPr>
          <p:spPr>
            <a:xfrm rot="1800000">
              <a:off x="8306521" y="4055629"/>
              <a:ext cx="1243407" cy="1388236"/>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601400"/>
                <a:gd name="connsiteY0" fmla="*/ 694118 h 1388236"/>
                <a:gd name="connsiteX1" fmla="*/ 396258 w 1601400"/>
                <a:gd name="connsiteY1" fmla="*/ 0 h 1388236"/>
                <a:gd name="connsiteX2" fmla="*/ 474029 w 1601400"/>
                <a:gd name="connsiteY2" fmla="*/ 4016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243407"/>
                <a:gd name="connsiteY0" fmla="*/ 694118 h 1388236"/>
                <a:gd name="connsiteX1" fmla="*/ 396258 w 1243407"/>
                <a:gd name="connsiteY1" fmla="*/ 0 h 1388236"/>
                <a:gd name="connsiteX2" fmla="*/ 474029 w 1243407"/>
                <a:gd name="connsiteY2" fmla="*/ 4016 h 1388236"/>
                <a:gd name="connsiteX3" fmla="*/ 1243407 w 1243407"/>
                <a:gd name="connsiteY3" fmla="*/ 1325983 h 1388236"/>
                <a:gd name="connsiteX4" fmla="*/ 1205142 w 1243407"/>
                <a:gd name="connsiteY4" fmla="*/ 1388236 h 1388236"/>
                <a:gd name="connsiteX5" fmla="*/ 396258 w 1243407"/>
                <a:gd name="connsiteY5" fmla="*/ 1388236 h 1388236"/>
                <a:gd name="connsiteX6" fmla="*/ 0 w 1243407"/>
                <a:gd name="connsiteY6" fmla="*/ 694118 h 13882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43407" h="1388236">
                  <a:moveTo>
                    <a:pt x="0" y="694118"/>
                  </a:moveTo>
                  <a:lnTo>
                    <a:pt x="396258" y="0"/>
                  </a:lnTo>
                  <a:lnTo>
                    <a:pt x="474029" y="4016"/>
                  </a:lnTo>
                  <a:lnTo>
                    <a:pt x="1243407" y="1325983"/>
                  </a:lnTo>
                  <a:lnTo>
                    <a:pt x="1205142" y="1388236"/>
                  </a:lnTo>
                  <a:lnTo>
                    <a:pt x="396258" y="1388236"/>
                  </a:lnTo>
                  <a:lnTo>
                    <a:pt x="0" y="694118"/>
                  </a:lnTo>
                  <a:close/>
                </a:path>
              </a:pathLst>
            </a:custGeom>
            <a:solidFill>
              <a:schemeClr val="bg1">
                <a:alpha val="4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4" name="Freeform 73"/>
            <p:cNvSpPr/>
            <p:nvPr/>
          </p:nvSpPr>
          <p:spPr>
            <a:xfrm rot="1800000">
              <a:off x="8306771" y="1511524"/>
              <a:ext cx="1241871" cy="1388822"/>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601400"/>
                <a:gd name="connsiteY0" fmla="*/ 694704 h 1388822"/>
                <a:gd name="connsiteX1" fmla="*/ 396258 w 1601400"/>
                <a:gd name="connsiteY1" fmla="*/ 586 h 1388822"/>
                <a:gd name="connsiteX2" fmla="*/ 482002 w 1601400"/>
                <a:gd name="connsiteY2" fmla="*/ 0 h 1388822"/>
                <a:gd name="connsiteX3" fmla="*/ 1601400 w 1601400"/>
                <a:gd name="connsiteY3" fmla="*/ 694704 h 1388822"/>
                <a:gd name="connsiteX4" fmla="*/ 1205142 w 1601400"/>
                <a:gd name="connsiteY4" fmla="*/ 1388822 h 1388822"/>
                <a:gd name="connsiteX5" fmla="*/ 396258 w 1601400"/>
                <a:gd name="connsiteY5" fmla="*/ 1388822 h 1388822"/>
                <a:gd name="connsiteX6" fmla="*/ 0 w 1601400"/>
                <a:gd name="connsiteY6" fmla="*/ 694704 h 1388822"/>
                <a:gd name="connsiteX0" fmla="*/ 0 w 1241871"/>
                <a:gd name="connsiteY0" fmla="*/ 694704 h 1388822"/>
                <a:gd name="connsiteX1" fmla="*/ 396258 w 1241871"/>
                <a:gd name="connsiteY1" fmla="*/ 586 h 1388822"/>
                <a:gd name="connsiteX2" fmla="*/ 482002 w 1241871"/>
                <a:gd name="connsiteY2" fmla="*/ 0 h 1388822"/>
                <a:gd name="connsiteX3" fmla="*/ 1241871 w 1241871"/>
                <a:gd name="connsiteY3" fmla="*/ 1323912 h 1388822"/>
                <a:gd name="connsiteX4" fmla="*/ 1205142 w 1241871"/>
                <a:gd name="connsiteY4" fmla="*/ 1388822 h 1388822"/>
                <a:gd name="connsiteX5" fmla="*/ 396258 w 1241871"/>
                <a:gd name="connsiteY5" fmla="*/ 1388822 h 1388822"/>
                <a:gd name="connsiteX6" fmla="*/ 0 w 1241871"/>
                <a:gd name="connsiteY6" fmla="*/ 694704 h 138882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41871" h="1388822">
                  <a:moveTo>
                    <a:pt x="0" y="694704"/>
                  </a:moveTo>
                  <a:lnTo>
                    <a:pt x="396258" y="586"/>
                  </a:lnTo>
                  <a:lnTo>
                    <a:pt x="482002" y="0"/>
                  </a:lnTo>
                  <a:lnTo>
                    <a:pt x="1241871" y="1323912"/>
                  </a:lnTo>
                  <a:lnTo>
                    <a:pt x="1205142" y="1388822"/>
                  </a:lnTo>
                  <a:lnTo>
                    <a:pt x="396258" y="1388822"/>
                  </a:lnTo>
                  <a:lnTo>
                    <a:pt x="0" y="694704"/>
                  </a:lnTo>
                  <a:close/>
                </a:path>
              </a:pathLst>
            </a:cu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94" name="Rectangle 93"/>
          <p:cNvSpPr/>
          <p:nvPr/>
        </p:nvSpPr>
        <p:spPr>
          <a:xfrm>
            <a:off x="4561242" y="-21511"/>
            <a:ext cx="3679116" cy="6271840"/>
          </a:xfrm>
          <a:prstGeom prst="rect">
            <a:avLst/>
          </a:prstGeom>
          <a:solidFill>
            <a:srgbClr val="F5F5F5"/>
          </a:solidFill>
          <a:ln>
            <a:solidFill>
              <a:schemeClr val="bg2">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1" name="Rectangle 100"/>
          <p:cNvSpPr/>
          <p:nvPr/>
        </p:nvSpPr>
        <p:spPr>
          <a:xfrm>
            <a:off x="4649096" y="-21510"/>
            <a:ext cx="3505200" cy="623938"/>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2" name="Rectangle 101"/>
          <p:cNvSpPr/>
          <p:nvPr/>
        </p:nvSpPr>
        <p:spPr>
          <a:xfrm>
            <a:off x="905571" y="601883"/>
            <a:ext cx="3562257" cy="5648445"/>
          </a:xfrm>
          <a:prstGeom prst="rect">
            <a:avLst/>
          </a:prstGeom>
          <a:solidFill>
            <a:srgbClr val="FFFFFF"/>
          </a:solidFill>
          <a:ln w="3175">
            <a:solidFill>
              <a:schemeClr val="tx2">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5" name="Rectangle 104"/>
          <p:cNvSpPr/>
          <p:nvPr/>
        </p:nvSpPr>
        <p:spPr>
          <a:xfrm>
            <a:off x="4650889" y="6088284"/>
            <a:ext cx="3505200" cy="8174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4734424" y="2660904"/>
            <a:ext cx="3300984" cy="1463040"/>
          </a:xfrm>
        </p:spPr>
        <p:txBody>
          <a:bodyPr anchor="b">
            <a:normAutofit/>
          </a:bodyPr>
          <a:lstStyle>
            <a:lvl1pPr algn="l">
              <a:defRPr sz="2800" b="0"/>
            </a:lvl1pPr>
          </a:lstStyle>
          <a:p>
            <a:r>
              <a:rPr lang="en-US"/>
              <a:t>Click to edit Master title style</a:t>
            </a:r>
          </a:p>
        </p:txBody>
      </p:sp>
      <p:sp>
        <p:nvSpPr>
          <p:cNvPr id="3" name="Picture Placeholder 2"/>
          <p:cNvSpPr>
            <a:spLocks noGrp="1"/>
          </p:cNvSpPr>
          <p:nvPr>
            <p:ph type="pic" idx="1"/>
          </p:nvPr>
        </p:nvSpPr>
        <p:spPr>
          <a:xfrm>
            <a:off x="1005208" y="693795"/>
            <a:ext cx="3359623" cy="5468112"/>
          </a:xfrm>
        </p:spPr>
        <p:txBody>
          <a:bodyPr/>
          <a:lstStyle>
            <a:lvl1pPr marL="0" indent="0">
              <a:buNone/>
              <a:defRPr sz="3200">
                <a:solidFill>
                  <a:schemeClr val="accent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4734630" y="4133088"/>
            <a:ext cx="3300573" cy="1519561"/>
          </a:xfrm>
        </p:spPr>
        <p:txBody>
          <a:bodyPr>
            <a:normAutofit/>
          </a:bodyPr>
          <a:lstStyle>
            <a:lvl1pPr marL="0" indent="0">
              <a:buNone/>
              <a:defRPr sz="1600">
                <a:solidFill>
                  <a:srgbClr val="424242"/>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DCC9F8EB-1E2C-4F6F-8F51-F6F42851A9C9}" type="datetime1">
              <a:rPr lang="en-US" smtClean="0"/>
              <a:t>11/17/2020</a:t>
            </a:fld>
            <a:endParaRPr lang="en-IN"/>
          </a:p>
        </p:txBody>
      </p:sp>
      <p:sp>
        <p:nvSpPr>
          <p:cNvPr id="6" name="Footer Placeholder 5"/>
          <p:cNvSpPr>
            <a:spLocks noGrp="1"/>
          </p:cNvSpPr>
          <p:nvPr>
            <p:ph type="ftr" sz="quarter" idx="11"/>
          </p:nvPr>
        </p:nvSpPr>
        <p:spPr>
          <a:xfrm>
            <a:off x="4641448" y="5724835"/>
            <a:ext cx="3493664" cy="365125"/>
          </a:xfrm>
        </p:spPr>
        <p:txBody>
          <a:bodyPr>
            <a:normAutofit/>
          </a:bodyPr>
          <a:lstStyle/>
          <a:p>
            <a:endParaRPr lang="en-IN"/>
          </a:p>
        </p:txBody>
      </p:sp>
      <p:sp>
        <p:nvSpPr>
          <p:cNvPr id="7" name="Slide Number Placeholder 6"/>
          <p:cNvSpPr>
            <a:spLocks noGrp="1"/>
          </p:cNvSpPr>
          <p:nvPr>
            <p:ph type="sldNum" sz="quarter" idx="12"/>
          </p:nvPr>
        </p:nvSpPr>
        <p:spPr/>
        <p:txBody>
          <a:bodyPr/>
          <a:lstStyle/>
          <a:p>
            <a:fld id="{6B254E07-BEAD-4717-824B-D5C36551C9BB}" type="slidenum">
              <a:rPr lang="en-IN" smtClean="0"/>
              <a:pPr/>
              <a:t>‹#›</a:t>
            </a:fld>
            <a:endParaRPr lang="en-IN"/>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7B9308E9-4625-4111-A78D-CD12EE307F1E}" type="datetime1">
              <a:rPr lang="en-US" smtClean="0"/>
              <a:t>11/17/2020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6B254E07-BEAD-4717-824B-D5C36551C9BB}" type="slidenum">
              <a:rPr lang="en-IN" smtClean="0"/>
              <a:pPr/>
              <a:t>‹#›</a:t>
            </a:fld>
            <a:endParaRPr lang="en-IN"/>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1030147"/>
            <a:ext cx="1484453" cy="4780344"/>
          </a:xfrm>
        </p:spPr>
        <p:txBody>
          <a:bodyPr vert="eaVert" anchor="ctr"/>
          <a:lstStyle/>
          <a:p>
            <a:r>
              <a:rPr lang="en-US"/>
              <a:t>Click to edit Master title style</a:t>
            </a:r>
          </a:p>
        </p:txBody>
      </p:sp>
      <p:sp>
        <p:nvSpPr>
          <p:cNvPr id="3" name="Vertical Text Placeholder 2"/>
          <p:cNvSpPr>
            <a:spLocks noGrp="1"/>
          </p:cNvSpPr>
          <p:nvPr>
            <p:ph type="body" orient="vert" idx="1"/>
          </p:nvPr>
        </p:nvSpPr>
        <p:spPr>
          <a:xfrm>
            <a:off x="1053296" y="1030147"/>
            <a:ext cx="5423704" cy="4780344"/>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FA174DE1-798D-413D-BE3B-655AB807AC05}" type="datetime1">
              <a:rPr lang="en-US" smtClean="0"/>
              <a:t>11/17/2020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6B254E07-BEAD-4717-824B-D5C36551C9BB}" type="slidenum">
              <a:rPr lang="en-IN" smtClean="0"/>
              <a:pPr/>
              <a:t>‹#›</a:t>
            </a:fld>
            <a:endParaRPr lang="en-IN"/>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2"/>
      </p:bgRef>
    </p:bg>
    <p:spTree>
      <p:nvGrpSpPr>
        <p:cNvPr id="1" name=""/>
        <p:cNvGrpSpPr/>
        <p:nvPr/>
      </p:nvGrpSpPr>
      <p:grpSpPr>
        <a:xfrm>
          <a:off x="0" y="0"/>
          <a:ext cx="0" cy="0"/>
          <a:chOff x="0" y="0"/>
          <a:chExt cx="0" cy="0"/>
        </a:xfrm>
      </p:grpSpPr>
      <p:grpSp>
        <p:nvGrpSpPr>
          <p:cNvPr id="42" name="Group 41"/>
          <p:cNvGrpSpPr/>
          <p:nvPr/>
        </p:nvGrpSpPr>
        <p:grpSpPr>
          <a:xfrm>
            <a:off x="-304800" y="0"/>
            <a:ext cx="9932332" cy="6858000"/>
            <a:chOff x="-382404" y="0"/>
            <a:chExt cx="9932332" cy="6858000"/>
          </a:xfrm>
        </p:grpSpPr>
        <p:grpSp>
          <p:nvGrpSpPr>
            <p:cNvPr id="43" name="Group 44"/>
            <p:cNvGrpSpPr/>
            <p:nvPr/>
          </p:nvGrpSpPr>
          <p:grpSpPr>
            <a:xfrm>
              <a:off x="0" y="0"/>
              <a:ext cx="9144000" cy="6858000"/>
              <a:chOff x="0" y="0"/>
              <a:chExt cx="9144000" cy="6858000"/>
            </a:xfrm>
          </p:grpSpPr>
          <p:grpSp>
            <p:nvGrpSpPr>
              <p:cNvPr id="101" name="Group 4"/>
              <p:cNvGrpSpPr/>
              <p:nvPr/>
            </p:nvGrpSpPr>
            <p:grpSpPr>
              <a:xfrm>
                <a:off x="0" y="0"/>
                <a:ext cx="2514600" cy="6858000"/>
                <a:chOff x="0" y="0"/>
                <a:chExt cx="2514600" cy="6858000"/>
              </a:xfrm>
            </p:grpSpPr>
            <p:sp>
              <p:nvSpPr>
                <p:cNvPr id="113" name="Rectangle 112"/>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4" name="Rectangle 2"/>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5" name="Rectangle 3"/>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102" name="Group 5"/>
              <p:cNvGrpSpPr/>
              <p:nvPr/>
            </p:nvGrpSpPr>
            <p:grpSpPr>
              <a:xfrm>
                <a:off x="422910" y="0"/>
                <a:ext cx="2514600" cy="6858000"/>
                <a:chOff x="0" y="0"/>
                <a:chExt cx="2514600" cy="6858000"/>
              </a:xfrm>
            </p:grpSpPr>
            <p:sp>
              <p:nvSpPr>
                <p:cNvPr id="110" name="Rectangle 109"/>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1" name="Rectangle 110"/>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2" name="Rectangle 111"/>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103" name="Group 9"/>
              <p:cNvGrpSpPr/>
              <p:nvPr/>
            </p:nvGrpSpPr>
            <p:grpSpPr>
              <a:xfrm rot="10800000">
                <a:off x="6629400" y="0"/>
                <a:ext cx="2514600" cy="6858000"/>
                <a:chOff x="0" y="0"/>
                <a:chExt cx="2514600" cy="6858000"/>
              </a:xfrm>
            </p:grpSpPr>
            <p:sp>
              <p:nvSpPr>
                <p:cNvPr id="107" name="Rectangle 106"/>
                <p:cNvSpPr/>
                <p:nvPr/>
              </p:nvSpPr>
              <p:spPr>
                <a:xfrm>
                  <a:off x="914400" y="0"/>
                  <a:ext cx="1600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8" name="Rectangle 107"/>
                <p:cNvSpPr/>
                <p:nvPr/>
              </p:nvSpPr>
              <p:spPr>
                <a:xfrm>
                  <a:off x="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9" name="Rectangle 108"/>
                <p:cNvSpPr/>
                <p:nvPr/>
              </p:nvSpPr>
              <p:spPr>
                <a:xfrm>
                  <a:off x="2286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104" name="Rectangle 103"/>
              <p:cNvSpPr/>
              <p:nvPr/>
            </p:nvSpPr>
            <p:spPr>
              <a:xfrm>
                <a:off x="3810000" y="0"/>
                <a:ext cx="28194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5" name="Rectangle 104"/>
              <p:cNvSpPr/>
              <p:nvPr/>
            </p:nvSpPr>
            <p:spPr>
              <a:xfrm>
                <a:off x="2895600" y="0"/>
                <a:ext cx="4572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6" name="Rectangle 105"/>
              <p:cNvSpPr/>
              <p:nvPr/>
            </p:nvSpPr>
            <p:spPr>
              <a:xfrm>
                <a:off x="3124200" y="0"/>
                <a:ext cx="762000" cy="6858000"/>
              </a:xfrm>
              <a:prstGeom prst="rect">
                <a:avLst/>
              </a:prstGeom>
              <a:solidFill>
                <a:schemeClr val="bg1">
                  <a:alpha val="1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44" name="Freeform 43"/>
            <p:cNvSpPr/>
            <p:nvPr/>
          </p:nvSpPr>
          <p:spPr>
            <a:xfrm>
              <a:off x="-11875" y="5035138"/>
              <a:ext cx="9144000" cy="1175655"/>
            </a:xfrm>
            <a:custGeom>
              <a:avLst/>
              <a:gdLst>
                <a:gd name="connsiteX0" fmla="*/ 0 w 9144000"/>
                <a:gd name="connsiteY0" fmla="*/ 1116280 h 1175656"/>
                <a:gd name="connsiteX1" fmla="*/ 1674420 w 9144000"/>
                <a:gd name="connsiteY1" fmla="*/ 1163781 h 1175656"/>
                <a:gd name="connsiteX2" fmla="*/ 4120737 w 9144000"/>
                <a:gd name="connsiteY2" fmla="*/ 1045028 h 1175656"/>
                <a:gd name="connsiteX3" fmla="*/ 7172696 w 9144000"/>
                <a:gd name="connsiteY3" fmla="*/ 605641 h 1175656"/>
                <a:gd name="connsiteX4" fmla="*/ 9144000 w 9144000"/>
                <a:gd name="connsiteY4" fmla="*/ 0 h 1175656"/>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270659 h 1330035"/>
                <a:gd name="connsiteX1" fmla="*/ 1674420 w 9144000"/>
                <a:gd name="connsiteY1" fmla="*/ 1318160 h 1330035"/>
                <a:gd name="connsiteX2" fmla="*/ 4120737 w 9144000"/>
                <a:gd name="connsiteY2" fmla="*/ 1199407 h 1330035"/>
                <a:gd name="connsiteX3" fmla="*/ 7172696 w 9144000"/>
                <a:gd name="connsiteY3" fmla="*/ 760020 h 1330035"/>
                <a:gd name="connsiteX4" fmla="*/ 9144000 w 9144000"/>
                <a:gd name="connsiteY4" fmla="*/ 0 h 1330035"/>
                <a:gd name="connsiteX0" fmla="*/ 0 w 9144000"/>
                <a:gd name="connsiteY0" fmla="*/ 1116279 h 1175655"/>
                <a:gd name="connsiteX1" fmla="*/ 1674420 w 9144000"/>
                <a:gd name="connsiteY1" fmla="*/ 1163780 h 1175655"/>
                <a:gd name="connsiteX2" fmla="*/ 4120737 w 9144000"/>
                <a:gd name="connsiteY2" fmla="*/ 1045027 h 1175655"/>
                <a:gd name="connsiteX3" fmla="*/ 7172696 w 9144000"/>
                <a:gd name="connsiteY3" fmla="*/ 605640 h 1175655"/>
                <a:gd name="connsiteX4" fmla="*/ 9144000 w 9144000"/>
                <a:gd name="connsiteY4" fmla="*/ 0 h 1175655"/>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44000" h="1175655">
                  <a:moveTo>
                    <a:pt x="0" y="1116279"/>
                  </a:moveTo>
                  <a:cubicBezTo>
                    <a:pt x="493815" y="1145967"/>
                    <a:pt x="987631" y="1175655"/>
                    <a:pt x="1674420" y="1163780"/>
                  </a:cubicBezTo>
                  <a:cubicBezTo>
                    <a:pt x="2361209" y="1151905"/>
                    <a:pt x="3204358" y="1138050"/>
                    <a:pt x="4120737" y="1045027"/>
                  </a:cubicBezTo>
                  <a:cubicBezTo>
                    <a:pt x="5037116" y="952004"/>
                    <a:pt x="6335486" y="779811"/>
                    <a:pt x="7172696" y="605640"/>
                  </a:cubicBezTo>
                  <a:cubicBezTo>
                    <a:pt x="8009907" y="431469"/>
                    <a:pt x="8866910" y="154379"/>
                    <a:pt x="9144000" y="0"/>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45" name="Freeform 44"/>
            <p:cNvSpPr/>
            <p:nvPr/>
          </p:nvSpPr>
          <p:spPr>
            <a:xfrm>
              <a:off x="-11875" y="3467595"/>
              <a:ext cx="9144000" cy="890650"/>
            </a:xfrm>
            <a:custGeom>
              <a:avLst/>
              <a:gdLst>
                <a:gd name="connsiteX0" fmla="*/ 0 w 9144000"/>
                <a:gd name="connsiteY0" fmla="*/ 890650 h 890650"/>
                <a:gd name="connsiteX1" fmla="*/ 1045028 w 9144000"/>
                <a:gd name="connsiteY1" fmla="*/ 475013 h 890650"/>
                <a:gd name="connsiteX2" fmla="*/ 3111335 w 9144000"/>
                <a:gd name="connsiteY2" fmla="*/ 71252 h 890650"/>
                <a:gd name="connsiteX3" fmla="*/ 5913911 w 9144000"/>
                <a:gd name="connsiteY3" fmla="*/ 71252 h 890650"/>
                <a:gd name="connsiteX4" fmla="*/ 9144000 w 9144000"/>
                <a:gd name="connsiteY4" fmla="*/ 498764 h 890650"/>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9144000" h="890650">
                  <a:moveTo>
                    <a:pt x="0" y="890650"/>
                  </a:moveTo>
                  <a:cubicBezTo>
                    <a:pt x="263236" y="751114"/>
                    <a:pt x="526472" y="611579"/>
                    <a:pt x="1045028" y="475013"/>
                  </a:cubicBezTo>
                  <a:cubicBezTo>
                    <a:pt x="1563584" y="338447"/>
                    <a:pt x="2299855" y="138545"/>
                    <a:pt x="3111335" y="71252"/>
                  </a:cubicBezTo>
                  <a:cubicBezTo>
                    <a:pt x="3922815" y="3959"/>
                    <a:pt x="4908467" y="0"/>
                    <a:pt x="5913911" y="71252"/>
                  </a:cubicBezTo>
                  <a:cubicBezTo>
                    <a:pt x="6919355" y="142504"/>
                    <a:pt x="8595756" y="427512"/>
                    <a:pt x="9144000" y="498764"/>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46" name="Freeform 45"/>
            <p:cNvSpPr/>
            <p:nvPr/>
          </p:nvSpPr>
          <p:spPr>
            <a:xfrm>
              <a:off x="-23751" y="5640779"/>
              <a:ext cx="3004457" cy="1211283"/>
            </a:xfrm>
            <a:custGeom>
              <a:avLst/>
              <a:gdLst>
                <a:gd name="connsiteX0" fmla="*/ 0 w 3004457"/>
                <a:gd name="connsiteY0" fmla="*/ 0 h 1211283"/>
                <a:gd name="connsiteX1" fmla="*/ 3004457 w 3004457"/>
                <a:gd name="connsiteY1" fmla="*/ 1211283 h 1211283"/>
              </a:gdLst>
              <a:ahLst/>
              <a:cxnLst>
                <a:cxn ang="0">
                  <a:pos x="connsiteX0" y="connsiteY0"/>
                </a:cxn>
                <a:cxn ang="0">
                  <a:pos x="connsiteX1" y="connsiteY1"/>
                </a:cxn>
              </a:cxnLst>
              <a:rect l="l" t="t" r="r" b="b"/>
              <a:pathLst>
                <a:path w="3004457" h="1211283">
                  <a:moveTo>
                    <a:pt x="0" y="0"/>
                  </a:moveTo>
                  <a:cubicBezTo>
                    <a:pt x="1103415" y="501732"/>
                    <a:pt x="2206831" y="1003465"/>
                    <a:pt x="3004457" y="1211283"/>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47" name="Freeform 46"/>
            <p:cNvSpPr/>
            <p:nvPr/>
          </p:nvSpPr>
          <p:spPr>
            <a:xfrm>
              <a:off x="-11875" y="5284519"/>
              <a:ext cx="9144000" cy="1478478"/>
            </a:xfrm>
            <a:custGeom>
              <a:avLst/>
              <a:gdLst>
                <a:gd name="connsiteX0" fmla="*/ 0 w 9144000"/>
                <a:gd name="connsiteY0" fmla="*/ 0 h 1478478"/>
                <a:gd name="connsiteX1" fmla="*/ 1104405 w 9144000"/>
                <a:gd name="connsiteY1" fmla="*/ 344385 h 1478478"/>
                <a:gd name="connsiteX2" fmla="*/ 3194462 w 9144000"/>
                <a:gd name="connsiteY2" fmla="*/ 866899 h 1478478"/>
                <a:gd name="connsiteX3" fmla="*/ 5676405 w 9144000"/>
                <a:gd name="connsiteY3" fmla="*/ 1282536 h 1478478"/>
                <a:gd name="connsiteX4" fmla="*/ 7730836 w 9144000"/>
                <a:gd name="connsiteY4" fmla="*/ 1448790 h 1478478"/>
                <a:gd name="connsiteX5" fmla="*/ 8573984 w 9144000"/>
                <a:gd name="connsiteY5" fmla="*/ 1460665 h 1478478"/>
                <a:gd name="connsiteX6" fmla="*/ 9144000 w 9144000"/>
                <a:gd name="connsiteY6" fmla="*/ 1425039 h 1478478"/>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9144000" h="1478478">
                  <a:moveTo>
                    <a:pt x="0" y="0"/>
                  </a:moveTo>
                  <a:cubicBezTo>
                    <a:pt x="285997" y="99951"/>
                    <a:pt x="571995" y="199902"/>
                    <a:pt x="1104405" y="344385"/>
                  </a:cubicBezTo>
                  <a:cubicBezTo>
                    <a:pt x="1636815" y="488868"/>
                    <a:pt x="2432462" y="710541"/>
                    <a:pt x="3194462" y="866899"/>
                  </a:cubicBezTo>
                  <a:cubicBezTo>
                    <a:pt x="3956462" y="1023258"/>
                    <a:pt x="4920343" y="1185554"/>
                    <a:pt x="5676405" y="1282536"/>
                  </a:cubicBezTo>
                  <a:cubicBezTo>
                    <a:pt x="6432467" y="1379518"/>
                    <a:pt x="7247906" y="1419102"/>
                    <a:pt x="7730836" y="1448790"/>
                  </a:cubicBezTo>
                  <a:cubicBezTo>
                    <a:pt x="8213766" y="1478478"/>
                    <a:pt x="8338457" y="1464623"/>
                    <a:pt x="8573984" y="1460665"/>
                  </a:cubicBezTo>
                  <a:cubicBezTo>
                    <a:pt x="8809511" y="1456707"/>
                    <a:pt x="8976755" y="1440873"/>
                    <a:pt x="9144000" y="1425039"/>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49" name="Freeform 48"/>
            <p:cNvSpPr/>
            <p:nvPr/>
          </p:nvSpPr>
          <p:spPr>
            <a:xfrm>
              <a:off x="2137558" y="5132120"/>
              <a:ext cx="6982691" cy="1719942"/>
            </a:xfrm>
            <a:custGeom>
              <a:avLst/>
              <a:gdLst>
                <a:gd name="connsiteX0" fmla="*/ 0 w 6982691"/>
                <a:gd name="connsiteY0" fmla="*/ 1719942 h 1719942"/>
                <a:gd name="connsiteX1" fmla="*/ 546265 w 6982691"/>
                <a:gd name="connsiteY1" fmla="*/ 1185553 h 1719942"/>
                <a:gd name="connsiteX2" fmla="*/ 1330037 w 6982691"/>
                <a:gd name="connsiteY2" fmla="*/ 710540 h 1719942"/>
                <a:gd name="connsiteX3" fmla="*/ 2078182 w 6982691"/>
                <a:gd name="connsiteY3" fmla="*/ 437407 h 1719942"/>
                <a:gd name="connsiteX4" fmla="*/ 3348842 w 6982691"/>
                <a:gd name="connsiteY4" fmla="*/ 152399 h 1719942"/>
                <a:gd name="connsiteX5" fmla="*/ 4001985 w 6982691"/>
                <a:gd name="connsiteY5" fmla="*/ 69272 h 1719942"/>
                <a:gd name="connsiteX6" fmla="*/ 5047013 w 6982691"/>
                <a:gd name="connsiteY6" fmla="*/ 9896 h 1719942"/>
                <a:gd name="connsiteX7" fmla="*/ 5890161 w 6982691"/>
                <a:gd name="connsiteY7" fmla="*/ 9896 h 1719942"/>
                <a:gd name="connsiteX8" fmla="*/ 6495803 w 6982691"/>
                <a:gd name="connsiteY8" fmla="*/ 9896 h 1719942"/>
                <a:gd name="connsiteX9" fmla="*/ 6899564 w 6982691"/>
                <a:gd name="connsiteY9" fmla="*/ 33646 h 1719942"/>
                <a:gd name="connsiteX10" fmla="*/ 6982691 w 6982691"/>
                <a:gd name="connsiteY10" fmla="*/ 45522 h 171994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Lst>
              <a:rect l="l" t="t" r="r" b="b"/>
              <a:pathLst>
                <a:path w="6982691" h="1719942">
                  <a:moveTo>
                    <a:pt x="0" y="1719942"/>
                  </a:moveTo>
                  <a:cubicBezTo>
                    <a:pt x="162296" y="1536864"/>
                    <a:pt x="324592" y="1353787"/>
                    <a:pt x="546265" y="1185553"/>
                  </a:cubicBezTo>
                  <a:cubicBezTo>
                    <a:pt x="767938" y="1017319"/>
                    <a:pt x="1074718" y="835231"/>
                    <a:pt x="1330037" y="710540"/>
                  </a:cubicBezTo>
                  <a:cubicBezTo>
                    <a:pt x="1585356" y="585849"/>
                    <a:pt x="1741715" y="530430"/>
                    <a:pt x="2078182" y="437407"/>
                  </a:cubicBezTo>
                  <a:cubicBezTo>
                    <a:pt x="2414649" y="344384"/>
                    <a:pt x="3028208" y="213755"/>
                    <a:pt x="3348842" y="152399"/>
                  </a:cubicBezTo>
                  <a:cubicBezTo>
                    <a:pt x="3669476" y="91043"/>
                    <a:pt x="3718957" y="93022"/>
                    <a:pt x="4001985" y="69272"/>
                  </a:cubicBezTo>
                  <a:cubicBezTo>
                    <a:pt x="4285013" y="45522"/>
                    <a:pt x="4732317" y="19792"/>
                    <a:pt x="5047013" y="9896"/>
                  </a:cubicBezTo>
                  <a:cubicBezTo>
                    <a:pt x="5361709" y="0"/>
                    <a:pt x="5890161" y="9896"/>
                    <a:pt x="5890161" y="9896"/>
                  </a:cubicBezTo>
                  <a:lnTo>
                    <a:pt x="6495803" y="9896"/>
                  </a:lnTo>
                  <a:cubicBezTo>
                    <a:pt x="6664037" y="13854"/>
                    <a:pt x="6818416" y="27708"/>
                    <a:pt x="6899564" y="33646"/>
                  </a:cubicBezTo>
                  <a:cubicBezTo>
                    <a:pt x="6980712" y="39584"/>
                    <a:pt x="6953003" y="37605"/>
                    <a:pt x="6982691" y="45522"/>
                  </a:cubicBezTo>
                </a:path>
              </a:pathLst>
            </a:custGeom>
            <a:ln w="6350">
              <a:solidFill>
                <a:schemeClr val="bg1">
                  <a:alpha val="20000"/>
                </a:schemeClr>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50" name="Hexagon 49"/>
            <p:cNvSpPr/>
            <p:nvPr/>
          </p:nvSpPr>
          <p:spPr>
            <a:xfrm rot="1800000">
              <a:off x="2996165" y="2859252"/>
              <a:ext cx="1601400" cy="1388236"/>
            </a:xfrm>
            <a:prstGeom prst="hexagon">
              <a:avLst>
                <a:gd name="adj" fmla="val 28544"/>
                <a:gd name="vf" fmla="val 115470"/>
              </a:avLst>
            </a:pr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1" name="Hexagon 50"/>
            <p:cNvSpPr/>
            <p:nvPr/>
          </p:nvSpPr>
          <p:spPr>
            <a:xfrm rot="1800000">
              <a:off x="3720065" y="4126078"/>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2" name="Hexagon 51"/>
            <p:cNvSpPr/>
            <p:nvPr/>
          </p:nvSpPr>
          <p:spPr>
            <a:xfrm rot="1800000">
              <a:off x="3729591" y="1592427"/>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3" name="Hexagon 52"/>
            <p:cNvSpPr/>
            <p:nvPr/>
          </p:nvSpPr>
          <p:spPr>
            <a:xfrm rot="1800000">
              <a:off x="2977115" y="325603"/>
              <a:ext cx="1601400" cy="1388236"/>
            </a:xfrm>
            <a:prstGeom prst="hexagon">
              <a:avLst>
                <a:gd name="adj" fmla="val 28544"/>
                <a:gd name="vf" fmla="val 115470"/>
              </a:avLst>
            </a:prstGeom>
            <a:solidFill>
              <a:schemeClr val="bg1">
                <a:alpha val="4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4" name="Hexagon 53"/>
            <p:cNvSpPr/>
            <p:nvPr/>
          </p:nvSpPr>
          <p:spPr>
            <a:xfrm rot="1800000">
              <a:off x="4463014" y="5383378"/>
              <a:ext cx="1601400" cy="1388236"/>
            </a:xfrm>
            <a:prstGeom prst="hexagon">
              <a:avLst>
                <a:gd name="adj" fmla="val 28544"/>
                <a:gd name="vf" fmla="val 115470"/>
              </a:avLst>
            </a:prstGeom>
            <a:solidFill>
              <a:schemeClr val="bg1">
                <a:alpha val="6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5" name="Freeform 54"/>
            <p:cNvSpPr/>
            <p:nvPr/>
          </p:nvSpPr>
          <p:spPr>
            <a:xfrm rot="1800000">
              <a:off x="-382404" y="4201528"/>
              <a:ext cx="1261499" cy="1388236"/>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261499"/>
                <a:gd name="connsiteY0" fmla="*/ 105098 h 1388236"/>
                <a:gd name="connsiteX1" fmla="*/ 56357 w 1261499"/>
                <a:gd name="connsiteY1" fmla="*/ 0 h 1388236"/>
                <a:gd name="connsiteX2" fmla="*/ 865241 w 1261499"/>
                <a:gd name="connsiteY2" fmla="*/ 0 h 1388236"/>
                <a:gd name="connsiteX3" fmla="*/ 1261499 w 1261499"/>
                <a:gd name="connsiteY3" fmla="*/ 694118 h 1388236"/>
                <a:gd name="connsiteX4" fmla="*/ 865241 w 1261499"/>
                <a:gd name="connsiteY4" fmla="*/ 1388236 h 1388236"/>
                <a:gd name="connsiteX5" fmla="*/ 56357 w 1261499"/>
                <a:gd name="connsiteY5" fmla="*/ 1388236 h 1388236"/>
                <a:gd name="connsiteX6" fmla="*/ 0 w 1261499"/>
                <a:gd name="connsiteY6" fmla="*/ 105098 h 1388236"/>
                <a:gd name="connsiteX0" fmla="*/ 0 w 1261499"/>
                <a:gd name="connsiteY0" fmla="*/ 105098 h 1388236"/>
                <a:gd name="connsiteX1" fmla="*/ 56357 w 1261499"/>
                <a:gd name="connsiteY1" fmla="*/ 0 h 1388236"/>
                <a:gd name="connsiteX2" fmla="*/ 865241 w 1261499"/>
                <a:gd name="connsiteY2" fmla="*/ 0 h 1388236"/>
                <a:gd name="connsiteX3" fmla="*/ 1261499 w 1261499"/>
                <a:gd name="connsiteY3" fmla="*/ 694118 h 1388236"/>
                <a:gd name="connsiteX4" fmla="*/ 865241 w 1261499"/>
                <a:gd name="connsiteY4" fmla="*/ 1388236 h 1388236"/>
                <a:gd name="connsiteX5" fmla="*/ 744578 w 1261499"/>
                <a:gd name="connsiteY5" fmla="*/ 1387893 h 1388236"/>
                <a:gd name="connsiteX6" fmla="*/ 0 w 1261499"/>
                <a:gd name="connsiteY6" fmla="*/ 105098 h 13882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61499" h="1388236">
                  <a:moveTo>
                    <a:pt x="0" y="105098"/>
                  </a:moveTo>
                  <a:lnTo>
                    <a:pt x="56357" y="0"/>
                  </a:lnTo>
                  <a:lnTo>
                    <a:pt x="865241" y="0"/>
                  </a:lnTo>
                  <a:lnTo>
                    <a:pt x="1261499" y="694118"/>
                  </a:lnTo>
                  <a:lnTo>
                    <a:pt x="865241" y="1388236"/>
                  </a:lnTo>
                  <a:lnTo>
                    <a:pt x="744578" y="1387893"/>
                  </a:lnTo>
                  <a:lnTo>
                    <a:pt x="0" y="105098"/>
                  </a:lnTo>
                  <a:close/>
                </a:path>
              </a:pathLst>
            </a:cu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6" name="Hexagon 55"/>
            <p:cNvSpPr/>
            <p:nvPr/>
          </p:nvSpPr>
          <p:spPr>
            <a:xfrm rot="1800000">
              <a:off x="24365" y="5402429"/>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7" name="Hexagon 56"/>
            <p:cNvSpPr/>
            <p:nvPr/>
          </p:nvSpPr>
          <p:spPr>
            <a:xfrm rot="1800000">
              <a:off x="52941" y="2849728"/>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8" name="Hexagon 57"/>
            <p:cNvSpPr/>
            <p:nvPr/>
          </p:nvSpPr>
          <p:spPr>
            <a:xfrm rot="1800000">
              <a:off x="776840" y="4126077"/>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9" name="Hexagon 58"/>
            <p:cNvSpPr/>
            <p:nvPr/>
          </p:nvSpPr>
          <p:spPr>
            <a:xfrm rot="1800000">
              <a:off x="1510265" y="5411953"/>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0" name="Hexagon 59"/>
            <p:cNvSpPr/>
            <p:nvPr/>
          </p:nvSpPr>
          <p:spPr>
            <a:xfrm rot="1800000">
              <a:off x="1529316" y="2859252"/>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5" name="Hexagon 94"/>
            <p:cNvSpPr/>
            <p:nvPr/>
          </p:nvSpPr>
          <p:spPr>
            <a:xfrm rot="1800000">
              <a:off x="795890" y="1563853"/>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6" name="Hexagon 95"/>
            <p:cNvSpPr/>
            <p:nvPr/>
          </p:nvSpPr>
          <p:spPr>
            <a:xfrm rot="1800000">
              <a:off x="6806166" y="4145128"/>
              <a:ext cx="1601400" cy="1388236"/>
            </a:xfrm>
            <a:prstGeom prst="hexagon">
              <a:avLst>
                <a:gd name="adj" fmla="val 28544"/>
                <a:gd name="vf" fmla="val 115470"/>
              </a:avLst>
            </a:prstGeom>
            <a:solidFill>
              <a:schemeClr val="bg1">
                <a:alpha val="10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7" name="Hexagon 96"/>
            <p:cNvSpPr/>
            <p:nvPr/>
          </p:nvSpPr>
          <p:spPr>
            <a:xfrm rot="1800000">
              <a:off x="7549116" y="5421479"/>
              <a:ext cx="1601400" cy="1388236"/>
            </a:xfrm>
            <a:prstGeom prst="hexagon">
              <a:avLst>
                <a:gd name="adj" fmla="val 28544"/>
                <a:gd name="vf" fmla="val 115470"/>
              </a:avLst>
            </a:pr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8" name="Hexagon 97"/>
            <p:cNvSpPr/>
            <p:nvPr/>
          </p:nvSpPr>
          <p:spPr>
            <a:xfrm rot="1800000">
              <a:off x="7549117" y="2868778"/>
              <a:ext cx="1601400" cy="1388236"/>
            </a:xfrm>
            <a:prstGeom prst="hexagon">
              <a:avLst>
                <a:gd name="adj" fmla="val 28544"/>
                <a:gd name="vf" fmla="val 115470"/>
              </a:avLst>
            </a:prstGeom>
            <a:solidFill>
              <a:schemeClr val="bg1">
                <a:alpha val="7000"/>
              </a:schemeClr>
            </a:solidFill>
            <a:ln w="12700">
              <a:solidFill>
                <a:schemeClr val="bg1">
                  <a:alpha val="8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9" name="Freeform 98"/>
            <p:cNvSpPr/>
            <p:nvPr/>
          </p:nvSpPr>
          <p:spPr>
            <a:xfrm rot="1800000">
              <a:off x="8306521" y="4055629"/>
              <a:ext cx="1243407" cy="1388236"/>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601400"/>
                <a:gd name="connsiteY0" fmla="*/ 694118 h 1388236"/>
                <a:gd name="connsiteX1" fmla="*/ 396258 w 1601400"/>
                <a:gd name="connsiteY1" fmla="*/ 0 h 1388236"/>
                <a:gd name="connsiteX2" fmla="*/ 474029 w 1601400"/>
                <a:gd name="connsiteY2" fmla="*/ 4016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243407"/>
                <a:gd name="connsiteY0" fmla="*/ 694118 h 1388236"/>
                <a:gd name="connsiteX1" fmla="*/ 396258 w 1243407"/>
                <a:gd name="connsiteY1" fmla="*/ 0 h 1388236"/>
                <a:gd name="connsiteX2" fmla="*/ 474029 w 1243407"/>
                <a:gd name="connsiteY2" fmla="*/ 4016 h 1388236"/>
                <a:gd name="connsiteX3" fmla="*/ 1243407 w 1243407"/>
                <a:gd name="connsiteY3" fmla="*/ 1325983 h 1388236"/>
                <a:gd name="connsiteX4" fmla="*/ 1205142 w 1243407"/>
                <a:gd name="connsiteY4" fmla="*/ 1388236 h 1388236"/>
                <a:gd name="connsiteX5" fmla="*/ 396258 w 1243407"/>
                <a:gd name="connsiteY5" fmla="*/ 1388236 h 1388236"/>
                <a:gd name="connsiteX6" fmla="*/ 0 w 1243407"/>
                <a:gd name="connsiteY6" fmla="*/ 694118 h 1388236"/>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43407" h="1388236">
                  <a:moveTo>
                    <a:pt x="0" y="694118"/>
                  </a:moveTo>
                  <a:lnTo>
                    <a:pt x="396258" y="0"/>
                  </a:lnTo>
                  <a:lnTo>
                    <a:pt x="474029" y="4016"/>
                  </a:lnTo>
                  <a:lnTo>
                    <a:pt x="1243407" y="1325983"/>
                  </a:lnTo>
                  <a:lnTo>
                    <a:pt x="1205142" y="1388236"/>
                  </a:lnTo>
                  <a:lnTo>
                    <a:pt x="396258" y="1388236"/>
                  </a:lnTo>
                  <a:lnTo>
                    <a:pt x="0" y="694118"/>
                  </a:lnTo>
                  <a:close/>
                </a:path>
              </a:pathLst>
            </a:custGeom>
            <a:solidFill>
              <a:schemeClr val="bg1">
                <a:alpha val="400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0" name="Freeform 99"/>
            <p:cNvSpPr/>
            <p:nvPr/>
          </p:nvSpPr>
          <p:spPr>
            <a:xfrm rot="1800000">
              <a:off x="8306771" y="1511524"/>
              <a:ext cx="1241871" cy="1388822"/>
            </a:xfrm>
            <a:custGeom>
              <a:avLst/>
              <a:gdLst>
                <a:gd name="connsiteX0" fmla="*/ 0 w 1601400"/>
                <a:gd name="connsiteY0" fmla="*/ 694118 h 1388236"/>
                <a:gd name="connsiteX1" fmla="*/ 396258 w 1601400"/>
                <a:gd name="connsiteY1" fmla="*/ 0 h 1388236"/>
                <a:gd name="connsiteX2" fmla="*/ 1205142 w 1601400"/>
                <a:gd name="connsiteY2" fmla="*/ 0 h 1388236"/>
                <a:gd name="connsiteX3" fmla="*/ 1601400 w 1601400"/>
                <a:gd name="connsiteY3" fmla="*/ 694118 h 1388236"/>
                <a:gd name="connsiteX4" fmla="*/ 1205142 w 1601400"/>
                <a:gd name="connsiteY4" fmla="*/ 1388236 h 1388236"/>
                <a:gd name="connsiteX5" fmla="*/ 396258 w 1601400"/>
                <a:gd name="connsiteY5" fmla="*/ 1388236 h 1388236"/>
                <a:gd name="connsiteX6" fmla="*/ 0 w 1601400"/>
                <a:gd name="connsiteY6" fmla="*/ 694118 h 1388236"/>
                <a:gd name="connsiteX0" fmla="*/ 0 w 1601400"/>
                <a:gd name="connsiteY0" fmla="*/ 694704 h 1388822"/>
                <a:gd name="connsiteX1" fmla="*/ 396258 w 1601400"/>
                <a:gd name="connsiteY1" fmla="*/ 586 h 1388822"/>
                <a:gd name="connsiteX2" fmla="*/ 482002 w 1601400"/>
                <a:gd name="connsiteY2" fmla="*/ 0 h 1388822"/>
                <a:gd name="connsiteX3" fmla="*/ 1601400 w 1601400"/>
                <a:gd name="connsiteY3" fmla="*/ 694704 h 1388822"/>
                <a:gd name="connsiteX4" fmla="*/ 1205142 w 1601400"/>
                <a:gd name="connsiteY4" fmla="*/ 1388822 h 1388822"/>
                <a:gd name="connsiteX5" fmla="*/ 396258 w 1601400"/>
                <a:gd name="connsiteY5" fmla="*/ 1388822 h 1388822"/>
                <a:gd name="connsiteX6" fmla="*/ 0 w 1601400"/>
                <a:gd name="connsiteY6" fmla="*/ 694704 h 1388822"/>
                <a:gd name="connsiteX0" fmla="*/ 0 w 1241871"/>
                <a:gd name="connsiteY0" fmla="*/ 694704 h 1388822"/>
                <a:gd name="connsiteX1" fmla="*/ 396258 w 1241871"/>
                <a:gd name="connsiteY1" fmla="*/ 586 h 1388822"/>
                <a:gd name="connsiteX2" fmla="*/ 482002 w 1241871"/>
                <a:gd name="connsiteY2" fmla="*/ 0 h 1388822"/>
                <a:gd name="connsiteX3" fmla="*/ 1241871 w 1241871"/>
                <a:gd name="connsiteY3" fmla="*/ 1323912 h 1388822"/>
                <a:gd name="connsiteX4" fmla="*/ 1205142 w 1241871"/>
                <a:gd name="connsiteY4" fmla="*/ 1388822 h 1388822"/>
                <a:gd name="connsiteX5" fmla="*/ 396258 w 1241871"/>
                <a:gd name="connsiteY5" fmla="*/ 1388822 h 1388822"/>
                <a:gd name="connsiteX6" fmla="*/ 0 w 1241871"/>
                <a:gd name="connsiteY6" fmla="*/ 694704 h 138882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1241871" h="1388822">
                  <a:moveTo>
                    <a:pt x="0" y="694704"/>
                  </a:moveTo>
                  <a:lnTo>
                    <a:pt x="396258" y="586"/>
                  </a:lnTo>
                  <a:lnTo>
                    <a:pt x="482002" y="0"/>
                  </a:lnTo>
                  <a:lnTo>
                    <a:pt x="1241871" y="1323912"/>
                  </a:lnTo>
                  <a:lnTo>
                    <a:pt x="1205142" y="1388822"/>
                  </a:lnTo>
                  <a:lnTo>
                    <a:pt x="396258" y="1388822"/>
                  </a:lnTo>
                  <a:lnTo>
                    <a:pt x="0" y="694704"/>
                  </a:lnTo>
                  <a:close/>
                </a:path>
              </a:pathLst>
            </a:custGeom>
            <a:solidFill>
              <a:schemeClr val="bg1">
                <a:alpha val="0"/>
              </a:schemeClr>
            </a:solidFill>
            <a:ln w="12700">
              <a:solidFill>
                <a:schemeClr val="bg1">
                  <a:alpha val="12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sp>
        <p:nvSpPr>
          <p:cNvPr id="66" name="Rectangle 65"/>
          <p:cNvSpPr/>
          <p:nvPr/>
        </p:nvSpPr>
        <p:spPr>
          <a:xfrm>
            <a:off x="457200" y="333487"/>
            <a:ext cx="8229600" cy="6185647"/>
          </a:xfrm>
          <a:prstGeom prst="rect">
            <a:avLst/>
          </a:prstGeom>
          <a:solidFill>
            <a:schemeClr val="bg1"/>
          </a:solidFill>
          <a:ln w="635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0" name="Rectangle 69"/>
          <p:cNvSpPr/>
          <p:nvPr/>
        </p:nvSpPr>
        <p:spPr>
          <a:xfrm>
            <a:off x="4561242" y="-21511"/>
            <a:ext cx="3679116" cy="699244"/>
          </a:xfrm>
          <a:prstGeom prst="rect">
            <a:avLst/>
          </a:prstGeom>
          <a:solidFill>
            <a:srgbClr val="F5F5F5"/>
          </a:solidFill>
          <a:ln>
            <a:solidFill>
              <a:schemeClr val="bg2">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1" name="Rectangle 70"/>
          <p:cNvSpPr/>
          <p:nvPr/>
        </p:nvSpPr>
        <p:spPr>
          <a:xfrm>
            <a:off x="4649096" y="-21510"/>
            <a:ext cx="3505200" cy="623938"/>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Placeholder 1"/>
          <p:cNvSpPr>
            <a:spLocks noGrp="1"/>
          </p:cNvSpPr>
          <p:nvPr>
            <p:ph type="title"/>
          </p:nvPr>
        </p:nvSpPr>
        <p:spPr>
          <a:xfrm>
            <a:off x="1043490" y="1027664"/>
            <a:ext cx="7024744" cy="1143000"/>
          </a:xfrm>
          <a:prstGeom prst="rect">
            <a:avLst/>
          </a:prstGeom>
        </p:spPr>
        <p:txBody>
          <a:bodyPr vert="horz" lIns="91440" tIns="45720" rIns="91440" bIns="45720" rtlCol="0" anchor="b">
            <a:normAutofit/>
          </a:bodyPr>
          <a:lstStyle/>
          <a:p>
            <a:r>
              <a:rPr lang="en-US"/>
              <a:t>Click to edit Master title style</a:t>
            </a:r>
            <a:endParaRPr lang="en-US" dirty="0"/>
          </a:p>
        </p:txBody>
      </p:sp>
      <p:sp>
        <p:nvSpPr>
          <p:cNvPr id="3" name="Text Placeholder 2"/>
          <p:cNvSpPr>
            <a:spLocks noGrp="1"/>
          </p:cNvSpPr>
          <p:nvPr>
            <p:ph type="body" idx="1"/>
          </p:nvPr>
        </p:nvSpPr>
        <p:spPr>
          <a:xfrm>
            <a:off x="1043492" y="2323652"/>
            <a:ext cx="6777317" cy="3508977"/>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5997388" y="224492"/>
            <a:ext cx="2133600" cy="365125"/>
          </a:xfrm>
          <a:prstGeom prst="rect">
            <a:avLst/>
          </a:prstGeom>
        </p:spPr>
        <p:txBody>
          <a:bodyPr vert="horz" lIns="91440" tIns="45720" rIns="91440" bIns="45720" rtlCol="0" anchor="ctr"/>
          <a:lstStyle>
            <a:lvl1pPr algn="r">
              <a:defRPr sz="1200">
                <a:solidFill>
                  <a:srgbClr val="FEFEFE"/>
                </a:solidFill>
              </a:defRPr>
            </a:lvl1pPr>
          </a:lstStyle>
          <a:p>
            <a:fld id="{B1A4186F-4FC7-449B-B2A5-99647DBFB016}" type="datetime1">
              <a:rPr lang="en-US" smtClean="0"/>
              <a:t>11/17/2020</a:t>
            </a:fld>
            <a:endParaRPr lang="en-IN"/>
          </a:p>
        </p:txBody>
      </p:sp>
      <p:sp>
        <p:nvSpPr>
          <p:cNvPr id="5" name="Footer Placeholder 4"/>
          <p:cNvSpPr>
            <a:spLocks noGrp="1"/>
          </p:cNvSpPr>
          <p:nvPr>
            <p:ph type="ftr" sz="quarter" idx="3"/>
          </p:nvPr>
        </p:nvSpPr>
        <p:spPr>
          <a:xfrm>
            <a:off x="4641448" y="5852160"/>
            <a:ext cx="3502152" cy="365125"/>
          </a:xfrm>
          <a:prstGeom prst="rect">
            <a:avLst/>
          </a:prstGeom>
        </p:spPr>
        <p:txBody>
          <a:bodyPr vert="horz" lIns="91440" tIns="45720" rIns="91440" bIns="45720" rtlCol="0" anchor="ctr"/>
          <a:lstStyle>
            <a:lvl1pPr algn="r">
              <a:defRPr sz="1200">
                <a:solidFill>
                  <a:schemeClr val="accent1"/>
                </a:solidFill>
              </a:defRPr>
            </a:lvl1pPr>
          </a:lstStyle>
          <a:p>
            <a:endParaRPr lang="en-IN"/>
          </a:p>
        </p:txBody>
      </p:sp>
      <p:sp>
        <p:nvSpPr>
          <p:cNvPr id="6" name="Slide Number Placeholder 5"/>
          <p:cNvSpPr>
            <a:spLocks noGrp="1"/>
          </p:cNvSpPr>
          <p:nvPr>
            <p:ph type="sldNum" sz="quarter" idx="4"/>
          </p:nvPr>
        </p:nvSpPr>
        <p:spPr>
          <a:xfrm>
            <a:off x="4649096" y="224491"/>
            <a:ext cx="1332156" cy="365125"/>
          </a:xfrm>
          <a:prstGeom prst="rect">
            <a:avLst/>
          </a:prstGeom>
        </p:spPr>
        <p:txBody>
          <a:bodyPr vert="horz" lIns="91440" tIns="45720" rIns="91440" bIns="45720" rtlCol="0" anchor="ctr"/>
          <a:lstStyle>
            <a:lvl1pPr algn="l">
              <a:defRPr sz="1200">
                <a:solidFill>
                  <a:srgbClr val="FEFEFE"/>
                </a:solidFill>
              </a:defRPr>
            </a:lvl1pPr>
          </a:lstStyle>
          <a:p>
            <a:fld id="{6B254E07-BEAD-4717-824B-D5C36551C9BB}" type="slidenum">
              <a:rPr lang="en-IN" smtClean="0"/>
              <a:pPr/>
              <a:t>‹#›</a:t>
            </a:fld>
            <a:endParaRPr lang="en-IN"/>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ftr="0" dt="0"/>
  <p:txStyles>
    <p:titleStyle>
      <a:lvl1pPr algn="l" defTabSz="914400" rtl="0" eaLnBrk="1" latinLnBrk="0" hangingPunct="1">
        <a:spcBef>
          <a:spcPct val="0"/>
        </a:spcBef>
        <a:buNone/>
        <a:defRPr sz="40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274320" algn="l" defTabSz="914400" rtl="0" eaLnBrk="1" latinLnBrk="0" hangingPunct="1">
        <a:spcBef>
          <a:spcPct val="20000"/>
        </a:spcBef>
        <a:buClr>
          <a:schemeClr val="accent1"/>
        </a:buClr>
        <a:buSzPct val="76000"/>
        <a:buFont typeface="Wingdings 2" pitchFamily="18" charset="2"/>
        <a:buChar char=""/>
        <a:defRPr sz="2400" kern="1200">
          <a:solidFill>
            <a:schemeClr val="tx2"/>
          </a:solidFill>
          <a:latin typeface="+mn-lt"/>
          <a:ea typeface="+mn-ea"/>
          <a:cs typeface="+mn-cs"/>
        </a:defRPr>
      </a:lvl1pPr>
      <a:lvl2pPr marL="640080" indent="-274320" algn="l" defTabSz="914400" rtl="0" eaLnBrk="1" latinLnBrk="0" hangingPunct="1">
        <a:spcBef>
          <a:spcPct val="20000"/>
        </a:spcBef>
        <a:buClr>
          <a:schemeClr val="accent1"/>
        </a:buClr>
        <a:buSzPct val="76000"/>
        <a:buFont typeface="Wingdings 2" pitchFamily="18" charset="2"/>
        <a:buChar char=""/>
        <a:defRPr sz="2200" kern="1200">
          <a:solidFill>
            <a:schemeClr val="tx2"/>
          </a:solidFill>
          <a:latin typeface="+mn-lt"/>
          <a:ea typeface="+mn-ea"/>
          <a:cs typeface="+mn-cs"/>
        </a:defRPr>
      </a:lvl2pPr>
      <a:lvl3pPr marL="914400" indent="-228600" algn="l" defTabSz="914400" rtl="0" eaLnBrk="1" latinLnBrk="0" hangingPunct="1">
        <a:spcBef>
          <a:spcPct val="20000"/>
        </a:spcBef>
        <a:buClr>
          <a:schemeClr val="accent1"/>
        </a:buClr>
        <a:buSzPct val="76000"/>
        <a:buFont typeface="Wingdings 2" pitchFamily="18" charset="2"/>
        <a:buChar char=""/>
        <a:defRPr sz="2000" kern="1200">
          <a:solidFill>
            <a:schemeClr val="tx2"/>
          </a:solidFill>
          <a:latin typeface="+mn-lt"/>
          <a:ea typeface="+mn-ea"/>
          <a:cs typeface="+mn-cs"/>
        </a:defRPr>
      </a:lvl3pPr>
      <a:lvl4pPr marL="1124712" indent="-228600" algn="l" defTabSz="914400" rtl="0" eaLnBrk="1" latinLnBrk="0" hangingPunct="1">
        <a:spcBef>
          <a:spcPct val="20000"/>
        </a:spcBef>
        <a:buClr>
          <a:schemeClr val="accent1"/>
        </a:buClr>
        <a:buSzPct val="76000"/>
        <a:buFont typeface="Wingdings 2" pitchFamily="18" charset="2"/>
        <a:buChar char=""/>
        <a:defRPr sz="1800" kern="1200">
          <a:solidFill>
            <a:schemeClr val="tx2"/>
          </a:solidFill>
          <a:latin typeface="+mn-lt"/>
          <a:ea typeface="+mn-ea"/>
          <a:cs typeface="+mn-cs"/>
        </a:defRPr>
      </a:lvl4pPr>
      <a:lvl5pPr marL="1325880" indent="-228600" algn="l" defTabSz="914400" rtl="0" eaLnBrk="1" latinLnBrk="0" hangingPunct="1">
        <a:spcBef>
          <a:spcPct val="20000"/>
        </a:spcBef>
        <a:buClr>
          <a:schemeClr val="accent1"/>
        </a:buClr>
        <a:buSzPct val="76000"/>
        <a:buFont typeface="Wingdings 2" pitchFamily="18" charset="2"/>
        <a:buChar char=""/>
        <a:defRPr sz="1600" kern="1200" baseline="0">
          <a:solidFill>
            <a:schemeClr val="tx2"/>
          </a:solidFill>
          <a:latin typeface="+mn-lt"/>
          <a:ea typeface="+mn-ea"/>
          <a:cs typeface="+mn-cs"/>
        </a:defRPr>
      </a:lvl5pPr>
      <a:lvl6pPr marL="1517904" indent="-228600" algn="l" defTabSz="914400" rtl="0" eaLnBrk="1" latinLnBrk="0" hangingPunct="1">
        <a:spcBef>
          <a:spcPct val="20000"/>
        </a:spcBef>
        <a:buClr>
          <a:schemeClr val="accent1"/>
        </a:buClr>
        <a:buSzPct val="76000"/>
        <a:buFont typeface="Wingdings 2" pitchFamily="18" charset="2"/>
        <a:buChar char=""/>
        <a:defRPr sz="1400" kern="1200">
          <a:solidFill>
            <a:schemeClr val="tx2"/>
          </a:solidFill>
          <a:latin typeface="+mn-lt"/>
          <a:ea typeface="+mn-ea"/>
          <a:cs typeface="+mn-cs"/>
        </a:defRPr>
      </a:lvl6pPr>
      <a:lvl7pPr marL="1719072" indent="-228600" algn="l" defTabSz="914400" rtl="0" eaLnBrk="1" latinLnBrk="0" hangingPunct="1">
        <a:spcBef>
          <a:spcPct val="20000"/>
        </a:spcBef>
        <a:buClr>
          <a:schemeClr val="accent1"/>
        </a:buClr>
        <a:buSzPct val="76000"/>
        <a:buFont typeface="Wingdings 2" pitchFamily="18" charset="2"/>
        <a:buChar char=""/>
        <a:defRPr sz="1400" kern="1200">
          <a:solidFill>
            <a:schemeClr val="tx2"/>
          </a:solidFill>
          <a:latin typeface="+mn-lt"/>
          <a:ea typeface="+mn-ea"/>
          <a:cs typeface="+mn-cs"/>
        </a:defRPr>
      </a:lvl7pPr>
      <a:lvl8pPr marL="1920240" indent="-228600" algn="l" defTabSz="914400" rtl="0" eaLnBrk="1" latinLnBrk="0" hangingPunct="1">
        <a:spcBef>
          <a:spcPct val="20000"/>
        </a:spcBef>
        <a:buClr>
          <a:schemeClr val="accent1"/>
        </a:buClr>
        <a:buSzPct val="76000"/>
        <a:buFont typeface="Wingdings 2" pitchFamily="18" charset="2"/>
        <a:buChar char=""/>
        <a:defRPr sz="1400" kern="1200">
          <a:solidFill>
            <a:schemeClr val="tx2"/>
          </a:solidFill>
          <a:latin typeface="+mn-lt"/>
          <a:ea typeface="+mn-ea"/>
          <a:cs typeface="+mn-cs"/>
        </a:defRPr>
      </a:lvl8pPr>
      <a:lvl9pPr marL="2121408" indent="-228600" algn="l" defTabSz="914400" rtl="0" eaLnBrk="1" latinLnBrk="0" hangingPunct="1">
        <a:spcBef>
          <a:spcPct val="20000"/>
        </a:spcBef>
        <a:buClr>
          <a:schemeClr val="accent1"/>
        </a:buClr>
        <a:buSzPct val="76000"/>
        <a:buFont typeface="Wingdings 2" pitchFamily="18" charset="2"/>
        <a:buChar char=""/>
        <a:defRPr sz="1400" kern="1200">
          <a:solidFill>
            <a:schemeClr val="tx2"/>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4716016" y="2924944"/>
            <a:ext cx="3313355" cy="1702160"/>
          </a:xfrm>
        </p:spPr>
        <p:txBody>
          <a:bodyPr>
            <a:noAutofit/>
          </a:bodyPr>
          <a:lstStyle/>
          <a:p>
            <a:pPr algn="ctr"/>
            <a:r>
              <a:rPr lang="en-IN" sz="5400" b="1" dirty="0">
                <a:effectLst>
                  <a:outerShdw blurRad="38100" dist="38100" dir="2700000" algn="tl">
                    <a:srgbClr val="000000">
                      <a:alpha val="43137"/>
                    </a:srgbClr>
                  </a:outerShdw>
                </a:effectLst>
              </a:rPr>
              <a:t>Credit Analysis</a:t>
            </a:r>
          </a:p>
        </p:txBody>
      </p:sp>
      <p:sp>
        <p:nvSpPr>
          <p:cNvPr id="4" name="Slide Number Placeholder 3"/>
          <p:cNvSpPr>
            <a:spLocks noGrp="1"/>
          </p:cNvSpPr>
          <p:nvPr>
            <p:ph type="sldNum" sz="quarter" idx="12"/>
          </p:nvPr>
        </p:nvSpPr>
        <p:spPr/>
        <p:txBody>
          <a:bodyPr/>
          <a:lstStyle/>
          <a:p>
            <a:fld id="{6B254E07-BEAD-4717-824B-D5C36551C9BB}" type="slidenum">
              <a:rPr lang="en-IN" smtClean="0"/>
              <a:pPr/>
              <a:t>1</a:t>
            </a:fld>
            <a:endParaRPr lang="en-IN"/>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83568" y="973394"/>
            <a:ext cx="7776864" cy="4859235"/>
          </a:xfrm>
        </p:spPr>
        <p:txBody>
          <a:bodyPr>
            <a:normAutofit/>
          </a:bodyPr>
          <a:lstStyle/>
          <a:p>
            <a:pPr marL="68580" lvl="0" indent="0" algn="just">
              <a:buClr>
                <a:srgbClr val="94C600"/>
              </a:buClr>
              <a:buNone/>
            </a:pPr>
            <a:r>
              <a:rPr lang="en-US" sz="4400" b="1" dirty="0">
                <a:solidFill>
                  <a:schemeClr val="tx1"/>
                </a:solidFill>
              </a:rPr>
              <a:t>Credit </a:t>
            </a:r>
            <a:r>
              <a:rPr lang="en-US" sz="4400" dirty="0">
                <a:solidFill>
                  <a:schemeClr val="tx1"/>
                </a:solidFill>
              </a:rPr>
              <a:t>Analysis-Economic Feasibility Tests:</a:t>
            </a:r>
            <a:r>
              <a:rPr lang="en-US" sz="4400" b="1" dirty="0">
                <a:solidFill>
                  <a:schemeClr val="tx1"/>
                </a:solidFill>
              </a:rPr>
              <a:t> </a:t>
            </a:r>
            <a:r>
              <a:rPr lang="en-US" sz="3600" b="1" dirty="0">
                <a:solidFill>
                  <a:srgbClr val="FF0000"/>
                </a:solidFill>
              </a:rPr>
              <a:t>(3Rs)</a:t>
            </a:r>
            <a:endParaRPr lang="en-US" sz="4400" b="1" dirty="0">
              <a:solidFill>
                <a:schemeClr val="tx1"/>
              </a:solidFill>
            </a:endParaRPr>
          </a:p>
          <a:p>
            <a:pPr algn="just"/>
            <a:r>
              <a:rPr lang="en-US" sz="3600" b="1" dirty="0">
                <a:solidFill>
                  <a:srgbClr val="FF0000"/>
                </a:solidFill>
              </a:rPr>
              <a:t>Returns to investment</a:t>
            </a:r>
          </a:p>
          <a:p>
            <a:pPr algn="just"/>
            <a:r>
              <a:rPr lang="en-US" sz="3600" b="1" dirty="0">
                <a:solidFill>
                  <a:srgbClr val="FF0000"/>
                </a:solidFill>
              </a:rPr>
              <a:t>Repayment capacity and </a:t>
            </a:r>
          </a:p>
          <a:p>
            <a:pPr algn="just"/>
            <a:r>
              <a:rPr lang="en-US" sz="3600" b="1" dirty="0">
                <a:solidFill>
                  <a:srgbClr val="FF0000"/>
                </a:solidFill>
              </a:rPr>
              <a:t>Risk bearing ability</a:t>
            </a:r>
            <a:endParaRPr lang="en-US" sz="3600" dirty="0">
              <a:solidFill>
                <a:srgbClr val="FF0000"/>
              </a:solidFill>
            </a:endParaRPr>
          </a:p>
        </p:txBody>
      </p:sp>
      <p:sp>
        <p:nvSpPr>
          <p:cNvPr id="4" name="Slide Number Placeholder 3"/>
          <p:cNvSpPr>
            <a:spLocks noGrp="1"/>
          </p:cNvSpPr>
          <p:nvPr>
            <p:ph type="sldNum" sz="quarter" idx="12"/>
          </p:nvPr>
        </p:nvSpPr>
        <p:spPr/>
        <p:txBody>
          <a:bodyPr/>
          <a:lstStyle/>
          <a:p>
            <a:fld id="{6B254E07-BEAD-4717-824B-D5C36551C9BB}" type="slidenum">
              <a:rPr lang="en-IN" smtClean="0"/>
              <a:pPr/>
              <a:t>2</a:t>
            </a:fld>
            <a:endParaRPr lang="en-IN"/>
          </a:p>
        </p:txBody>
      </p:sp>
    </p:spTree>
    <p:extLst>
      <p:ext uri="{BB962C8B-B14F-4D97-AF65-F5344CB8AC3E}">
        <p14:creationId xmlns:p14="http://schemas.microsoft.com/office/powerpoint/2010/main" val="153350541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811162" y="1052736"/>
            <a:ext cx="7369804" cy="4581147"/>
          </a:xfrm>
        </p:spPr>
        <p:txBody>
          <a:bodyPr>
            <a:normAutofit/>
          </a:bodyPr>
          <a:lstStyle/>
          <a:p>
            <a:pPr algn="just"/>
            <a:r>
              <a:rPr lang="en-US" dirty="0"/>
              <a:t>The fishers/ farmers need credit at right time, through right agency and in adequate quantity to realize maximum productivity. This is from farmer’s point of view.</a:t>
            </a:r>
          </a:p>
          <a:p>
            <a:pPr algn="just"/>
            <a:r>
              <a:rPr lang="en-US" dirty="0"/>
              <a:t>when a fisher/ farmer approaches an Institutional Financial Agency (IFA) with a loan proposal, the banker should be convinced about the economic viability of the proposed investments.</a:t>
            </a:r>
          </a:p>
        </p:txBody>
      </p:sp>
      <p:sp>
        <p:nvSpPr>
          <p:cNvPr id="4" name="Slide Number Placeholder 3"/>
          <p:cNvSpPr>
            <a:spLocks noGrp="1"/>
          </p:cNvSpPr>
          <p:nvPr>
            <p:ph type="sldNum" sz="quarter" idx="12"/>
          </p:nvPr>
        </p:nvSpPr>
        <p:spPr/>
        <p:txBody>
          <a:bodyPr/>
          <a:lstStyle/>
          <a:p>
            <a:fld id="{6B254E07-BEAD-4717-824B-D5C36551C9BB}" type="slidenum">
              <a:rPr lang="en-IN" smtClean="0"/>
              <a:pPr/>
              <a:t>3</a:t>
            </a:fld>
            <a:endParaRPr lang="en-IN"/>
          </a:p>
        </p:txBody>
      </p:sp>
    </p:spTree>
    <p:extLst>
      <p:ext uri="{BB962C8B-B14F-4D97-AF65-F5344CB8AC3E}">
        <p14:creationId xmlns:p14="http://schemas.microsoft.com/office/powerpoint/2010/main" val="338562849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16194" y="1027664"/>
            <a:ext cx="8088254" cy="673144"/>
          </a:xfrm>
        </p:spPr>
        <p:txBody>
          <a:bodyPr>
            <a:normAutofit fontScale="90000"/>
          </a:bodyPr>
          <a:lstStyle/>
          <a:p>
            <a:r>
              <a:rPr lang="en-US" dirty="0"/>
              <a:t>Economic Feasibility Tests of Credit</a:t>
            </a:r>
          </a:p>
        </p:txBody>
      </p:sp>
      <p:sp>
        <p:nvSpPr>
          <p:cNvPr id="3" name="Content Placeholder 2"/>
          <p:cNvSpPr>
            <a:spLocks noGrp="1"/>
          </p:cNvSpPr>
          <p:nvPr>
            <p:ph idx="1"/>
          </p:nvPr>
        </p:nvSpPr>
        <p:spPr>
          <a:xfrm>
            <a:off x="683568" y="1844824"/>
            <a:ext cx="7634522" cy="3987805"/>
          </a:xfrm>
        </p:spPr>
        <p:txBody>
          <a:bodyPr/>
          <a:lstStyle/>
          <a:p>
            <a:r>
              <a:rPr lang="en-US" dirty="0"/>
              <a:t>If the loan is advanced,</a:t>
            </a:r>
          </a:p>
          <a:p>
            <a:pPr marL="525780" indent="-457200">
              <a:buFont typeface="+mj-lt"/>
              <a:buAutoNum type="arabicPeriod"/>
            </a:pPr>
            <a:r>
              <a:rPr lang="en-US" dirty="0"/>
              <a:t>Will it generate returns more than costs?</a:t>
            </a:r>
          </a:p>
          <a:p>
            <a:pPr marL="525780" indent="-457200">
              <a:buFont typeface="+mj-lt"/>
              <a:buAutoNum type="arabicPeriod"/>
            </a:pPr>
            <a:r>
              <a:rPr lang="en-US" dirty="0"/>
              <a:t>Will the returns have surplus, to repay the loan when it falls due?</a:t>
            </a:r>
          </a:p>
          <a:p>
            <a:pPr marL="525780" indent="-457200">
              <a:buFont typeface="+mj-lt"/>
              <a:buAutoNum type="arabicPeriod"/>
            </a:pPr>
            <a:r>
              <a:rPr lang="en-US" dirty="0"/>
              <a:t>Will the farmer stand up to the risk and uncertainty in farming?</a:t>
            </a:r>
          </a:p>
        </p:txBody>
      </p:sp>
      <p:sp>
        <p:nvSpPr>
          <p:cNvPr id="4" name="Slide Number Placeholder 3"/>
          <p:cNvSpPr>
            <a:spLocks noGrp="1"/>
          </p:cNvSpPr>
          <p:nvPr>
            <p:ph type="sldNum" sz="quarter" idx="12"/>
          </p:nvPr>
        </p:nvSpPr>
        <p:spPr/>
        <p:txBody>
          <a:bodyPr/>
          <a:lstStyle/>
          <a:p>
            <a:fld id="{6B254E07-BEAD-4717-824B-D5C36551C9BB}" type="slidenum">
              <a:rPr lang="en-IN" smtClean="0"/>
              <a:pPr/>
              <a:t>4</a:t>
            </a:fld>
            <a:endParaRPr lang="en-IN"/>
          </a:p>
        </p:txBody>
      </p:sp>
    </p:spTree>
    <p:extLst>
      <p:ext uri="{BB962C8B-B14F-4D97-AF65-F5344CB8AC3E}">
        <p14:creationId xmlns:p14="http://schemas.microsoft.com/office/powerpoint/2010/main" val="31840781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83568" y="1268760"/>
            <a:ext cx="7752509" cy="4563869"/>
          </a:xfrm>
        </p:spPr>
        <p:txBody>
          <a:bodyPr>
            <a:normAutofit/>
          </a:bodyPr>
          <a:lstStyle/>
          <a:p>
            <a:pPr marL="68580" indent="0" algn="just">
              <a:buNone/>
            </a:pPr>
            <a:r>
              <a:rPr lang="en-US" dirty="0"/>
              <a:t>These three financial aspects are known as 3 </a:t>
            </a:r>
            <a:r>
              <a:rPr lang="en-US" dirty="0" err="1"/>
              <a:t>Rs</a:t>
            </a:r>
            <a:r>
              <a:rPr lang="en-US" dirty="0"/>
              <a:t> of credit, which are as follows</a:t>
            </a:r>
          </a:p>
          <a:p>
            <a:pPr marL="68580" indent="0" algn="just">
              <a:buNone/>
            </a:pPr>
            <a:r>
              <a:rPr lang="en-US" dirty="0"/>
              <a:t>1. Returns from the proposed investment</a:t>
            </a:r>
          </a:p>
          <a:p>
            <a:pPr marL="68580" indent="0" algn="just">
              <a:buNone/>
            </a:pPr>
            <a:r>
              <a:rPr lang="en-US" dirty="0"/>
              <a:t>2. Repayment capacity the investment generates</a:t>
            </a:r>
          </a:p>
          <a:p>
            <a:pPr marL="68580" indent="0" algn="just">
              <a:buNone/>
            </a:pPr>
            <a:r>
              <a:rPr lang="en-US" dirty="0"/>
              <a:t>3. Risk- bearing ability of the farmer-borrower</a:t>
            </a:r>
          </a:p>
          <a:p>
            <a:pPr marL="0" indent="0" algn="just">
              <a:buNone/>
            </a:pPr>
            <a:r>
              <a:rPr lang="en-US" dirty="0"/>
              <a:t>The 3Rs of credit are sound indicators of credit worthiness of the farmers.</a:t>
            </a:r>
          </a:p>
        </p:txBody>
      </p:sp>
      <p:sp>
        <p:nvSpPr>
          <p:cNvPr id="4" name="Slide Number Placeholder 3"/>
          <p:cNvSpPr>
            <a:spLocks noGrp="1"/>
          </p:cNvSpPr>
          <p:nvPr>
            <p:ph type="sldNum" sz="quarter" idx="12"/>
          </p:nvPr>
        </p:nvSpPr>
        <p:spPr/>
        <p:txBody>
          <a:bodyPr/>
          <a:lstStyle/>
          <a:p>
            <a:fld id="{6B254E07-BEAD-4717-824B-D5C36551C9BB}" type="slidenum">
              <a:rPr lang="en-IN" smtClean="0"/>
              <a:pPr/>
              <a:t>5</a:t>
            </a:fld>
            <a:endParaRPr lang="en-IN"/>
          </a:p>
        </p:txBody>
      </p:sp>
    </p:spTree>
    <p:extLst>
      <p:ext uri="{BB962C8B-B14F-4D97-AF65-F5344CB8AC3E}">
        <p14:creationId xmlns:p14="http://schemas.microsoft.com/office/powerpoint/2010/main" val="117346376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71600" y="908720"/>
            <a:ext cx="7024744" cy="653652"/>
          </a:xfrm>
        </p:spPr>
        <p:txBody>
          <a:bodyPr>
            <a:normAutofit fontScale="90000"/>
          </a:bodyPr>
          <a:lstStyle/>
          <a:p>
            <a:r>
              <a:rPr lang="en-US" dirty="0"/>
              <a:t>Returns from the Investment</a:t>
            </a:r>
          </a:p>
        </p:txBody>
      </p:sp>
      <p:sp>
        <p:nvSpPr>
          <p:cNvPr id="3" name="Content Placeholder 2"/>
          <p:cNvSpPr>
            <a:spLocks noGrp="1"/>
          </p:cNvSpPr>
          <p:nvPr>
            <p:ph idx="1"/>
          </p:nvPr>
        </p:nvSpPr>
        <p:spPr>
          <a:xfrm>
            <a:off x="827584" y="1799304"/>
            <a:ext cx="7416824" cy="4033326"/>
          </a:xfrm>
        </p:spPr>
        <p:txBody>
          <a:bodyPr/>
          <a:lstStyle/>
          <a:p>
            <a:pPr algn="just"/>
            <a:r>
              <a:rPr lang="en-US" dirty="0"/>
              <a:t>This is an important measure in credit analysis. The banker needs to have an idea about the extent of returns likely to be obtained from the proposed investment. </a:t>
            </a:r>
          </a:p>
          <a:p>
            <a:pPr algn="just"/>
            <a:r>
              <a:rPr lang="en-US" dirty="0"/>
              <a:t>The farmer’s request for credit can be accepted only if he can be able to generate returns that enable him to meet the costs.</a:t>
            </a:r>
          </a:p>
        </p:txBody>
      </p:sp>
      <p:sp>
        <p:nvSpPr>
          <p:cNvPr id="4" name="Slide Number Placeholder 3"/>
          <p:cNvSpPr>
            <a:spLocks noGrp="1"/>
          </p:cNvSpPr>
          <p:nvPr>
            <p:ph type="sldNum" sz="quarter" idx="12"/>
          </p:nvPr>
        </p:nvSpPr>
        <p:spPr/>
        <p:txBody>
          <a:bodyPr/>
          <a:lstStyle/>
          <a:p>
            <a:fld id="{6B254E07-BEAD-4717-824B-D5C36551C9BB}" type="slidenum">
              <a:rPr lang="en-IN" smtClean="0"/>
              <a:pPr/>
              <a:t>6</a:t>
            </a:fld>
            <a:endParaRPr lang="en-IN"/>
          </a:p>
        </p:txBody>
      </p:sp>
    </p:spTree>
    <p:extLst>
      <p:ext uri="{BB962C8B-B14F-4D97-AF65-F5344CB8AC3E}">
        <p14:creationId xmlns:p14="http://schemas.microsoft.com/office/powerpoint/2010/main" val="4108763064"/>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043492" y="1091382"/>
            <a:ext cx="7416940" cy="4741248"/>
          </a:xfrm>
        </p:spPr>
        <p:txBody>
          <a:bodyPr>
            <a:normAutofit/>
          </a:bodyPr>
          <a:lstStyle/>
          <a:p>
            <a:pPr algn="just"/>
            <a:r>
              <a:rPr lang="en-US" dirty="0"/>
              <a:t>Returns obtained by the farmer depend upon the decisions like,</a:t>
            </a:r>
          </a:p>
          <a:p>
            <a:pPr algn="just"/>
            <a:r>
              <a:rPr lang="en-US" dirty="0"/>
              <a:t> What to grow?</a:t>
            </a:r>
          </a:p>
          <a:p>
            <a:pPr algn="just"/>
            <a:r>
              <a:rPr lang="en-US" dirty="0"/>
              <a:t> How to grow?</a:t>
            </a:r>
          </a:p>
          <a:p>
            <a:pPr algn="just"/>
            <a:r>
              <a:rPr lang="en-US" dirty="0"/>
              <a:t> How much to grow?</a:t>
            </a:r>
          </a:p>
          <a:p>
            <a:pPr algn="just"/>
            <a:r>
              <a:rPr lang="en-US" dirty="0"/>
              <a:t> When to sell?</a:t>
            </a:r>
          </a:p>
          <a:p>
            <a:pPr algn="just"/>
            <a:r>
              <a:rPr lang="en-US" dirty="0"/>
              <a:t> Where to sell?</a:t>
            </a:r>
          </a:p>
          <a:p>
            <a:pPr algn="just"/>
            <a:r>
              <a:rPr lang="en-US" dirty="0"/>
              <a:t>Therefore the main concern here is that the fishers/ farmers should be able to generate incremental returns that should cover the additional costs incurred with borrowed funds.</a:t>
            </a:r>
          </a:p>
        </p:txBody>
      </p:sp>
      <p:sp>
        <p:nvSpPr>
          <p:cNvPr id="4" name="Slide Number Placeholder 3"/>
          <p:cNvSpPr>
            <a:spLocks noGrp="1"/>
          </p:cNvSpPr>
          <p:nvPr>
            <p:ph type="sldNum" sz="quarter" idx="12"/>
          </p:nvPr>
        </p:nvSpPr>
        <p:spPr/>
        <p:txBody>
          <a:bodyPr/>
          <a:lstStyle/>
          <a:p>
            <a:fld id="{6B254E07-BEAD-4717-824B-D5C36551C9BB}" type="slidenum">
              <a:rPr lang="en-IN" smtClean="0"/>
              <a:pPr/>
              <a:t>7</a:t>
            </a:fld>
            <a:endParaRPr lang="en-IN"/>
          </a:p>
        </p:txBody>
      </p:sp>
    </p:spTree>
    <p:extLst>
      <p:ext uri="{BB962C8B-B14F-4D97-AF65-F5344CB8AC3E}">
        <p14:creationId xmlns:p14="http://schemas.microsoft.com/office/powerpoint/2010/main" val="221096646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55576" y="764704"/>
            <a:ext cx="7024744" cy="529128"/>
          </a:xfrm>
        </p:spPr>
        <p:txBody>
          <a:bodyPr>
            <a:normAutofit fontScale="90000"/>
          </a:bodyPr>
          <a:lstStyle/>
          <a:p>
            <a:r>
              <a:rPr lang="en-US" dirty="0"/>
              <a:t>Repayment Capacity</a:t>
            </a:r>
          </a:p>
        </p:txBody>
      </p:sp>
      <p:sp>
        <p:nvSpPr>
          <p:cNvPr id="3" name="Content Placeholder 2"/>
          <p:cNvSpPr>
            <a:spLocks noGrp="1"/>
          </p:cNvSpPr>
          <p:nvPr>
            <p:ph idx="1"/>
          </p:nvPr>
        </p:nvSpPr>
        <p:spPr>
          <a:xfrm>
            <a:off x="827584" y="1556792"/>
            <a:ext cx="7704972" cy="4680520"/>
          </a:xfrm>
        </p:spPr>
        <p:txBody>
          <a:bodyPr>
            <a:normAutofit/>
          </a:bodyPr>
          <a:lstStyle/>
          <a:p>
            <a:pPr algn="just"/>
            <a:r>
              <a:rPr lang="en-US" dirty="0"/>
              <a:t>Repayment capacity is nothing but the ability of the farmer to repay the loan obtained for the productive purpose with in a stipulated time period as fixed by the lending agency.</a:t>
            </a:r>
          </a:p>
          <a:p>
            <a:pPr algn="just"/>
            <a:r>
              <a:rPr lang="en-US" dirty="0"/>
              <a:t>At times the loan may be productive enough to generate additional income but may not be productive enough to repay the loan amount. </a:t>
            </a:r>
          </a:p>
          <a:p>
            <a:pPr algn="just"/>
            <a:r>
              <a:rPr lang="en-US" dirty="0"/>
              <a:t>Hence the necessary condition here is that the loan amount should not only profitable but also have potential for repayment of the loan amount. Under such conditions only the farmer will get the loan amount.</a:t>
            </a:r>
          </a:p>
        </p:txBody>
      </p:sp>
      <p:sp>
        <p:nvSpPr>
          <p:cNvPr id="4" name="Slide Number Placeholder 3"/>
          <p:cNvSpPr>
            <a:spLocks noGrp="1"/>
          </p:cNvSpPr>
          <p:nvPr>
            <p:ph type="sldNum" sz="quarter" idx="12"/>
          </p:nvPr>
        </p:nvSpPr>
        <p:spPr/>
        <p:txBody>
          <a:bodyPr/>
          <a:lstStyle/>
          <a:p>
            <a:fld id="{6B254E07-BEAD-4717-824B-D5C36551C9BB}" type="slidenum">
              <a:rPr lang="en-IN" smtClean="0"/>
              <a:pPr/>
              <a:t>8</a:t>
            </a:fld>
            <a:endParaRPr lang="en-IN"/>
          </a:p>
        </p:txBody>
      </p:sp>
    </p:spTree>
    <p:extLst>
      <p:ext uri="{BB962C8B-B14F-4D97-AF65-F5344CB8AC3E}">
        <p14:creationId xmlns:p14="http://schemas.microsoft.com/office/powerpoint/2010/main" val="181697347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11560" y="764704"/>
            <a:ext cx="7992888" cy="1008112"/>
          </a:xfrm>
        </p:spPr>
        <p:txBody>
          <a:bodyPr>
            <a:normAutofit fontScale="90000"/>
          </a:bodyPr>
          <a:lstStyle/>
          <a:p>
            <a:pPr algn="ctr"/>
            <a:r>
              <a:rPr lang="en-US" sz="3200" dirty="0"/>
              <a:t>Causes for the poor repayment capacity of Indian farmer</a:t>
            </a:r>
          </a:p>
        </p:txBody>
      </p:sp>
      <p:sp>
        <p:nvSpPr>
          <p:cNvPr id="3" name="Content Placeholder 2"/>
          <p:cNvSpPr>
            <a:spLocks noGrp="1"/>
          </p:cNvSpPr>
          <p:nvPr>
            <p:ph idx="1"/>
          </p:nvPr>
        </p:nvSpPr>
        <p:spPr>
          <a:xfrm>
            <a:off x="755576" y="1844824"/>
            <a:ext cx="7848872" cy="4536504"/>
          </a:xfrm>
        </p:spPr>
        <p:txBody>
          <a:bodyPr>
            <a:normAutofit lnSpcReduction="10000"/>
          </a:bodyPr>
          <a:lstStyle/>
          <a:p>
            <a:pPr marL="525780" indent="-457200" algn="just">
              <a:buFont typeface="+mj-lt"/>
              <a:buAutoNum type="arabicPeriod"/>
            </a:pPr>
            <a:r>
              <a:rPr lang="en-US" dirty="0"/>
              <a:t>Small size of the farm holdings due to fragmentation of the land.</a:t>
            </a:r>
          </a:p>
          <a:p>
            <a:pPr marL="525780" indent="-457200" algn="just">
              <a:buFont typeface="+mj-lt"/>
              <a:buAutoNum type="arabicPeriod"/>
            </a:pPr>
            <a:r>
              <a:rPr lang="en-US" dirty="0"/>
              <a:t>Low production and productivity of the crops.</a:t>
            </a:r>
          </a:p>
          <a:p>
            <a:pPr marL="525780" indent="-457200" algn="just">
              <a:buFont typeface="+mj-lt"/>
              <a:buAutoNum type="arabicPeriod"/>
            </a:pPr>
            <a:r>
              <a:rPr lang="en-US" dirty="0"/>
              <a:t>High family consumption expenditure.</a:t>
            </a:r>
          </a:p>
          <a:p>
            <a:pPr marL="525780" indent="-457200" algn="just">
              <a:buFont typeface="+mj-lt"/>
              <a:buAutoNum type="arabicPeriod"/>
            </a:pPr>
            <a:r>
              <a:rPr lang="en-US" dirty="0"/>
              <a:t>Low prices and rapid fluctuations in prices of agricultural commodities.</a:t>
            </a:r>
          </a:p>
          <a:p>
            <a:pPr marL="525780" indent="-457200" algn="just">
              <a:buFont typeface="+mj-lt"/>
              <a:buAutoNum type="arabicPeriod"/>
            </a:pPr>
            <a:r>
              <a:rPr lang="en-US" dirty="0"/>
              <a:t>Using credit for unproductive purposes</a:t>
            </a:r>
          </a:p>
          <a:p>
            <a:pPr marL="525780" indent="-457200" algn="just">
              <a:buFont typeface="+mj-lt"/>
              <a:buAutoNum type="arabicPeriod"/>
            </a:pPr>
            <a:r>
              <a:rPr lang="en-US" dirty="0"/>
              <a:t>Low farmer’s equity/ net worth.</a:t>
            </a:r>
          </a:p>
          <a:p>
            <a:pPr marL="525780" indent="-457200" algn="just">
              <a:buFont typeface="+mj-lt"/>
              <a:buAutoNum type="arabicPeriod"/>
            </a:pPr>
            <a:r>
              <a:rPr lang="en-US" dirty="0"/>
              <a:t>Lack of adoption of improved technology.</a:t>
            </a:r>
          </a:p>
          <a:p>
            <a:pPr marL="525780" indent="-457200" algn="just">
              <a:buFont typeface="+mj-lt"/>
              <a:buAutoNum type="arabicPeriod"/>
            </a:pPr>
            <a:r>
              <a:rPr lang="en-US" dirty="0"/>
              <a:t>Poor management of limited farm resources, </a:t>
            </a:r>
            <a:r>
              <a:rPr lang="en-US" dirty="0" err="1"/>
              <a:t>etc</a:t>
            </a:r>
            <a:endParaRPr lang="en-US" dirty="0"/>
          </a:p>
        </p:txBody>
      </p:sp>
      <p:sp>
        <p:nvSpPr>
          <p:cNvPr id="4" name="Slide Number Placeholder 3"/>
          <p:cNvSpPr>
            <a:spLocks noGrp="1"/>
          </p:cNvSpPr>
          <p:nvPr>
            <p:ph type="sldNum" sz="quarter" idx="12"/>
          </p:nvPr>
        </p:nvSpPr>
        <p:spPr/>
        <p:txBody>
          <a:bodyPr/>
          <a:lstStyle/>
          <a:p>
            <a:fld id="{6B254E07-BEAD-4717-824B-D5C36551C9BB}" type="slidenum">
              <a:rPr lang="en-IN" smtClean="0"/>
              <a:pPr/>
              <a:t>9</a:t>
            </a:fld>
            <a:endParaRPr lang="en-IN"/>
          </a:p>
        </p:txBody>
      </p:sp>
    </p:spTree>
    <p:extLst>
      <p:ext uri="{BB962C8B-B14F-4D97-AF65-F5344CB8AC3E}">
        <p14:creationId xmlns:p14="http://schemas.microsoft.com/office/powerpoint/2010/main" val="168265427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55576" y="764704"/>
            <a:ext cx="7632848" cy="936104"/>
          </a:xfrm>
        </p:spPr>
        <p:txBody>
          <a:bodyPr>
            <a:normAutofit fontScale="90000"/>
          </a:bodyPr>
          <a:lstStyle/>
          <a:p>
            <a:pPr algn="ctr"/>
            <a:r>
              <a:rPr lang="en-US" sz="3200" dirty="0"/>
              <a:t>Measures for strengthening the repayment capacity</a:t>
            </a:r>
          </a:p>
        </p:txBody>
      </p:sp>
      <p:sp>
        <p:nvSpPr>
          <p:cNvPr id="3" name="Content Placeholder 2"/>
          <p:cNvSpPr>
            <a:spLocks noGrp="1"/>
          </p:cNvSpPr>
          <p:nvPr>
            <p:ph idx="1"/>
          </p:nvPr>
        </p:nvSpPr>
        <p:spPr>
          <a:xfrm>
            <a:off x="539552" y="1772816"/>
            <a:ext cx="8064896" cy="4680520"/>
          </a:xfrm>
        </p:spPr>
        <p:txBody>
          <a:bodyPr>
            <a:normAutofit fontScale="92500" lnSpcReduction="10000"/>
          </a:bodyPr>
          <a:lstStyle/>
          <a:p>
            <a:pPr marL="525780" indent="-457200" algn="just">
              <a:buFont typeface="+mj-lt"/>
              <a:buAutoNum type="arabicPeriod"/>
            </a:pPr>
            <a:r>
              <a:rPr lang="en-US" dirty="0"/>
              <a:t>Increasing the net income by proper organization and operation of the fish farm business.</a:t>
            </a:r>
          </a:p>
          <a:p>
            <a:pPr marL="525780" indent="-457200" algn="just">
              <a:buFont typeface="+mj-lt"/>
              <a:buAutoNum type="arabicPeriod"/>
            </a:pPr>
            <a:r>
              <a:rPr lang="en-US" dirty="0"/>
              <a:t>Adopting the potential technology for increasing the production and reducing the expenses on the fish farm.</a:t>
            </a:r>
          </a:p>
          <a:p>
            <a:pPr marL="525780" indent="-457200" algn="just">
              <a:buFont typeface="+mj-lt"/>
              <a:buAutoNum type="arabicPeriod"/>
            </a:pPr>
            <a:r>
              <a:rPr lang="en-US" dirty="0"/>
              <a:t>Removing the imbalances in the resource availability</a:t>
            </a:r>
          </a:p>
          <a:p>
            <a:pPr marL="525780" indent="-457200" algn="just">
              <a:buFont typeface="+mj-lt"/>
              <a:buAutoNum type="arabicPeriod"/>
            </a:pPr>
            <a:r>
              <a:rPr lang="en-US" dirty="0"/>
              <a:t>Making the schedule of loan repayment plan as per the flow of income.</a:t>
            </a:r>
          </a:p>
          <a:p>
            <a:pPr marL="525780" indent="-457200" algn="just">
              <a:buFont typeface="+mj-lt"/>
              <a:buAutoNum type="arabicPeriod"/>
            </a:pPr>
            <a:r>
              <a:rPr lang="en-US" dirty="0"/>
              <a:t>Improving the net-worth of the fish farmer households.</a:t>
            </a:r>
          </a:p>
          <a:p>
            <a:pPr marL="525780" indent="-457200" algn="just">
              <a:buFont typeface="+mj-lt"/>
              <a:buAutoNum type="arabicPeriod"/>
            </a:pPr>
            <a:r>
              <a:rPr lang="en-US" dirty="0"/>
              <a:t>Diversification of the fish farm enterprises.</a:t>
            </a:r>
          </a:p>
          <a:p>
            <a:pPr marL="525780" indent="-457200" algn="just">
              <a:buFont typeface="+mj-lt"/>
              <a:buAutoNum type="arabicPeriod"/>
            </a:pPr>
            <a:r>
              <a:rPr lang="en-US" dirty="0"/>
              <a:t>Adoption of risk management strategies like insurance of crops, animals and machinery and hedging to control price variations ,etc.,</a:t>
            </a:r>
          </a:p>
        </p:txBody>
      </p:sp>
      <p:sp>
        <p:nvSpPr>
          <p:cNvPr id="4" name="Slide Number Placeholder 3"/>
          <p:cNvSpPr>
            <a:spLocks noGrp="1"/>
          </p:cNvSpPr>
          <p:nvPr>
            <p:ph type="sldNum" sz="quarter" idx="12"/>
          </p:nvPr>
        </p:nvSpPr>
        <p:spPr/>
        <p:txBody>
          <a:bodyPr/>
          <a:lstStyle/>
          <a:p>
            <a:fld id="{6B254E07-BEAD-4717-824B-D5C36551C9BB}" type="slidenum">
              <a:rPr lang="en-IN" smtClean="0"/>
              <a:pPr/>
              <a:t>10</a:t>
            </a:fld>
            <a:endParaRPr lang="en-IN"/>
          </a:p>
        </p:txBody>
      </p:sp>
    </p:spTree>
    <p:extLst>
      <p:ext uri="{BB962C8B-B14F-4D97-AF65-F5344CB8AC3E}">
        <p14:creationId xmlns:p14="http://schemas.microsoft.com/office/powerpoint/2010/main" val="419916951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27584" y="764704"/>
            <a:ext cx="7168760" cy="504056"/>
          </a:xfrm>
        </p:spPr>
        <p:txBody>
          <a:bodyPr>
            <a:normAutofit fontScale="90000"/>
          </a:bodyPr>
          <a:lstStyle/>
          <a:p>
            <a:r>
              <a:rPr lang="en-US" dirty="0"/>
              <a:t>Risk Bearing Ability</a:t>
            </a:r>
          </a:p>
        </p:txBody>
      </p:sp>
      <p:sp>
        <p:nvSpPr>
          <p:cNvPr id="3" name="Content Placeholder 2"/>
          <p:cNvSpPr>
            <a:spLocks noGrp="1"/>
          </p:cNvSpPr>
          <p:nvPr>
            <p:ph idx="1"/>
          </p:nvPr>
        </p:nvSpPr>
        <p:spPr>
          <a:xfrm>
            <a:off x="1043492" y="1628800"/>
            <a:ext cx="7363089" cy="4203829"/>
          </a:xfrm>
        </p:spPr>
        <p:txBody>
          <a:bodyPr/>
          <a:lstStyle/>
          <a:p>
            <a:pPr algn="just"/>
            <a:r>
              <a:rPr lang="en-US" dirty="0"/>
              <a:t>It is the ability of the farmer to withstand the risk that arises due to financial loss. </a:t>
            </a:r>
          </a:p>
          <a:p>
            <a:pPr algn="just"/>
            <a:r>
              <a:rPr lang="en-US" dirty="0"/>
              <a:t>Risk can be quantified by statistical techniques like coefficient of variation (CV), standard deviation (SD) and programming models. The words risk and uncertainty are synonymously used.</a:t>
            </a:r>
          </a:p>
        </p:txBody>
      </p:sp>
      <p:sp>
        <p:nvSpPr>
          <p:cNvPr id="4" name="Slide Number Placeholder 3"/>
          <p:cNvSpPr>
            <a:spLocks noGrp="1"/>
          </p:cNvSpPr>
          <p:nvPr>
            <p:ph type="sldNum" sz="quarter" idx="12"/>
          </p:nvPr>
        </p:nvSpPr>
        <p:spPr/>
        <p:txBody>
          <a:bodyPr/>
          <a:lstStyle/>
          <a:p>
            <a:fld id="{6B254E07-BEAD-4717-824B-D5C36551C9BB}" type="slidenum">
              <a:rPr lang="en-IN" smtClean="0"/>
              <a:pPr/>
              <a:t>11</a:t>
            </a:fld>
            <a:endParaRPr lang="en-IN"/>
          </a:p>
        </p:txBody>
      </p:sp>
    </p:spTree>
    <p:extLst>
      <p:ext uri="{BB962C8B-B14F-4D97-AF65-F5344CB8AC3E}">
        <p14:creationId xmlns:p14="http://schemas.microsoft.com/office/powerpoint/2010/main" val="422716556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27584" y="707923"/>
            <a:ext cx="7024744" cy="585909"/>
          </a:xfrm>
        </p:spPr>
        <p:txBody>
          <a:bodyPr>
            <a:normAutofit fontScale="90000"/>
          </a:bodyPr>
          <a:lstStyle/>
          <a:p>
            <a:r>
              <a:rPr lang="en-US" b="1" i="1" dirty="0"/>
              <a:t>Some sources / types of risk</a:t>
            </a:r>
            <a:endParaRPr lang="en-US" dirty="0"/>
          </a:p>
        </p:txBody>
      </p:sp>
      <p:sp>
        <p:nvSpPr>
          <p:cNvPr id="3" name="Content Placeholder 2"/>
          <p:cNvSpPr>
            <a:spLocks noGrp="1"/>
          </p:cNvSpPr>
          <p:nvPr>
            <p:ph idx="1"/>
          </p:nvPr>
        </p:nvSpPr>
        <p:spPr>
          <a:xfrm>
            <a:off x="1043492" y="1628800"/>
            <a:ext cx="6777317" cy="4203829"/>
          </a:xfrm>
        </p:spPr>
        <p:txBody>
          <a:bodyPr/>
          <a:lstStyle/>
          <a:p>
            <a:r>
              <a:rPr lang="en-US" dirty="0"/>
              <a:t>1. Production/ physical risk.</a:t>
            </a:r>
          </a:p>
          <a:p>
            <a:r>
              <a:rPr lang="en-US" dirty="0"/>
              <a:t>2. Technological risk.</a:t>
            </a:r>
          </a:p>
          <a:p>
            <a:r>
              <a:rPr lang="en-US" dirty="0"/>
              <a:t>3. Personal risk</a:t>
            </a:r>
          </a:p>
          <a:p>
            <a:r>
              <a:rPr lang="en-US" dirty="0"/>
              <a:t>4. Institutional risk</a:t>
            </a:r>
          </a:p>
          <a:p>
            <a:r>
              <a:rPr lang="en-US" dirty="0"/>
              <a:t>5. Weather uncertainty.</a:t>
            </a:r>
          </a:p>
          <a:p>
            <a:r>
              <a:rPr lang="en-US" dirty="0"/>
              <a:t>6. Price risk</a:t>
            </a:r>
          </a:p>
        </p:txBody>
      </p:sp>
      <p:sp>
        <p:nvSpPr>
          <p:cNvPr id="4" name="Slide Number Placeholder 3"/>
          <p:cNvSpPr>
            <a:spLocks noGrp="1"/>
          </p:cNvSpPr>
          <p:nvPr>
            <p:ph type="sldNum" sz="quarter" idx="12"/>
          </p:nvPr>
        </p:nvSpPr>
        <p:spPr/>
        <p:txBody>
          <a:bodyPr/>
          <a:lstStyle/>
          <a:p>
            <a:fld id="{6B254E07-BEAD-4717-824B-D5C36551C9BB}" type="slidenum">
              <a:rPr lang="en-IN" smtClean="0"/>
              <a:pPr/>
              <a:t>12</a:t>
            </a:fld>
            <a:endParaRPr lang="en-IN"/>
          </a:p>
        </p:txBody>
      </p:sp>
    </p:spTree>
    <p:extLst>
      <p:ext uri="{BB962C8B-B14F-4D97-AF65-F5344CB8AC3E}">
        <p14:creationId xmlns:p14="http://schemas.microsoft.com/office/powerpoint/2010/main" val="52562026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1205724" y="2323652"/>
            <a:ext cx="6777317" cy="3508977"/>
          </a:xfrm>
        </p:spPr>
        <p:txBody>
          <a:bodyPr/>
          <a:lstStyle/>
          <a:p>
            <a:r>
              <a:rPr lang="en-US" b="1" dirty="0"/>
              <a:t>Five Cs of credit - Character, Capacity, Capital, Condition and Commonsense </a:t>
            </a:r>
          </a:p>
        </p:txBody>
      </p:sp>
      <p:sp>
        <p:nvSpPr>
          <p:cNvPr id="4" name="Slide Number Placeholder 3"/>
          <p:cNvSpPr>
            <a:spLocks noGrp="1"/>
          </p:cNvSpPr>
          <p:nvPr>
            <p:ph type="sldNum" sz="quarter" idx="12"/>
          </p:nvPr>
        </p:nvSpPr>
        <p:spPr/>
        <p:txBody>
          <a:bodyPr/>
          <a:lstStyle/>
          <a:p>
            <a:fld id="{6B254E07-BEAD-4717-824B-D5C36551C9BB}" type="slidenum">
              <a:rPr lang="en-IN" smtClean="0"/>
              <a:pPr/>
              <a:t>13</a:t>
            </a:fld>
            <a:endParaRPr lang="en-IN"/>
          </a:p>
        </p:txBody>
      </p:sp>
    </p:spTree>
    <p:extLst>
      <p:ext uri="{BB962C8B-B14F-4D97-AF65-F5344CB8AC3E}">
        <p14:creationId xmlns:p14="http://schemas.microsoft.com/office/powerpoint/2010/main" val="73956147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99592" y="620688"/>
            <a:ext cx="7024744" cy="936104"/>
          </a:xfrm>
        </p:spPr>
        <p:txBody>
          <a:bodyPr>
            <a:normAutofit fontScale="90000"/>
          </a:bodyPr>
          <a:lstStyle/>
          <a:p>
            <a:r>
              <a:rPr lang="en-US" b="1" i="1" dirty="0"/>
              <a:t>1. Character:</a:t>
            </a:r>
            <a:br>
              <a:rPr lang="en-US" b="1" i="1" dirty="0"/>
            </a:br>
            <a:endParaRPr lang="en-US" dirty="0"/>
          </a:p>
        </p:txBody>
      </p:sp>
      <p:sp>
        <p:nvSpPr>
          <p:cNvPr id="3" name="Content Placeholder 2"/>
          <p:cNvSpPr>
            <a:spLocks noGrp="1"/>
          </p:cNvSpPr>
          <p:nvPr>
            <p:ph idx="1"/>
          </p:nvPr>
        </p:nvSpPr>
        <p:spPr>
          <a:xfrm>
            <a:off x="611560" y="1412776"/>
            <a:ext cx="7898259" cy="4884785"/>
          </a:xfrm>
        </p:spPr>
        <p:txBody>
          <a:bodyPr>
            <a:normAutofit fontScale="92500"/>
          </a:bodyPr>
          <a:lstStyle/>
          <a:p>
            <a:pPr algn="just"/>
            <a:r>
              <a:rPr lang="en-US" dirty="0"/>
              <a:t>The basis for any credit transaction is trust. </a:t>
            </a:r>
          </a:p>
          <a:p>
            <a:pPr algn="just"/>
            <a:r>
              <a:rPr lang="en-US" dirty="0"/>
              <a:t>Even though the bank insists up on security while lending a loan, an element of trust by the banker will also play a major role. </a:t>
            </a:r>
          </a:p>
          <a:p>
            <a:pPr algn="just"/>
            <a:r>
              <a:rPr lang="en-US" dirty="0"/>
              <a:t>The confidence of an institutional financial agency on its borrowers is influenced by the moral characters of the borrower like honesty, integrity, commitment, hard work, promptness etc. </a:t>
            </a:r>
          </a:p>
          <a:p>
            <a:pPr algn="just"/>
            <a:r>
              <a:rPr lang="en-US" dirty="0"/>
              <a:t>Therefore both mental and moral character of the borrowers will be examined while advancing a loan. Generally people with good mental and moral character will have good credit character as well.</a:t>
            </a:r>
          </a:p>
        </p:txBody>
      </p:sp>
      <p:sp>
        <p:nvSpPr>
          <p:cNvPr id="4" name="Slide Number Placeholder 3"/>
          <p:cNvSpPr>
            <a:spLocks noGrp="1"/>
          </p:cNvSpPr>
          <p:nvPr>
            <p:ph type="sldNum" sz="quarter" idx="12"/>
          </p:nvPr>
        </p:nvSpPr>
        <p:spPr/>
        <p:txBody>
          <a:bodyPr/>
          <a:lstStyle/>
          <a:p>
            <a:fld id="{6B254E07-BEAD-4717-824B-D5C36551C9BB}" type="slidenum">
              <a:rPr lang="en-IN" smtClean="0"/>
              <a:pPr/>
              <a:t>14</a:t>
            </a:fld>
            <a:endParaRPr lang="en-IN"/>
          </a:p>
        </p:txBody>
      </p:sp>
    </p:spTree>
    <p:extLst>
      <p:ext uri="{BB962C8B-B14F-4D97-AF65-F5344CB8AC3E}">
        <p14:creationId xmlns:p14="http://schemas.microsoft.com/office/powerpoint/2010/main" val="96394736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43608" y="908720"/>
            <a:ext cx="7024744" cy="601136"/>
          </a:xfrm>
        </p:spPr>
        <p:txBody>
          <a:bodyPr>
            <a:normAutofit fontScale="90000"/>
          </a:bodyPr>
          <a:lstStyle/>
          <a:p>
            <a:r>
              <a:rPr lang="en-US" b="1" i="1" dirty="0"/>
              <a:t>2. Capacity:</a:t>
            </a:r>
            <a:endParaRPr lang="en-US" dirty="0"/>
          </a:p>
        </p:txBody>
      </p:sp>
      <p:sp>
        <p:nvSpPr>
          <p:cNvPr id="3" name="Content Placeholder 2"/>
          <p:cNvSpPr>
            <a:spLocks noGrp="1"/>
          </p:cNvSpPr>
          <p:nvPr>
            <p:ph idx="1"/>
          </p:nvPr>
        </p:nvSpPr>
        <p:spPr>
          <a:xfrm>
            <a:off x="899592" y="1844824"/>
            <a:ext cx="7353381" cy="4059813"/>
          </a:xfrm>
        </p:spPr>
        <p:txBody>
          <a:bodyPr/>
          <a:lstStyle/>
          <a:p>
            <a:pPr algn="just"/>
            <a:r>
              <a:rPr lang="en-US" dirty="0"/>
              <a:t>It means capacity of an individual borrower to repay the loans when they fall due.</a:t>
            </a:r>
          </a:p>
          <a:p>
            <a:pPr algn="just"/>
            <a:r>
              <a:rPr lang="en-US" dirty="0"/>
              <a:t>It largely depends upon the income obtained from the farm.</a:t>
            </a:r>
          </a:p>
          <a:p>
            <a:pPr algn="just"/>
            <a:r>
              <a:rPr lang="en-US" dirty="0"/>
              <a:t>C= f(Y) where C= capacity and Y = income</a:t>
            </a:r>
          </a:p>
        </p:txBody>
      </p:sp>
      <p:sp>
        <p:nvSpPr>
          <p:cNvPr id="4" name="Slide Number Placeholder 3"/>
          <p:cNvSpPr>
            <a:spLocks noGrp="1"/>
          </p:cNvSpPr>
          <p:nvPr>
            <p:ph type="sldNum" sz="quarter" idx="12"/>
          </p:nvPr>
        </p:nvSpPr>
        <p:spPr/>
        <p:txBody>
          <a:bodyPr/>
          <a:lstStyle/>
          <a:p>
            <a:fld id="{6B254E07-BEAD-4717-824B-D5C36551C9BB}" type="slidenum">
              <a:rPr lang="en-IN" smtClean="0"/>
              <a:pPr/>
              <a:t>15</a:t>
            </a:fld>
            <a:endParaRPr lang="en-IN"/>
          </a:p>
        </p:txBody>
      </p:sp>
    </p:spTree>
    <p:extLst>
      <p:ext uri="{BB962C8B-B14F-4D97-AF65-F5344CB8AC3E}">
        <p14:creationId xmlns:p14="http://schemas.microsoft.com/office/powerpoint/2010/main" val="27552294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27584" y="836712"/>
            <a:ext cx="7024744" cy="601136"/>
          </a:xfrm>
        </p:spPr>
        <p:txBody>
          <a:bodyPr>
            <a:normAutofit fontScale="90000"/>
          </a:bodyPr>
          <a:lstStyle/>
          <a:p>
            <a:r>
              <a:rPr lang="en-US" b="1" i="1" dirty="0"/>
              <a:t>3. Capital:</a:t>
            </a:r>
            <a:endParaRPr lang="en-US" dirty="0"/>
          </a:p>
        </p:txBody>
      </p:sp>
      <p:sp>
        <p:nvSpPr>
          <p:cNvPr id="3" name="Content Placeholder 2"/>
          <p:cNvSpPr>
            <a:spLocks noGrp="1"/>
          </p:cNvSpPr>
          <p:nvPr>
            <p:ph idx="1"/>
          </p:nvPr>
        </p:nvSpPr>
        <p:spPr>
          <a:xfrm>
            <a:off x="1043492" y="1628800"/>
            <a:ext cx="7128908" cy="4392488"/>
          </a:xfrm>
        </p:spPr>
        <p:txBody>
          <a:bodyPr>
            <a:normAutofit/>
          </a:bodyPr>
          <a:lstStyle/>
          <a:p>
            <a:pPr algn="just"/>
            <a:r>
              <a:rPr lang="en-US" dirty="0"/>
              <a:t>Capital indicates the availability of money with the farmer - borrower. </a:t>
            </a:r>
          </a:p>
          <a:p>
            <a:pPr algn="just"/>
            <a:r>
              <a:rPr lang="en-US" dirty="0"/>
              <a:t>When his capacity and character are proved to be inadequate the capital will be considered.</a:t>
            </a:r>
          </a:p>
          <a:p>
            <a:pPr algn="just"/>
            <a:r>
              <a:rPr lang="en-US" dirty="0"/>
              <a:t>It represents the net worth of the farmer. It is related to the repayment capacity and risk bearing ability of the farmer - borrower.</a:t>
            </a:r>
          </a:p>
        </p:txBody>
      </p:sp>
      <p:sp>
        <p:nvSpPr>
          <p:cNvPr id="4" name="Slide Number Placeholder 3"/>
          <p:cNvSpPr>
            <a:spLocks noGrp="1"/>
          </p:cNvSpPr>
          <p:nvPr>
            <p:ph type="sldNum" sz="quarter" idx="12"/>
          </p:nvPr>
        </p:nvSpPr>
        <p:spPr/>
        <p:txBody>
          <a:bodyPr/>
          <a:lstStyle/>
          <a:p>
            <a:fld id="{6B254E07-BEAD-4717-824B-D5C36551C9BB}" type="slidenum">
              <a:rPr lang="en-IN" smtClean="0"/>
              <a:pPr/>
              <a:t>16</a:t>
            </a:fld>
            <a:endParaRPr lang="en-IN"/>
          </a:p>
        </p:txBody>
      </p:sp>
    </p:spTree>
    <p:extLst>
      <p:ext uri="{BB962C8B-B14F-4D97-AF65-F5344CB8AC3E}">
        <p14:creationId xmlns:p14="http://schemas.microsoft.com/office/powerpoint/2010/main" val="2554594346"/>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27584" y="836712"/>
            <a:ext cx="7024744" cy="673144"/>
          </a:xfrm>
        </p:spPr>
        <p:txBody>
          <a:bodyPr>
            <a:normAutofit fontScale="90000"/>
          </a:bodyPr>
          <a:lstStyle/>
          <a:p>
            <a:r>
              <a:rPr lang="en-US" b="1" i="1" dirty="0"/>
              <a:t>4. Condition:</a:t>
            </a:r>
            <a:endParaRPr lang="en-US" dirty="0"/>
          </a:p>
        </p:txBody>
      </p:sp>
      <p:sp>
        <p:nvSpPr>
          <p:cNvPr id="3" name="Content Placeholder 2"/>
          <p:cNvSpPr>
            <a:spLocks noGrp="1"/>
          </p:cNvSpPr>
          <p:nvPr>
            <p:ph idx="1"/>
          </p:nvPr>
        </p:nvSpPr>
        <p:spPr>
          <a:xfrm>
            <a:off x="1043492" y="1916832"/>
            <a:ext cx="6777317" cy="3915797"/>
          </a:xfrm>
        </p:spPr>
        <p:txBody>
          <a:bodyPr/>
          <a:lstStyle/>
          <a:p>
            <a:pPr algn="just"/>
            <a:r>
              <a:rPr lang="en-US" dirty="0"/>
              <a:t>It refers to the conditions needed for obtaining loan from financial institutions i.e. procedure to be followed while advancing a loan.</a:t>
            </a:r>
          </a:p>
        </p:txBody>
      </p:sp>
      <p:sp>
        <p:nvSpPr>
          <p:cNvPr id="4" name="Slide Number Placeholder 3"/>
          <p:cNvSpPr>
            <a:spLocks noGrp="1"/>
          </p:cNvSpPr>
          <p:nvPr>
            <p:ph type="sldNum" sz="quarter" idx="12"/>
          </p:nvPr>
        </p:nvSpPr>
        <p:spPr/>
        <p:txBody>
          <a:bodyPr/>
          <a:lstStyle/>
          <a:p>
            <a:fld id="{6B254E07-BEAD-4717-824B-D5C36551C9BB}" type="slidenum">
              <a:rPr lang="en-IN" smtClean="0"/>
              <a:pPr/>
              <a:t>17</a:t>
            </a:fld>
            <a:endParaRPr lang="en-IN"/>
          </a:p>
        </p:txBody>
      </p:sp>
    </p:spTree>
    <p:extLst>
      <p:ext uri="{BB962C8B-B14F-4D97-AF65-F5344CB8AC3E}">
        <p14:creationId xmlns:p14="http://schemas.microsoft.com/office/powerpoint/2010/main" val="3304215447"/>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27584" y="908720"/>
            <a:ext cx="7024744" cy="601136"/>
          </a:xfrm>
        </p:spPr>
        <p:txBody>
          <a:bodyPr>
            <a:normAutofit fontScale="90000"/>
          </a:bodyPr>
          <a:lstStyle/>
          <a:p>
            <a:r>
              <a:rPr lang="en-US" b="1" dirty="0"/>
              <a:t>5. </a:t>
            </a:r>
            <a:r>
              <a:rPr lang="en-US" b="1" i="1" dirty="0"/>
              <a:t>Commonsense</a:t>
            </a:r>
            <a:r>
              <a:rPr lang="en-US" b="1" dirty="0"/>
              <a:t>:</a:t>
            </a:r>
            <a:endParaRPr lang="en-US" dirty="0"/>
          </a:p>
        </p:txBody>
      </p:sp>
      <p:sp>
        <p:nvSpPr>
          <p:cNvPr id="3" name="Content Placeholder 2"/>
          <p:cNvSpPr>
            <a:spLocks noGrp="1"/>
          </p:cNvSpPr>
          <p:nvPr>
            <p:ph idx="1"/>
          </p:nvPr>
        </p:nvSpPr>
        <p:spPr>
          <a:xfrm>
            <a:off x="1043492" y="1628800"/>
            <a:ext cx="6777317" cy="4203829"/>
          </a:xfrm>
        </p:spPr>
        <p:txBody>
          <a:bodyPr/>
          <a:lstStyle/>
          <a:p>
            <a:pPr algn="just"/>
            <a:r>
              <a:rPr lang="en-US" dirty="0"/>
              <a:t>This relates to the perfect understanding between the lender and the borrower in credit transactions. This is in fact </a:t>
            </a:r>
            <a:r>
              <a:rPr lang="en-US" i="1" dirty="0"/>
              <a:t>prima-facie </a:t>
            </a:r>
            <a:r>
              <a:rPr lang="en-US" dirty="0"/>
              <a:t>requirement in obtaining credit by the borrower.</a:t>
            </a:r>
          </a:p>
        </p:txBody>
      </p:sp>
      <p:sp>
        <p:nvSpPr>
          <p:cNvPr id="4" name="Slide Number Placeholder 3"/>
          <p:cNvSpPr>
            <a:spLocks noGrp="1"/>
          </p:cNvSpPr>
          <p:nvPr>
            <p:ph type="sldNum" sz="quarter" idx="12"/>
          </p:nvPr>
        </p:nvSpPr>
        <p:spPr/>
        <p:txBody>
          <a:bodyPr/>
          <a:lstStyle/>
          <a:p>
            <a:fld id="{6B254E07-BEAD-4717-824B-D5C36551C9BB}" type="slidenum">
              <a:rPr lang="en-IN" smtClean="0"/>
              <a:pPr/>
              <a:t>18</a:t>
            </a:fld>
            <a:endParaRPr lang="en-IN"/>
          </a:p>
        </p:txBody>
      </p:sp>
    </p:spTree>
    <p:extLst>
      <p:ext uri="{BB962C8B-B14F-4D97-AF65-F5344CB8AC3E}">
        <p14:creationId xmlns:p14="http://schemas.microsoft.com/office/powerpoint/2010/main" val="739172865"/>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fld id="{6B254E07-BEAD-4717-824B-D5C36551C9BB}" type="slidenum">
              <a:rPr lang="en-IN" smtClean="0"/>
              <a:pPr/>
              <a:t>19</a:t>
            </a:fld>
            <a:endParaRPr lang="en-IN"/>
          </a:p>
        </p:txBody>
      </p:sp>
      <p:sp>
        <p:nvSpPr>
          <p:cNvPr id="5" name="Content Placeholder 4"/>
          <p:cNvSpPr>
            <a:spLocks noGrp="1"/>
          </p:cNvSpPr>
          <p:nvPr>
            <p:ph idx="1"/>
          </p:nvPr>
        </p:nvSpPr>
        <p:spPr>
          <a:xfrm>
            <a:off x="827584" y="1772816"/>
            <a:ext cx="7560840" cy="4320480"/>
          </a:xfrm>
        </p:spPr>
        <p:txBody>
          <a:bodyPr/>
          <a:lstStyle/>
          <a:p>
            <a:pPr algn="just"/>
            <a:r>
              <a:rPr lang="en-IN" dirty="0"/>
              <a:t>The repayment of term loans (i.e. medium term loans and long term loans) differs from that of short term loans because they are characterized by their partially liquidating nature. </a:t>
            </a:r>
          </a:p>
          <a:p>
            <a:pPr algn="just"/>
            <a:r>
              <a:rPr lang="en-IN" dirty="0"/>
              <a:t>These loans are recovered by a given number of instalments depending up on the nature of the asset and the amount advanced for the asset under consideration.</a:t>
            </a:r>
          </a:p>
          <a:p>
            <a:pPr algn="just"/>
            <a:endParaRPr lang="en-IN" dirty="0"/>
          </a:p>
        </p:txBody>
      </p:sp>
      <p:sp>
        <p:nvSpPr>
          <p:cNvPr id="7" name="Title 1"/>
          <p:cNvSpPr>
            <a:spLocks noGrp="1"/>
          </p:cNvSpPr>
          <p:nvPr>
            <p:ph type="title"/>
          </p:nvPr>
        </p:nvSpPr>
        <p:spPr>
          <a:xfrm>
            <a:off x="827584" y="836712"/>
            <a:ext cx="7024744" cy="648072"/>
          </a:xfrm>
        </p:spPr>
        <p:txBody>
          <a:bodyPr>
            <a:normAutofit fontScale="90000"/>
          </a:bodyPr>
          <a:lstStyle/>
          <a:p>
            <a:r>
              <a:rPr lang="en-IN" dirty="0"/>
              <a:t>Repayment plans: </a:t>
            </a: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11560" y="764704"/>
            <a:ext cx="7888722" cy="504056"/>
          </a:xfrm>
        </p:spPr>
        <p:txBody>
          <a:bodyPr>
            <a:normAutofit fontScale="90000"/>
          </a:bodyPr>
          <a:lstStyle/>
          <a:p>
            <a:r>
              <a:rPr lang="en-IN" sz="2400" b="1" dirty="0"/>
              <a:t>There are six types of repayment plans for term loan:</a:t>
            </a:r>
          </a:p>
        </p:txBody>
      </p:sp>
      <p:sp>
        <p:nvSpPr>
          <p:cNvPr id="3" name="Content Placeholder 2"/>
          <p:cNvSpPr>
            <a:spLocks noGrp="1"/>
          </p:cNvSpPr>
          <p:nvPr>
            <p:ph idx="1"/>
          </p:nvPr>
        </p:nvSpPr>
        <p:spPr>
          <a:xfrm>
            <a:off x="755576" y="1484784"/>
            <a:ext cx="7704856" cy="4824536"/>
          </a:xfrm>
        </p:spPr>
        <p:txBody>
          <a:bodyPr>
            <a:normAutofit lnSpcReduction="10000"/>
          </a:bodyPr>
          <a:lstStyle/>
          <a:p>
            <a:pPr marL="582930" indent="-514350" algn="just">
              <a:buFont typeface="+mj-lt"/>
              <a:buAutoNum type="romanUcPeriod"/>
            </a:pPr>
            <a:r>
              <a:rPr lang="en-IN" dirty="0"/>
              <a:t>Straight-end repayment plan or single repayment plan or </a:t>
            </a:r>
            <a:r>
              <a:rPr lang="en-IN" dirty="0" err="1"/>
              <a:t>lumpsum</a:t>
            </a:r>
            <a:r>
              <a:rPr lang="en-IN" dirty="0"/>
              <a:t> repayment plan</a:t>
            </a:r>
          </a:p>
          <a:p>
            <a:pPr marL="582930" indent="-514350" algn="just">
              <a:buFont typeface="+mj-lt"/>
              <a:buAutoNum type="romanUcPeriod"/>
            </a:pPr>
            <a:r>
              <a:rPr lang="en-IN" dirty="0"/>
              <a:t>Partial repayment plan or Balloon repayment plan</a:t>
            </a:r>
          </a:p>
          <a:p>
            <a:pPr marL="582930" indent="-514350" algn="just">
              <a:buFont typeface="+mj-lt"/>
              <a:buAutoNum type="romanUcPeriod"/>
            </a:pPr>
            <a:r>
              <a:rPr lang="en-IN" dirty="0"/>
              <a:t>Amortized repayment plan</a:t>
            </a:r>
          </a:p>
          <a:p>
            <a:pPr marL="1097280" lvl="2" indent="-457200" algn="just">
              <a:buFont typeface="+mj-lt"/>
              <a:buAutoNum type="alphaLcParenR"/>
            </a:pPr>
            <a:r>
              <a:rPr lang="en-IN" dirty="0"/>
              <a:t>Amortized decreasing repayment plan </a:t>
            </a:r>
          </a:p>
          <a:p>
            <a:pPr marL="1097280" lvl="2" indent="-457200" algn="just">
              <a:buFont typeface="+mj-lt"/>
              <a:buAutoNum type="alphaLcParenR"/>
            </a:pPr>
            <a:r>
              <a:rPr lang="en-IN" dirty="0"/>
              <a:t>Amortized even repayment plan or Equated annual </a:t>
            </a:r>
            <a:r>
              <a:rPr lang="en-IN" dirty="0" err="1"/>
              <a:t>installment</a:t>
            </a:r>
            <a:r>
              <a:rPr lang="en-IN" dirty="0"/>
              <a:t> method</a:t>
            </a:r>
          </a:p>
          <a:p>
            <a:pPr marL="582930" indent="-514350" algn="just">
              <a:buFont typeface="+mj-lt"/>
              <a:buAutoNum type="romanUcPeriod"/>
            </a:pPr>
            <a:r>
              <a:rPr lang="en-IN" dirty="0"/>
              <a:t>Variable repayment plan (or) Quasi-variable repayment plan</a:t>
            </a:r>
          </a:p>
          <a:p>
            <a:pPr marL="582930" indent="-514350" algn="just">
              <a:buFont typeface="+mj-lt"/>
              <a:buAutoNum type="romanUcPeriod"/>
            </a:pPr>
            <a:r>
              <a:rPr lang="en-IN" dirty="0"/>
              <a:t>Optional repayment plan</a:t>
            </a:r>
          </a:p>
          <a:p>
            <a:pPr marL="582930" indent="-514350" algn="just">
              <a:buFont typeface="+mj-lt"/>
              <a:buAutoNum type="romanUcPeriod"/>
            </a:pPr>
            <a:r>
              <a:rPr lang="en-IN" dirty="0"/>
              <a:t>Reserve repayment plan (or) Future repayment plan</a:t>
            </a:r>
          </a:p>
        </p:txBody>
      </p:sp>
      <p:sp>
        <p:nvSpPr>
          <p:cNvPr id="4" name="Slide Number Placeholder 3"/>
          <p:cNvSpPr>
            <a:spLocks noGrp="1"/>
          </p:cNvSpPr>
          <p:nvPr>
            <p:ph type="sldNum" sz="quarter" idx="12"/>
          </p:nvPr>
        </p:nvSpPr>
        <p:spPr/>
        <p:txBody>
          <a:bodyPr/>
          <a:lstStyle/>
          <a:p>
            <a:fld id="{6B254E07-BEAD-4717-824B-D5C36551C9BB}" type="slidenum">
              <a:rPr lang="en-IN" smtClean="0"/>
              <a:pPr/>
              <a:t>20</a:t>
            </a:fld>
            <a:endParaRPr lang="en-IN"/>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9552" y="764704"/>
            <a:ext cx="8155858" cy="829896"/>
          </a:xfrm>
        </p:spPr>
        <p:txBody>
          <a:bodyPr>
            <a:noAutofit/>
          </a:bodyPr>
          <a:lstStyle/>
          <a:p>
            <a:pPr algn="ctr"/>
            <a:r>
              <a:rPr lang="en-IN" sz="2400" b="1" dirty="0"/>
              <a:t>1. Straight-end Repayment Plan or Single Repayment Plan (or) </a:t>
            </a:r>
            <a:r>
              <a:rPr lang="en-IN" sz="2400" b="1" dirty="0" err="1"/>
              <a:t>Lumpsum</a:t>
            </a:r>
            <a:r>
              <a:rPr lang="en-IN" sz="2400" b="1" dirty="0"/>
              <a:t> Repayment Plan</a:t>
            </a:r>
          </a:p>
        </p:txBody>
      </p:sp>
      <p:sp>
        <p:nvSpPr>
          <p:cNvPr id="3" name="Content Placeholder 2"/>
          <p:cNvSpPr>
            <a:spLocks noGrp="1"/>
          </p:cNvSpPr>
          <p:nvPr>
            <p:ph idx="1"/>
          </p:nvPr>
        </p:nvSpPr>
        <p:spPr>
          <a:xfrm>
            <a:off x="1043492" y="1887794"/>
            <a:ext cx="7344932" cy="3944836"/>
          </a:xfrm>
        </p:spPr>
        <p:txBody>
          <a:bodyPr/>
          <a:lstStyle/>
          <a:p>
            <a:pPr algn="just"/>
            <a:r>
              <a:rPr lang="en-IN" dirty="0"/>
              <a:t>The entire loan amount is to be cleared off after the expiry of stipulated time period. The principal component is repaid by the borrower at a time in </a:t>
            </a:r>
            <a:r>
              <a:rPr lang="en-IN" dirty="0" err="1"/>
              <a:t>lumpsum</a:t>
            </a:r>
            <a:r>
              <a:rPr lang="en-IN" dirty="0"/>
              <a:t> when the loan matures, while interest is paid each year.</a:t>
            </a:r>
          </a:p>
        </p:txBody>
      </p:sp>
      <p:sp>
        <p:nvSpPr>
          <p:cNvPr id="4" name="Slide Number Placeholder 3"/>
          <p:cNvSpPr>
            <a:spLocks noGrp="1"/>
          </p:cNvSpPr>
          <p:nvPr>
            <p:ph type="sldNum" sz="quarter" idx="12"/>
          </p:nvPr>
        </p:nvSpPr>
        <p:spPr/>
        <p:txBody>
          <a:bodyPr/>
          <a:lstStyle/>
          <a:p>
            <a:fld id="{6B254E07-BEAD-4717-824B-D5C36551C9BB}" type="slidenum">
              <a:rPr lang="en-IN" smtClean="0"/>
              <a:pPr/>
              <a:t>21</a:t>
            </a:fld>
            <a:endParaRPr lang="en-IN"/>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78426" y="835935"/>
            <a:ext cx="7860891" cy="961176"/>
          </a:xfrm>
        </p:spPr>
        <p:txBody>
          <a:bodyPr>
            <a:noAutofit/>
          </a:bodyPr>
          <a:lstStyle/>
          <a:p>
            <a:pPr algn="ctr"/>
            <a:r>
              <a:rPr lang="en-IN" sz="3200" b="1" i="1" dirty="0"/>
              <a:t>2. Partial repayment plan or Balloon repayment plan</a:t>
            </a:r>
            <a:endParaRPr lang="en-IN" sz="3200" dirty="0"/>
          </a:p>
        </p:txBody>
      </p:sp>
      <p:sp>
        <p:nvSpPr>
          <p:cNvPr id="3" name="Content Placeholder 2"/>
          <p:cNvSpPr>
            <a:spLocks noGrp="1"/>
          </p:cNvSpPr>
          <p:nvPr>
            <p:ph idx="1"/>
          </p:nvPr>
        </p:nvSpPr>
        <p:spPr>
          <a:xfrm>
            <a:off x="683568" y="1902542"/>
            <a:ext cx="7704856" cy="4334770"/>
          </a:xfrm>
        </p:spPr>
        <p:txBody>
          <a:bodyPr>
            <a:normAutofit/>
          </a:bodyPr>
          <a:lstStyle/>
          <a:p>
            <a:pPr algn="just"/>
            <a:r>
              <a:rPr lang="en-IN" dirty="0"/>
              <a:t>Here the repayment of the loan will be done partially over the years. </a:t>
            </a:r>
          </a:p>
          <a:p>
            <a:pPr algn="just"/>
            <a:r>
              <a:rPr lang="en-IN" dirty="0"/>
              <a:t>Under this repayment plan, the instalment amount will be decreasing as the years pass by except in the maturity year (final year), during which the investment generates sufficient revenue. </a:t>
            </a:r>
          </a:p>
          <a:p>
            <a:pPr algn="just"/>
            <a:r>
              <a:rPr lang="en-IN" dirty="0"/>
              <a:t>This is also called as balloon repayment plan, as the large final payment is made at the end of the loan period (i.e. in the final year) after a series of smaller partial payments.</a:t>
            </a:r>
          </a:p>
        </p:txBody>
      </p:sp>
      <p:sp>
        <p:nvSpPr>
          <p:cNvPr id="4" name="Slide Number Placeholder 3"/>
          <p:cNvSpPr>
            <a:spLocks noGrp="1"/>
          </p:cNvSpPr>
          <p:nvPr>
            <p:ph type="sldNum" sz="quarter" idx="12"/>
          </p:nvPr>
        </p:nvSpPr>
        <p:spPr/>
        <p:txBody>
          <a:bodyPr/>
          <a:lstStyle/>
          <a:p>
            <a:fld id="{6B254E07-BEAD-4717-824B-D5C36551C9BB}" type="slidenum">
              <a:rPr lang="en-IN" smtClean="0"/>
              <a:pPr/>
              <a:t>22</a:t>
            </a:fld>
            <a:endParaRPr lang="en-IN"/>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55576" y="836712"/>
            <a:ext cx="7024744" cy="673144"/>
          </a:xfrm>
        </p:spPr>
        <p:txBody>
          <a:bodyPr>
            <a:normAutofit fontScale="90000"/>
          </a:bodyPr>
          <a:lstStyle/>
          <a:p>
            <a:r>
              <a:rPr lang="en-IN" b="1" i="1" dirty="0"/>
              <a:t>3. Amortized repayment plan:</a:t>
            </a:r>
            <a:endParaRPr lang="en-IN" dirty="0"/>
          </a:p>
        </p:txBody>
      </p:sp>
      <p:sp>
        <p:nvSpPr>
          <p:cNvPr id="3" name="Content Placeholder 2"/>
          <p:cNvSpPr>
            <a:spLocks noGrp="1"/>
          </p:cNvSpPr>
          <p:nvPr>
            <p:ph idx="1"/>
          </p:nvPr>
        </p:nvSpPr>
        <p:spPr>
          <a:xfrm>
            <a:off x="755576" y="1772816"/>
            <a:ext cx="7560840" cy="4059813"/>
          </a:xfrm>
        </p:spPr>
        <p:txBody>
          <a:bodyPr/>
          <a:lstStyle/>
          <a:p>
            <a:pPr marL="68580" indent="0" algn="just">
              <a:buNone/>
            </a:pPr>
            <a:r>
              <a:rPr lang="en-IN" b="1" i="1" dirty="0"/>
              <a:t>3. Amortized repayment plan:</a:t>
            </a:r>
          </a:p>
          <a:p>
            <a:pPr algn="just"/>
            <a:r>
              <a:rPr lang="en-IN" dirty="0"/>
              <a:t>Amortization means repayment of the entire loan amount in a series of instalments. This method is an extension of partial repayment plan.</a:t>
            </a:r>
          </a:p>
          <a:p>
            <a:pPr algn="just"/>
            <a:r>
              <a:rPr lang="en-IN" dirty="0"/>
              <a:t>Amortized repayment plans are of two types</a:t>
            </a:r>
          </a:p>
        </p:txBody>
      </p:sp>
      <p:sp>
        <p:nvSpPr>
          <p:cNvPr id="4" name="Slide Number Placeholder 3"/>
          <p:cNvSpPr>
            <a:spLocks noGrp="1"/>
          </p:cNvSpPr>
          <p:nvPr>
            <p:ph type="sldNum" sz="quarter" idx="12"/>
          </p:nvPr>
        </p:nvSpPr>
        <p:spPr/>
        <p:txBody>
          <a:bodyPr/>
          <a:lstStyle/>
          <a:p>
            <a:fld id="{6B254E07-BEAD-4717-824B-D5C36551C9BB}" type="slidenum">
              <a:rPr lang="en-IN" smtClean="0"/>
              <a:pPr/>
              <a:t>23</a:t>
            </a:fld>
            <a:endParaRPr lang="en-IN"/>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11560" y="836712"/>
            <a:ext cx="7920880" cy="5472608"/>
          </a:xfrm>
        </p:spPr>
        <p:txBody>
          <a:bodyPr>
            <a:normAutofit/>
          </a:bodyPr>
          <a:lstStyle/>
          <a:p>
            <a:pPr marL="68580" indent="0" algn="just">
              <a:buNone/>
            </a:pPr>
            <a:r>
              <a:rPr lang="en-IN" b="1" i="1" dirty="0"/>
              <a:t>a) Amortized decreasing repayment plan</a:t>
            </a:r>
          </a:p>
          <a:p>
            <a:pPr algn="just"/>
            <a:r>
              <a:rPr lang="en-IN" dirty="0"/>
              <a:t>Here the principal component remains constant over the entire repayment period and the interest part decreases continuously. </a:t>
            </a:r>
          </a:p>
          <a:p>
            <a:pPr algn="just"/>
            <a:r>
              <a:rPr lang="en-IN" dirty="0"/>
              <a:t>As the principal amount remains fixed and the interest amount decreases, the annual instalment amount decreases over the years, loans advanced for machinery and equipment will fall under this category.</a:t>
            </a:r>
          </a:p>
          <a:p>
            <a:pPr algn="just"/>
            <a:r>
              <a:rPr lang="en-IN" dirty="0"/>
              <a:t>As the assets do not require much repairs during the initial years of loan repayment, a farmer can able to repay larger instalments.</a:t>
            </a:r>
          </a:p>
        </p:txBody>
      </p:sp>
      <p:sp>
        <p:nvSpPr>
          <p:cNvPr id="4" name="Slide Number Placeholder 3"/>
          <p:cNvSpPr>
            <a:spLocks noGrp="1"/>
          </p:cNvSpPr>
          <p:nvPr>
            <p:ph type="sldNum" sz="quarter" idx="12"/>
          </p:nvPr>
        </p:nvSpPr>
        <p:spPr/>
        <p:txBody>
          <a:bodyPr/>
          <a:lstStyle/>
          <a:p>
            <a:fld id="{6B254E07-BEAD-4717-824B-D5C36551C9BB}" type="slidenum">
              <a:rPr lang="en-IN" smtClean="0"/>
              <a:pPr/>
              <a:t>24</a:t>
            </a:fld>
            <a:endParaRPr lang="en-IN"/>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sp>
        <p:nvSpPr>
          <p:cNvPr id="4" name="Slide Number Placeholder 3"/>
          <p:cNvSpPr>
            <a:spLocks noGrp="1"/>
          </p:cNvSpPr>
          <p:nvPr>
            <p:ph type="sldNum" sz="quarter" idx="12"/>
          </p:nvPr>
        </p:nvSpPr>
        <p:spPr/>
        <p:txBody>
          <a:bodyPr/>
          <a:lstStyle/>
          <a:p>
            <a:fld id="{6B254E07-BEAD-4717-824B-D5C36551C9BB}" type="slidenum">
              <a:rPr lang="en-IN" smtClean="0"/>
              <a:pPr/>
              <a:t>25</a:t>
            </a:fld>
            <a:endParaRPr lang="en-IN"/>
          </a:p>
        </p:txBody>
      </p:sp>
      <p:pic>
        <p:nvPicPr>
          <p:cNvPr id="1026"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611560" y="764704"/>
            <a:ext cx="7992888" cy="554461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172422342"/>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539552" y="836712"/>
            <a:ext cx="7920880" cy="5400600"/>
          </a:xfrm>
        </p:spPr>
        <p:txBody>
          <a:bodyPr>
            <a:normAutofit/>
          </a:bodyPr>
          <a:lstStyle/>
          <a:p>
            <a:pPr marL="68580" indent="0" algn="just">
              <a:buNone/>
            </a:pPr>
            <a:r>
              <a:rPr lang="en-IN" b="1" i="1" dirty="0"/>
              <a:t>B) Amortized even repayment plan</a:t>
            </a:r>
          </a:p>
          <a:p>
            <a:pPr algn="just"/>
            <a:r>
              <a:rPr lang="en-IN" dirty="0"/>
              <a:t>Here the annual instalment over the entire loan period remains the same. </a:t>
            </a:r>
          </a:p>
          <a:p>
            <a:pPr algn="just"/>
            <a:r>
              <a:rPr lang="en-IN" dirty="0"/>
              <a:t>The principal portion of the instalment increases continuously and the interest component declines gradually. </a:t>
            </a:r>
          </a:p>
          <a:p>
            <a:pPr algn="just"/>
            <a:r>
              <a:rPr lang="en-IN" dirty="0"/>
              <a:t>This method is adopted for loans granted for farm development, digging of bore wells, deepening of old wells, construction of godowns, aquaculture, dairy, poultry units, orchards etc.</a:t>
            </a:r>
          </a:p>
        </p:txBody>
      </p:sp>
      <p:sp>
        <p:nvSpPr>
          <p:cNvPr id="4" name="Slide Number Placeholder 3"/>
          <p:cNvSpPr>
            <a:spLocks noGrp="1"/>
          </p:cNvSpPr>
          <p:nvPr>
            <p:ph type="sldNum" sz="quarter" idx="12"/>
          </p:nvPr>
        </p:nvSpPr>
        <p:spPr/>
        <p:txBody>
          <a:bodyPr/>
          <a:lstStyle/>
          <a:p>
            <a:fld id="{6B254E07-BEAD-4717-824B-D5C36551C9BB}" type="slidenum">
              <a:rPr lang="en-IN" smtClean="0"/>
              <a:pPr/>
              <a:t>26</a:t>
            </a:fld>
            <a:endParaRPr lang="en-IN"/>
          </a:p>
        </p:txBody>
      </p:sp>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27584" y="908720"/>
            <a:ext cx="7704856" cy="936104"/>
          </a:xfrm>
        </p:spPr>
        <p:txBody>
          <a:bodyPr>
            <a:noAutofit/>
          </a:bodyPr>
          <a:lstStyle/>
          <a:p>
            <a:pPr algn="ctr"/>
            <a:r>
              <a:rPr lang="en-IN" sz="3200" b="1" i="1" dirty="0"/>
              <a:t>4. Variable repayment plan or Quasi-variable repayment plan</a:t>
            </a:r>
            <a:endParaRPr lang="en-IN" sz="3200" dirty="0"/>
          </a:p>
        </p:txBody>
      </p:sp>
      <p:sp>
        <p:nvSpPr>
          <p:cNvPr id="3" name="Content Placeholder 2"/>
          <p:cNvSpPr>
            <a:spLocks noGrp="1"/>
          </p:cNvSpPr>
          <p:nvPr>
            <p:ph idx="1"/>
          </p:nvPr>
        </p:nvSpPr>
        <p:spPr>
          <a:xfrm>
            <a:off x="683568" y="1844824"/>
            <a:ext cx="7776864" cy="4392488"/>
          </a:xfrm>
        </p:spPr>
        <p:txBody>
          <a:bodyPr>
            <a:normAutofit/>
          </a:bodyPr>
          <a:lstStyle/>
          <a:p>
            <a:pPr algn="just"/>
            <a:r>
              <a:rPr lang="en-IN" dirty="0"/>
              <a:t>As the name indicates that, various levels of instalments are paid by the borrower over the loan period. </a:t>
            </a:r>
          </a:p>
          <a:p>
            <a:pPr algn="just"/>
            <a:r>
              <a:rPr lang="en-IN" dirty="0"/>
              <a:t>At times of good harvest a larger instalment is paid and at times of poor harvest smaller instalment is paid by the borrower. Hence, according to the convenience of the borrower the amount of the instalment varies here in this method.</a:t>
            </a:r>
          </a:p>
          <a:p>
            <a:pPr algn="just"/>
            <a:r>
              <a:rPr lang="en-IN" dirty="0"/>
              <a:t>This method is not found in lendings of institutional financial agencies.</a:t>
            </a:r>
          </a:p>
        </p:txBody>
      </p:sp>
      <p:sp>
        <p:nvSpPr>
          <p:cNvPr id="4" name="Slide Number Placeholder 3"/>
          <p:cNvSpPr>
            <a:spLocks noGrp="1"/>
          </p:cNvSpPr>
          <p:nvPr>
            <p:ph type="sldNum" sz="quarter" idx="12"/>
          </p:nvPr>
        </p:nvSpPr>
        <p:spPr/>
        <p:txBody>
          <a:bodyPr/>
          <a:lstStyle/>
          <a:p>
            <a:fld id="{6B254E07-BEAD-4717-824B-D5C36551C9BB}" type="slidenum">
              <a:rPr lang="en-IN" smtClean="0"/>
              <a:pPr/>
              <a:t>27</a:t>
            </a:fld>
            <a:endParaRPr lang="en-IN"/>
          </a:p>
        </p:txBody>
      </p:sp>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8741" y="1116154"/>
            <a:ext cx="7024744" cy="601136"/>
          </a:xfrm>
        </p:spPr>
        <p:txBody>
          <a:bodyPr>
            <a:normAutofit fontScale="90000"/>
          </a:bodyPr>
          <a:lstStyle/>
          <a:p>
            <a:r>
              <a:rPr lang="en-IN" b="1" i="1" dirty="0"/>
              <a:t>5. Optional repayment plan:</a:t>
            </a:r>
            <a:endParaRPr lang="en-IN" dirty="0"/>
          </a:p>
        </p:txBody>
      </p:sp>
      <p:sp>
        <p:nvSpPr>
          <p:cNvPr id="3" name="Content Placeholder 2"/>
          <p:cNvSpPr>
            <a:spLocks noGrp="1"/>
          </p:cNvSpPr>
          <p:nvPr>
            <p:ph idx="1"/>
          </p:nvPr>
        </p:nvSpPr>
        <p:spPr/>
        <p:txBody>
          <a:bodyPr/>
          <a:lstStyle/>
          <a:p>
            <a:pPr algn="just"/>
            <a:r>
              <a:rPr lang="en-IN" dirty="0"/>
              <a:t>Here in this method an option is given for the borrower to make payment towards the principal amount in addition to the regular interest.</a:t>
            </a:r>
          </a:p>
        </p:txBody>
      </p:sp>
      <p:sp>
        <p:nvSpPr>
          <p:cNvPr id="4" name="Slide Number Placeholder 3"/>
          <p:cNvSpPr>
            <a:spLocks noGrp="1"/>
          </p:cNvSpPr>
          <p:nvPr>
            <p:ph type="sldNum" sz="quarter" idx="12"/>
          </p:nvPr>
        </p:nvSpPr>
        <p:spPr/>
        <p:txBody>
          <a:bodyPr/>
          <a:lstStyle/>
          <a:p>
            <a:fld id="{6B254E07-BEAD-4717-824B-D5C36551C9BB}" type="slidenum">
              <a:rPr lang="en-IN" smtClean="0"/>
              <a:pPr/>
              <a:t>28</a:t>
            </a:fld>
            <a:endParaRPr lang="en-IN"/>
          </a:p>
        </p:txBody>
      </p:sp>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71600" y="764704"/>
            <a:ext cx="7024744" cy="961176"/>
          </a:xfrm>
        </p:spPr>
        <p:txBody>
          <a:bodyPr>
            <a:normAutofit fontScale="90000"/>
          </a:bodyPr>
          <a:lstStyle/>
          <a:p>
            <a:pPr algn="ctr"/>
            <a:r>
              <a:rPr lang="en-IN" sz="3200" b="1" i="1" dirty="0"/>
              <a:t>6. Reserve repayment plan or Future repayment plan</a:t>
            </a:r>
            <a:endParaRPr lang="en-IN" sz="3200" dirty="0"/>
          </a:p>
        </p:txBody>
      </p:sp>
      <p:sp>
        <p:nvSpPr>
          <p:cNvPr id="3" name="Content Placeholder 2"/>
          <p:cNvSpPr>
            <a:spLocks noGrp="1"/>
          </p:cNvSpPr>
          <p:nvPr>
            <p:ph idx="1"/>
          </p:nvPr>
        </p:nvSpPr>
        <p:spPr>
          <a:xfrm>
            <a:off x="755576" y="1844824"/>
            <a:ext cx="7798489" cy="4536504"/>
          </a:xfrm>
        </p:spPr>
        <p:txBody>
          <a:bodyPr>
            <a:normAutofit lnSpcReduction="10000"/>
          </a:bodyPr>
          <a:lstStyle/>
          <a:p>
            <a:pPr algn="just"/>
            <a:r>
              <a:rPr lang="en-IN" dirty="0"/>
              <a:t>This type of repayment is seen with borrowers in areas where there is variability in farm income. In such areas the farmers are haunted by the fear of not paying regular loan instalments. </a:t>
            </a:r>
          </a:p>
          <a:p>
            <a:pPr algn="just"/>
            <a:r>
              <a:rPr lang="en-IN" dirty="0"/>
              <a:t>To avoid such situations, the farmers make advance payments of loan from the savings of previous year. This type of repayment is advantageous to both the banker and borrower. The bankers need not worry regarding loan recovery even at times of crop failure and on the other hand borrower also gains, as he keeps up his integrity and credibility.</a:t>
            </a:r>
          </a:p>
        </p:txBody>
      </p:sp>
      <p:sp>
        <p:nvSpPr>
          <p:cNvPr id="4" name="Slide Number Placeholder 3"/>
          <p:cNvSpPr>
            <a:spLocks noGrp="1"/>
          </p:cNvSpPr>
          <p:nvPr>
            <p:ph type="sldNum" sz="quarter" idx="12"/>
          </p:nvPr>
        </p:nvSpPr>
        <p:spPr/>
        <p:txBody>
          <a:bodyPr/>
          <a:lstStyle/>
          <a:p>
            <a:fld id="{6B254E07-BEAD-4717-824B-D5C36551C9BB}" type="slidenum">
              <a:rPr lang="en-IN" smtClean="0"/>
              <a:pPr/>
              <a:t>29</a:t>
            </a:fld>
            <a:endParaRPr lang="en-IN"/>
          </a:p>
        </p:txBody>
      </p:sp>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187624" y="2708920"/>
            <a:ext cx="7024744" cy="1143000"/>
          </a:xfrm>
        </p:spPr>
        <p:txBody>
          <a:bodyPr>
            <a:noAutofit/>
          </a:bodyPr>
          <a:lstStyle/>
          <a:p>
            <a:pPr algn="ctr"/>
            <a:r>
              <a:rPr lang="en-IN" sz="9600" b="1" dirty="0"/>
              <a:t>Thank You</a:t>
            </a:r>
          </a:p>
        </p:txBody>
      </p:sp>
      <p:sp>
        <p:nvSpPr>
          <p:cNvPr id="4" name="Slide Number Placeholder 3"/>
          <p:cNvSpPr>
            <a:spLocks noGrp="1"/>
          </p:cNvSpPr>
          <p:nvPr>
            <p:ph type="sldNum" sz="quarter" idx="12"/>
          </p:nvPr>
        </p:nvSpPr>
        <p:spPr/>
        <p:txBody>
          <a:bodyPr/>
          <a:lstStyle/>
          <a:p>
            <a:fld id="{6B254E07-BEAD-4717-824B-D5C36551C9BB}" type="slidenum">
              <a:rPr lang="en-IN" smtClean="0"/>
              <a:pPr/>
              <a:t>30</a:t>
            </a:fld>
            <a:endParaRPr lang="en-IN"/>
          </a:p>
        </p:txBody>
      </p:sp>
    </p:spTree>
    <p:extLst>
      <p:ext uri="{BB962C8B-B14F-4D97-AF65-F5344CB8AC3E}">
        <p14:creationId xmlns:p14="http://schemas.microsoft.com/office/powerpoint/2010/main" val="3917602516"/>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Austin">
  <a:themeElements>
    <a:clrScheme name="Austin">
      <a:dk1>
        <a:sysClr val="windowText" lastClr="000000"/>
      </a:dk1>
      <a:lt1>
        <a:sysClr val="window" lastClr="FFFFFF"/>
      </a:lt1>
      <a:dk2>
        <a:srgbClr val="3E3D2D"/>
      </a:dk2>
      <a:lt2>
        <a:srgbClr val="CAF278"/>
      </a:lt2>
      <a:accent1>
        <a:srgbClr val="94C600"/>
      </a:accent1>
      <a:accent2>
        <a:srgbClr val="71685A"/>
      </a:accent2>
      <a:accent3>
        <a:srgbClr val="FF6700"/>
      </a:accent3>
      <a:accent4>
        <a:srgbClr val="909465"/>
      </a:accent4>
      <a:accent5>
        <a:srgbClr val="956B43"/>
      </a:accent5>
      <a:accent6>
        <a:srgbClr val="FEA022"/>
      </a:accent6>
      <a:hlink>
        <a:srgbClr val="E68200"/>
      </a:hlink>
      <a:folHlink>
        <a:srgbClr val="FFA94A"/>
      </a:folHlink>
    </a:clrScheme>
    <a:fontScheme name="Austin">
      <a:majorFont>
        <a:latin typeface="Century Gothic"/>
        <a:ea typeface=""/>
        <a:cs typeface=""/>
        <a:font script="Jpan" typeface="ＭＳ ゴシック"/>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entury Gothic"/>
        <a:ea typeface=""/>
        <a:cs typeface=""/>
        <a:font script="Jpan" typeface="ＭＳ ゴシック"/>
        <a:font script="Hang" typeface="HY중고딕"/>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inorFont>
    </a:fontScheme>
    <a:fmtScheme name="Austin">
      <a:fillStyleLst>
        <a:solidFill>
          <a:schemeClr val="phClr"/>
        </a:solidFill>
        <a:gradFill rotWithShape="1">
          <a:gsLst>
            <a:gs pos="0">
              <a:schemeClr val="phClr">
                <a:tint val="20000"/>
                <a:satMod val="180000"/>
                <a:lumMod val="98000"/>
              </a:schemeClr>
            </a:gs>
            <a:gs pos="40000">
              <a:schemeClr val="phClr">
                <a:tint val="30000"/>
                <a:satMod val="260000"/>
                <a:lumMod val="84000"/>
              </a:schemeClr>
            </a:gs>
            <a:gs pos="100000">
              <a:schemeClr val="phClr">
                <a:tint val="100000"/>
                <a:satMod val="110000"/>
                <a:lumMod val="100000"/>
              </a:schemeClr>
            </a:gs>
          </a:gsLst>
          <a:lin ang="5040000" scaled="1"/>
        </a:gradFill>
        <a:gradFill rotWithShape="1">
          <a:gsLst>
            <a:gs pos="0">
              <a:schemeClr val="phClr"/>
            </a:gs>
            <a:gs pos="100000">
              <a:schemeClr val="phClr">
                <a:shade val="75000"/>
                <a:satMod val="120000"/>
                <a:lumMod val="90000"/>
              </a:schemeClr>
            </a:gs>
          </a:gsLst>
          <a:lin ang="5400000" scaled="0"/>
        </a:gradFill>
      </a:fillStyleLst>
      <a:lnStyleLst>
        <a:ln w="9525" cap="flat" cmpd="sng" algn="ctr">
          <a:solidFill>
            <a:schemeClr val="phClr"/>
          </a:solidFill>
          <a:prstDash val="solid"/>
        </a:ln>
        <a:ln w="15875" cap="flat" cmpd="sng" algn="ctr">
          <a:solidFill>
            <a:schemeClr val="phClr"/>
          </a:solidFill>
          <a:prstDash val="solid"/>
        </a:ln>
        <a:ln w="22225" cap="flat" cmpd="sng" algn="ctr">
          <a:solidFill>
            <a:schemeClr val="phClr"/>
          </a:solidFill>
          <a:prstDash val="solid"/>
        </a:ln>
      </a:lnStyleLst>
      <a:effectStyleLst>
        <a:effectStyle>
          <a:effectLst/>
        </a:effectStyle>
        <a:effectStyle>
          <a:effectLst>
            <a:outerShdw blurRad="50800" dist="25400" dir="5400000" rotWithShape="0">
              <a:srgbClr val="000000">
                <a:alpha val="28000"/>
              </a:srgbClr>
            </a:outerShdw>
          </a:effectLst>
          <a:scene3d>
            <a:camera prst="orthographicFront">
              <a:rot lat="0" lon="0" rev="0"/>
            </a:camera>
            <a:lightRig rig="threePt" dir="tl">
              <a:rot lat="0" lon="0" rev="20400000"/>
            </a:lightRig>
          </a:scene3d>
          <a:sp3d>
            <a:bevelT w="50800" h="12700" prst="softRound"/>
          </a:sp3d>
        </a:effectStyle>
        <a:effectStyle>
          <a:effectLst>
            <a:outerShdw blurRad="44450" dist="50800" dir="5400000" sx="96000" rotWithShape="0">
              <a:srgbClr val="000000">
                <a:alpha val="34000"/>
              </a:srgbClr>
            </a:outerShdw>
          </a:effectLst>
          <a:scene3d>
            <a:camera prst="orthographicFront">
              <a:rot lat="0" lon="0" rev="0"/>
            </a:camera>
            <a:lightRig rig="threePt" dir="tl">
              <a:rot lat="0" lon="0" rev="20400000"/>
            </a:lightRig>
          </a:scene3d>
          <a:sp3d contourW="15875" prstMaterial="metal">
            <a:bevelT w="101600" h="25400" prst="softRound"/>
            <a:contourClr>
              <a:schemeClr val="phClr">
                <a:shade val="30000"/>
              </a:schemeClr>
            </a:contourClr>
          </a:sp3d>
        </a:effectStyle>
      </a:effectStyleLst>
      <a:bgFillStyleLst>
        <a:solidFill>
          <a:schemeClr val="phClr"/>
        </a:solidFill>
        <a:gradFill rotWithShape="1">
          <a:gsLst>
            <a:gs pos="0">
              <a:schemeClr val="phClr">
                <a:shade val="94000"/>
                <a:satMod val="114000"/>
                <a:lumMod val="96000"/>
              </a:schemeClr>
            </a:gs>
            <a:gs pos="62000">
              <a:schemeClr val="phClr">
                <a:tint val="92000"/>
                <a:shade val="66000"/>
                <a:satMod val="110000"/>
                <a:lumMod val="80000"/>
              </a:schemeClr>
            </a:gs>
            <a:gs pos="100000">
              <a:schemeClr val="phClr">
                <a:tint val="89000"/>
                <a:shade val="62000"/>
                <a:satMod val="110000"/>
                <a:lumMod val="72000"/>
              </a:schemeClr>
            </a:gs>
          </a:gsLst>
          <a:lin ang="5400000" scaled="0"/>
        </a:gradFill>
        <a:blipFill rotWithShape="1">
          <a:blip xmlns:r="http://schemas.openxmlformats.org/officeDocument/2006/relationships" r:embed="rId1">
            <a:duotone>
              <a:schemeClr val="phClr">
                <a:tint val="80000"/>
                <a:shade val="58000"/>
              </a:schemeClr>
              <a:schemeClr val="phClr">
                <a:tint val="73000"/>
                <a:shade val="68000"/>
                <a:satMod val="150000"/>
              </a:schemeClr>
            </a:duotone>
          </a:blip>
          <a:tile tx="0" ty="0" sx="100000" sy="100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Austin</Template>
  <TotalTime>798</TotalTime>
  <Words>1679</Words>
  <Application>Microsoft Office PowerPoint</Application>
  <PresentationFormat>On-screen Show (4:3)</PresentationFormat>
  <Paragraphs>146</Paragraphs>
  <Slides>30</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30</vt:i4>
      </vt:variant>
    </vt:vector>
  </HeadingPairs>
  <TitlesOfParts>
    <vt:vector size="34" baseType="lpstr">
      <vt:lpstr>Calibri</vt:lpstr>
      <vt:lpstr>Century Gothic</vt:lpstr>
      <vt:lpstr>Wingdings 2</vt:lpstr>
      <vt:lpstr>Austin</vt:lpstr>
      <vt:lpstr>Credit Analysis</vt:lpstr>
      <vt:lpstr>PowerPoint Presentation</vt:lpstr>
      <vt:lpstr>PowerPoint Presentation</vt:lpstr>
      <vt:lpstr>Economic Feasibility Tests of Credit</vt:lpstr>
      <vt:lpstr>PowerPoint Presentation</vt:lpstr>
      <vt:lpstr>Returns from the Investment</vt:lpstr>
      <vt:lpstr>PowerPoint Presentation</vt:lpstr>
      <vt:lpstr>Repayment Capacity</vt:lpstr>
      <vt:lpstr>Causes for the poor repayment capacity of Indian farmer</vt:lpstr>
      <vt:lpstr>Measures for strengthening the repayment capacity</vt:lpstr>
      <vt:lpstr>Risk Bearing Ability</vt:lpstr>
      <vt:lpstr>Some sources / types of risk</vt:lpstr>
      <vt:lpstr>PowerPoint Presentation</vt:lpstr>
      <vt:lpstr>1. Character: </vt:lpstr>
      <vt:lpstr>2. Capacity:</vt:lpstr>
      <vt:lpstr>3. Capital:</vt:lpstr>
      <vt:lpstr>4. Condition:</vt:lpstr>
      <vt:lpstr>5. Commonsense:</vt:lpstr>
      <vt:lpstr>Repayment plans: </vt:lpstr>
      <vt:lpstr>There are six types of repayment plans for term loan:</vt:lpstr>
      <vt:lpstr>1. Straight-end Repayment Plan or Single Repayment Plan (or) Lumpsum Repayment Plan</vt:lpstr>
      <vt:lpstr>2. Partial repayment plan or Balloon repayment plan</vt:lpstr>
      <vt:lpstr>3. Amortized repayment plan:</vt:lpstr>
      <vt:lpstr>PowerPoint Presentation</vt:lpstr>
      <vt:lpstr>PowerPoint Presentation</vt:lpstr>
      <vt:lpstr>PowerPoint Presentation</vt:lpstr>
      <vt:lpstr>4. Variable repayment plan or Quasi-variable repayment plan</vt:lpstr>
      <vt:lpstr>5. Optional repayment plan:</vt:lpstr>
      <vt:lpstr>6. Reserve repayment plan or Future repayment plan</vt:lpstr>
      <vt:lpstr>Thank You</vt:lpstr>
    </vt:vector>
  </TitlesOfParts>
  <Company>Hewlett-Packard</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Fisheries Finance FEC 507</dc:title>
  <dc:creator>T N REMA</dc:creator>
  <cp:lastModifiedBy>Windows User</cp:lastModifiedBy>
  <cp:revision>108</cp:revision>
  <dcterms:created xsi:type="dcterms:W3CDTF">2013-03-03T05:48:06Z</dcterms:created>
  <dcterms:modified xsi:type="dcterms:W3CDTF">2020-11-17T06:18:17Z</dcterms:modified>
</cp:coreProperties>
</file>