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7" r:id="rId2"/>
    <p:sldId id="308" r:id="rId3"/>
    <p:sldId id="309" r:id="rId4"/>
    <p:sldId id="321" r:id="rId5"/>
    <p:sldId id="323" r:id="rId6"/>
    <p:sldId id="322" r:id="rId7"/>
    <p:sldId id="324" r:id="rId8"/>
    <p:sldId id="32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8574D-52D8-4609-BAC6-9DDC9D02FFD7}" type="datetimeFigureOut">
              <a:rPr lang="en-IN" smtClean="0"/>
              <a:t>18-11-2020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F278A-C0D0-42DE-B328-A27CDF71FD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426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44641-F14D-497F-9CCC-8B19FE0F35AC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382000" cy="6400800"/>
          </a:xfrm>
        </p:spPr>
        <p:txBody>
          <a:bodyPr>
            <a:normAutofit lnSpcReduction="10000"/>
          </a:bodyPr>
          <a:lstStyle/>
          <a:p>
            <a:r>
              <a:rPr lang="en-I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UNIT-01 (LIVESTOCK BASED LIVELIHOODS AND THEIR EVOLUTION</a:t>
            </a:r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I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Puspendra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Kumar Singh</a:t>
            </a:r>
            <a:endParaRPr lang="en-I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Veterinary &amp; Animal Husbandry Extension Education, BVC</a:t>
            </a:r>
            <a:endParaRPr lang="en-IN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1143000"/>
            <a:ext cx="3200400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3048000"/>
            <a:ext cx="32004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5800" y="3048000"/>
            <a:ext cx="31750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22354" y="1143000"/>
            <a:ext cx="3023491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6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7543800" cy="1143000"/>
          </a:xfrm>
        </p:spPr>
        <p:txBody>
          <a:bodyPr/>
          <a:lstStyle/>
          <a:p>
            <a:pPr algn="ctr">
              <a:defRPr/>
            </a:pPr>
            <a:r>
              <a:rPr lang="en-US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Estate </a:t>
            </a:r>
            <a:r>
              <a:rPr lang="en-US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Farming</a:t>
            </a:r>
            <a:endParaRPr lang="en-US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901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I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Estate Farming</a:t>
            </a:r>
          </a:p>
          <a:p>
            <a:pPr marL="457200" indent="-457200" algn="just">
              <a:lnSpc>
                <a:spcPct val="250000"/>
              </a:lnSpc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form of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industrialized agriculture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250000"/>
              </a:lnSpc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Involve large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monoculture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of cash crop.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250000"/>
              </a:lnSpc>
              <a:buFont typeface="Arial" pitchFamily="34" charset="0"/>
              <a:buChar char="•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tree or bush farming which had been introduced by the British around the 19th century. 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250000"/>
              </a:lnSpc>
              <a:buFont typeface="Arial" pitchFamily="34" charset="0"/>
              <a:buChar char="•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mostly refers to </a:t>
            </a:r>
            <a:r>
              <a:rPr lang="en-IN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single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crop orchards or crops such as </a:t>
            </a:r>
            <a:r>
              <a:rPr lang="en-IN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rubber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spice crops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coconut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coffee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oranges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apples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426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381000"/>
            <a:ext cx="8839200" cy="5638800"/>
          </a:xfrm>
        </p:spPr>
        <p:txBody>
          <a:bodyPr>
            <a:normAutofit fontScale="85000" lnSpcReduction="20000"/>
          </a:bodyPr>
          <a:lstStyle/>
          <a:p>
            <a:pPr marL="457200" lvl="0" indent="-457200" algn="just">
              <a:lnSpc>
                <a:spcPct val="2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IN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requires investment and cultivation facilities like good irrigation, modern farming methods, irrigation facilities, technical farming skills, required machinery, fertilizers, and quality high yielding seeds</a:t>
            </a:r>
            <a:r>
              <a:rPr lang="en-IN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 algn="just">
              <a:lnSpc>
                <a:spcPct val="2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IN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IN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very useful for export business. </a:t>
            </a:r>
            <a:endParaRPr lang="en-IN" sz="2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lnSpc>
                <a:spcPct val="2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IN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IN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the orchards produce crops for many years. Some crops take many years to get into the harvesting stage, but these crops are worth growing, as there are huge profits afterward. </a:t>
            </a:r>
            <a:endParaRPr lang="en-IN" sz="2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lnSpc>
                <a:spcPct val="2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IN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This is </a:t>
            </a:r>
            <a:r>
              <a:rPr lang="en-IN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mostly confined to the tropical climate</a:t>
            </a:r>
            <a:r>
              <a:rPr lang="en-IN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7351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95400"/>
            <a:ext cx="7772400" cy="2514600"/>
          </a:xfrm>
        </p:spPr>
        <p:txBody>
          <a:bodyPr>
            <a:noAutofit/>
          </a:bodyPr>
          <a:lstStyle/>
          <a:p>
            <a:pPr marL="457200" lvl="0" indent="-457200" algn="just">
              <a:lnSpc>
                <a:spcPct val="2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IN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is a </a:t>
            </a:r>
            <a:r>
              <a:rPr lang="en-IN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capital centred system</a:t>
            </a:r>
            <a:r>
              <a:rPr lang="en-IN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it is important to be </a:t>
            </a:r>
            <a:r>
              <a:rPr lang="en-IN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technically advanced </a:t>
            </a:r>
            <a:r>
              <a:rPr lang="en-IN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have efficient methods of cultivation and tools including fertilizers and irrigation.</a:t>
            </a:r>
            <a:endParaRPr lang="en-IN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001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857845"/>
            <a:ext cx="8763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Main features 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of estate farming include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Agriculture are done on a very large land.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Single crop production.</a:t>
            </a:r>
          </a:p>
          <a:p>
            <a:pPr marL="342900" indent="-34290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Heavy labour intensive agricultural production.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High investment requirement.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Highly sophisticated and advance technology oriented farming.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This farming is mainly for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commercial export purpose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588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48734"/>
            <a:ext cx="4351312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4" descr="What's brewing in Araku Valley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30" name="Picture 6" descr="What's brewing in Araku Valley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303" y="3657600"/>
            <a:ext cx="4204154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81200" y="4920734"/>
            <a:ext cx="2056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Coffee Farming</a:t>
            </a:r>
            <a:endParaRPr lang="en-IN" b="1" dirty="0"/>
          </a:p>
        </p:txBody>
      </p:sp>
      <p:sp>
        <p:nvSpPr>
          <p:cNvPr id="6" name="Rectangle 5"/>
          <p:cNvSpPr/>
          <p:nvPr/>
        </p:nvSpPr>
        <p:spPr>
          <a:xfrm>
            <a:off x="4892943" y="1427202"/>
            <a:ext cx="1331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Tea Farming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588571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is Maharashtra district produces more Bananas than 6 other countries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281" y="3581400"/>
            <a:ext cx="4364642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RUBBER CULTIVATION - My Fas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" name="AutoShape 9" descr="RUBBER CULTIVATION - My Fasa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95" y="609600"/>
            <a:ext cx="4153786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4724400" y="1834634"/>
            <a:ext cx="1706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Rubber </a:t>
            </a:r>
            <a:r>
              <a:rPr lang="en-US" b="1" dirty="0"/>
              <a:t>Farming</a:t>
            </a:r>
            <a:endParaRPr lang="en-IN" b="1" dirty="0"/>
          </a:p>
        </p:txBody>
      </p:sp>
      <p:sp>
        <p:nvSpPr>
          <p:cNvPr id="9" name="Rectangle 8"/>
          <p:cNvSpPr/>
          <p:nvPr/>
        </p:nvSpPr>
        <p:spPr>
          <a:xfrm>
            <a:off x="2574241" y="5334000"/>
            <a:ext cx="1726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Banana </a:t>
            </a:r>
            <a:r>
              <a:rPr lang="en-US" b="1" dirty="0"/>
              <a:t>Farming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707844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6711</TotalTime>
  <Words>252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Economics</dc:title>
  <dc:creator>SONY</dc:creator>
  <cp:lastModifiedBy>vipin</cp:lastModifiedBy>
  <cp:revision>315</cp:revision>
  <dcterms:created xsi:type="dcterms:W3CDTF">2020-01-10T02:05:01Z</dcterms:created>
  <dcterms:modified xsi:type="dcterms:W3CDTF">2020-11-18T03:44:49Z</dcterms:modified>
</cp:coreProperties>
</file>