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08" r:id="rId3"/>
    <p:sldId id="332" r:id="rId4"/>
    <p:sldId id="309" r:id="rId5"/>
    <p:sldId id="321" r:id="rId6"/>
    <p:sldId id="323" r:id="rId7"/>
    <p:sldId id="331" r:id="rId8"/>
    <p:sldId id="32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25-11-2020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UNIT-01 (LIVESTOCK BASED LIVELIHOODS AND THEIR EVOLUTION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1430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7543800" cy="1143000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Extensive Farming</a:t>
            </a: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0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133600"/>
            <a:ext cx="8686800" cy="251460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Extensive farming </a:t>
            </a:r>
            <a:r>
              <a:rPr lang="en-I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agricultural production system that uses small inputs of labour, fertilizers, and capital, relative to the land area being farmed. </a:t>
            </a:r>
          </a:p>
          <a:p>
            <a:pPr algn="just">
              <a:lnSpc>
                <a:spcPct val="150000"/>
              </a:lnSpc>
            </a:pPr>
            <a:endParaRPr lang="en-I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60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Extensive Farming</a:t>
            </a: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farming most commonly refers to sheep and cattle farming in areas with low agricultural productivity, but can also refer to large-scale growing of wheat, barley and other grain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crops. </a:t>
            </a: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Yields per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hectare are very low, but the flat terrain and very large farm sizes mean yields per unit of labour are high.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Nomadic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herding is an extreme example of extensive farming, where herders move their animals to use feed from occasional rainfalls.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2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8382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System of crop cultivation using small amounts of labour and capital in relation to area of land being farmed. </a:t>
            </a:r>
          </a:p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crop yield in extensive agriculture depends primarily on the natural fertility of the soil, terrain, climate, and the availability of water.</a:t>
            </a:r>
          </a:p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Extensive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agriculture produces a lower yield per unit of land, its use commercially requires large quantities of land in order to be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profitable.</a:t>
            </a:r>
          </a:p>
        </p:txBody>
      </p:sp>
    </p:spTree>
    <p:extLst>
      <p:ext uri="{BB962C8B-B14F-4D97-AF65-F5344CB8AC3E}">
        <p14:creationId xmlns:p14="http://schemas.microsoft.com/office/powerpoint/2010/main" val="145735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09600"/>
            <a:ext cx="8534400" cy="3810000"/>
          </a:xfrm>
        </p:spPr>
        <p:txBody>
          <a:bodyPr>
            <a:noAutofit/>
          </a:bodyPr>
          <a:lstStyle/>
          <a:p>
            <a:pPr marL="342900" indent="-342900" algn="just" fontAlgn="base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This demand for land means that extensive agriculture must be carried on where 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land values are low </a:t>
            </a:r>
            <a:r>
              <a:rPr lang="en-I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 relation to labour and capital, which in turn means that extensive agriculture is practiced where 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densities are low </a:t>
            </a:r>
            <a:r>
              <a:rPr lang="en-IN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and thus usually at some distance from primary markets.</a:t>
            </a:r>
            <a:endParaRPr lang="en-IN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0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362200"/>
            <a:ext cx="899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intensive and extensive system of farming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0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97176"/>
              </p:ext>
            </p:extLst>
          </p:nvPr>
        </p:nvGraphicFramePr>
        <p:xfrm>
          <a:off x="0" y="1"/>
          <a:ext cx="9144000" cy="695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143496182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18855649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66204119"/>
                    </a:ext>
                  </a:extLst>
                </a:gridCol>
              </a:tblGrid>
              <a:tr h="841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cap="all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Criteria 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cap="all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INTENSIVE FARMING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cap="all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EXTENSIVE FARMING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010389890"/>
                  </a:ext>
                </a:extLst>
              </a:tr>
              <a:tr h="266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Intensive Farming refers to an agricultural system, wherein there is high level use of </a:t>
                      </a:r>
                      <a:r>
                        <a:rPr lang="en-IN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</a:t>
                      </a: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capital, in comparison to the land area.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Extensive Farming is a farming technique, in which large farms are being cultivated, with relatively lower inputs, i.e. capital and </a:t>
                      </a:r>
                      <a:r>
                        <a:rPr lang="en-IN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</a:t>
                      </a: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694403649"/>
                  </a:ext>
                </a:extLst>
              </a:tr>
              <a:tr h="1463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practiced in densely populated region.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practiced in moderately populated region.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67803888"/>
                  </a:ext>
                </a:extLst>
              </a:tr>
              <a:tr h="661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 holding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and expensive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and inexpensive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79239679"/>
                  </a:ext>
                </a:extLst>
              </a:tr>
              <a:tr h="661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Farmland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Near to the market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Remotely located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630006491"/>
                  </a:ext>
                </a:extLst>
              </a:tr>
              <a:tr h="661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 hectare output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66711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58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7378</TotalTime>
  <Words>357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HP</cp:lastModifiedBy>
  <cp:revision>327</cp:revision>
  <dcterms:created xsi:type="dcterms:W3CDTF">2020-01-10T02:05:01Z</dcterms:created>
  <dcterms:modified xsi:type="dcterms:W3CDTF">2020-11-25T10:01:49Z</dcterms:modified>
</cp:coreProperties>
</file>