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92" r:id="rId2"/>
    <p:sldId id="432" r:id="rId3"/>
    <p:sldId id="419" r:id="rId4"/>
    <p:sldId id="436" r:id="rId5"/>
    <p:sldId id="467" r:id="rId6"/>
    <p:sldId id="468" r:id="rId7"/>
    <p:sldId id="469" r:id="rId8"/>
    <p:sldId id="472" r:id="rId9"/>
    <p:sldId id="474" r:id="rId10"/>
    <p:sldId id="473" r:id="rId11"/>
    <p:sldId id="470" r:id="rId12"/>
    <p:sldId id="471" r:id="rId13"/>
    <p:sldId id="397" r:id="rId14"/>
    <p:sldId id="450" r:id="rId15"/>
    <p:sldId id="41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117" autoAdjust="0"/>
  </p:normalViewPr>
  <p:slideViewPr>
    <p:cSldViewPr>
      <p:cViewPr varScale="1">
        <p:scale>
          <a:sx n="89" d="100"/>
          <a:sy n="89" d="100"/>
        </p:scale>
        <p:origin x="-22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E8372E-2A07-40AC-A676-8A8EB8A87E3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C7B6C260-71EE-4829-87D7-C95B888D977B}">
      <dgm:prSet phldrT="[Text]" custT="1"/>
      <dgm:spPr/>
      <dgm:t>
        <a:bodyPr/>
        <a:lstStyle/>
        <a:p>
          <a:r>
            <a:rPr lang="en-US" sz="2000" dirty="0">
              <a:solidFill>
                <a:srgbClr val="FF0000"/>
              </a:solidFill>
              <a:latin typeface="Arial Rounded MT Bold" panose="020F0704030504030204" pitchFamily="34" charset="0"/>
            </a:rPr>
            <a:t>Parasites</a:t>
          </a:r>
          <a:endParaRPr lang="en-IN" sz="2000" dirty="0">
            <a:solidFill>
              <a:srgbClr val="FF0000"/>
            </a:solidFill>
            <a:latin typeface="Arial Rounded MT Bold" panose="020F0704030504030204" pitchFamily="34" charset="0"/>
          </a:endParaRPr>
        </a:p>
      </dgm:t>
    </dgm:pt>
    <dgm:pt modelId="{E08FF36D-1A4B-4FBF-BFCF-557893A70987}" type="parTrans" cxnId="{FF48C0F3-3304-45A4-B585-9E1ED12FF4A4}">
      <dgm:prSet/>
      <dgm:spPr/>
      <dgm:t>
        <a:bodyPr/>
        <a:lstStyle/>
        <a:p>
          <a:endParaRPr lang="en-IN"/>
        </a:p>
      </dgm:t>
    </dgm:pt>
    <dgm:pt modelId="{22312A56-A61F-4C8C-AB6C-F18D7E6FB9D6}" type="sibTrans" cxnId="{FF48C0F3-3304-45A4-B585-9E1ED12FF4A4}">
      <dgm:prSet/>
      <dgm:spPr/>
      <dgm:t>
        <a:bodyPr/>
        <a:lstStyle/>
        <a:p>
          <a:endParaRPr lang="en-IN"/>
        </a:p>
      </dgm:t>
    </dgm:pt>
    <dgm:pt modelId="{A39BACB1-9E01-49F1-99B3-F95317FB9333}">
      <dgm:prSet phldrT="[Text]" custT="1"/>
      <dgm:spPr/>
      <dgm:t>
        <a:bodyPr/>
        <a:lstStyle/>
        <a:p>
          <a:r>
            <a:rPr lang="en-US" sz="1800" b="1" dirty="0" err="1">
              <a:solidFill>
                <a:srgbClr val="0070C0"/>
              </a:solidFill>
              <a:latin typeface="Arial Rounded MT Bold" panose="020F0704030504030204" pitchFamily="34" charset="0"/>
            </a:rPr>
            <a:t>Helminth</a:t>
          </a:r>
          <a:r>
            <a:rPr lang="en-US" sz="2000" b="1" dirty="0" err="1">
              <a:solidFill>
                <a:srgbClr val="0070C0"/>
              </a:solidFill>
              <a:latin typeface="Arial Rounded MT Bold" panose="020F0704030504030204" pitchFamily="34" charset="0"/>
            </a:rPr>
            <a:t>s</a:t>
          </a:r>
          <a:endParaRPr lang="en-US" sz="2000" b="1" dirty="0">
            <a:solidFill>
              <a:srgbClr val="0070C0"/>
            </a:solidFill>
            <a:latin typeface="Arial Rounded MT Bold" panose="020F0704030504030204" pitchFamily="34" charset="0"/>
          </a:endParaRPr>
        </a:p>
        <a:p>
          <a:r>
            <a:rPr lang="en-US" sz="1600" b="1" dirty="0">
              <a:solidFill>
                <a:srgbClr val="0070C0"/>
              </a:solidFill>
              <a:latin typeface="Arial Rounded MT Bold" panose="020F0704030504030204" pitchFamily="34" charset="0"/>
            </a:rPr>
            <a:t>(</a:t>
          </a:r>
          <a:r>
            <a:rPr lang="en-US" sz="1600" b="1" dirty="0" err="1">
              <a:solidFill>
                <a:srgbClr val="0070C0"/>
              </a:solidFill>
              <a:latin typeface="Arial Rounded MT Bold" panose="020F0704030504030204" pitchFamily="34" charset="0"/>
            </a:rPr>
            <a:t>Metazoa</a:t>
          </a:r>
          <a:r>
            <a:rPr lang="en-US" sz="1600" b="1" dirty="0">
              <a:solidFill>
                <a:srgbClr val="0070C0"/>
              </a:solidFill>
              <a:latin typeface="Arial Rounded MT Bold" panose="020F0704030504030204" pitchFamily="34" charset="0"/>
            </a:rPr>
            <a:t>- Multicellular)</a:t>
          </a:r>
          <a:endParaRPr lang="en-IN" sz="1600" b="1" dirty="0">
            <a:solidFill>
              <a:srgbClr val="0070C0"/>
            </a:solidFill>
            <a:latin typeface="Arial Rounded MT Bold" panose="020F0704030504030204" pitchFamily="34" charset="0"/>
          </a:endParaRPr>
        </a:p>
      </dgm:t>
    </dgm:pt>
    <dgm:pt modelId="{A7A634CC-8306-47B9-9885-39E767B127F2}" type="parTrans" cxnId="{62273889-BF7B-4686-9A15-6BD5B6A64FFF}">
      <dgm:prSet/>
      <dgm:spPr/>
      <dgm:t>
        <a:bodyPr/>
        <a:lstStyle/>
        <a:p>
          <a:endParaRPr lang="en-IN"/>
        </a:p>
      </dgm:t>
    </dgm:pt>
    <dgm:pt modelId="{77629FA9-B7C0-47E0-A310-B306049D10F7}" type="sibTrans" cxnId="{62273889-BF7B-4686-9A15-6BD5B6A64FFF}">
      <dgm:prSet/>
      <dgm:spPr/>
      <dgm:t>
        <a:bodyPr/>
        <a:lstStyle/>
        <a:p>
          <a:endParaRPr lang="en-IN"/>
        </a:p>
      </dgm:t>
    </dgm:pt>
    <dgm:pt modelId="{5B96B78A-98AD-4C6D-BB7A-5130CD197FF7}">
      <dgm:prSet phldrT="[Text]" custT="1"/>
      <dgm:spPr/>
      <dgm:t>
        <a:bodyPr/>
        <a:lstStyle/>
        <a:p>
          <a:r>
            <a:rPr lang="en-US" sz="1800" b="1" dirty="0">
              <a:solidFill>
                <a:srgbClr val="7030A0"/>
              </a:solidFill>
              <a:latin typeface="Arial Rounded MT Bold" panose="020F0704030504030204" pitchFamily="34" charset="0"/>
            </a:rPr>
            <a:t>Phylum:- Platyhelminthes</a:t>
          </a:r>
          <a:endParaRPr lang="en-IN" sz="1800" b="1" dirty="0">
            <a:solidFill>
              <a:srgbClr val="7030A0"/>
            </a:solidFill>
            <a:latin typeface="Arial Rounded MT Bold" panose="020F0704030504030204" pitchFamily="34" charset="0"/>
          </a:endParaRPr>
        </a:p>
      </dgm:t>
    </dgm:pt>
    <dgm:pt modelId="{D9AA5466-6335-4999-89CA-CBFAA10CE87C}" type="parTrans" cxnId="{5304738A-1DB4-4C7A-9F7D-9A6C3EAC49AE}">
      <dgm:prSet/>
      <dgm:spPr/>
      <dgm:t>
        <a:bodyPr/>
        <a:lstStyle/>
        <a:p>
          <a:endParaRPr lang="en-IN"/>
        </a:p>
      </dgm:t>
    </dgm:pt>
    <dgm:pt modelId="{491BB058-186C-439A-9401-BF46A9E93F03}" type="sibTrans" cxnId="{5304738A-1DB4-4C7A-9F7D-9A6C3EAC49AE}">
      <dgm:prSet/>
      <dgm:spPr/>
      <dgm:t>
        <a:bodyPr/>
        <a:lstStyle/>
        <a:p>
          <a:endParaRPr lang="en-IN"/>
        </a:p>
      </dgm:t>
    </dgm:pt>
    <dgm:pt modelId="{A2767ED1-81B9-4DF5-A75F-6746B7B08912}">
      <dgm:prSet phldrT="[Text]" custT="1"/>
      <dgm:spPr/>
      <dgm:t>
        <a:bodyPr/>
        <a:lstStyle/>
        <a:p>
          <a:r>
            <a:rPr lang="en-US" sz="1600" b="1" dirty="0">
              <a:solidFill>
                <a:srgbClr val="002060"/>
              </a:solidFill>
              <a:latin typeface="Arial Rounded MT Bold" panose="020F0704030504030204" pitchFamily="34" charset="0"/>
            </a:rPr>
            <a:t>Phylum:-</a:t>
          </a:r>
          <a:r>
            <a:rPr lang="en-US" sz="1600" b="1" dirty="0" err="1">
              <a:solidFill>
                <a:srgbClr val="002060"/>
              </a:solidFill>
              <a:latin typeface="Arial Rounded MT Bold" panose="020F0704030504030204" pitchFamily="34" charset="0"/>
            </a:rPr>
            <a:t>Nemathelminthes</a:t>
          </a:r>
          <a:endParaRPr lang="en-IN" sz="1600" b="1" dirty="0">
            <a:solidFill>
              <a:srgbClr val="002060"/>
            </a:solidFill>
            <a:latin typeface="Arial Rounded MT Bold" panose="020F0704030504030204" pitchFamily="34" charset="0"/>
          </a:endParaRPr>
        </a:p>
      </dgm:t>
    </dgm:pt>
    <dgm:pt modelId="{C01BFD6E-9B42-4F64-A769-DFD3BC8B0DEE}" type="parTrans" cxnId="{C6D5A81A-E6F2-4AA0-ADAC-02D333B90464}">
      <dgm:prSet/>
      <dgm:spPr/>
      <dgm:t>
        <a:bodyPr/>
        <a:lstStyle/>
        <a:p>
          <a:endParaRPr lang="en-IN"/>
        </a:p>
      </dgm:t>
    </dgm:pt>
    <dgm:pt modelId="{CCD82CAF-751E-4483-8276-B2B72CCB938C}" type="sibTrans" cxnId="{C6D5A81A-E6F2-4AA0-ADAC-02D333B90464}">
      <dgm:prSet/>
      <dgm:spPr/>
      <dgm:t>
        <a:bodyPr/>
        <a:lstStyle/>
        <a:p>
          <a:endParaRPr lang="en-IN"/>
        </a:p>
      </dgm:t>
    </dgm:pt>
    <dgm:pt modelId="{57A72682-7BEC-470B-A7BD-EF91DC4982E0}">
      <dgm:prSet phldrT="[Text]" custT="1"/>
      <dgm:spPr/>
      <dgm:t>
        <a:bodyPr/>
        <a:lstStyle/>
        <a:p>
          <a:r>
            <a:rPr lang="en-US" sz="1600" b="1" dirty="0">
              <a:solidFill>
                <a:srgbClr val="00B050"/>
              </a:solidFill>
              <a:latin typeface="Arial Rounded MT Bold" panose="020F0704030504030204" pitchFamily="34" charset="0"/>
            </a:rPr>
            <a:t>Phylum:-</a:t>
          </a:r>
          <a:r>
            <a:rPr lang="en-US" sz="1600" b="1" dirty="0" err="1">
              <a:solidFill>
                <a:srgbClr val="00B050"/>
              </a:solidFill>
              <a:latin typeface="Arial Rounded MT Bold" panose="020F0704030504030204" pitchFamily="34" charset="0"/>
            </a:rPr>
            <a:t>Acanthocephala</a:t>
          </a:r>
          <a:endParaRPr lang="en-IN" sz="1600" b="1" dirty="0">
            <a:solidFill>
              <a:srgbClr val="00B050"/>
            </a:solidFill>
            <a:latin typeface="Arial Rounded MT Bold" panose="020F0704030504030204" pitchFamily="34" charset="0"/>
          </a:endParaRPr>
        </a:p>
      </dgm:t>
    </dgm:pt>
    <dgm:pt modelId="{AEE4CF32-B43C-4054-9933-739D9F8AB93D}" type="parTrans" cxnId="{BB36D241-2E21-4587-9604-A10DB0694362}">
      <dgm:prSet/>
      <dgm:spPr>
        <a:ln>
          <a:noFill/>
        </a:ln>
      </dgm:spPr>
      <dgm:t>
        <a:bodyPr/>
        <a:lstStyle/>
        <a:p>
          <a:endParaRPr lang="en-IN"/>
        </a:p>
      </dgm:t>
    </dgm:pt>
    <dgm:pt modelId="{175DE86A-B190-4970-B710-C74388F35C36}" type="sibTrans" cxnId="{BB36D241-2E21-4587-9604-A10DB0694362}">
      <dgm:prSet/>
      <dgm:spPr/>
      <dgm:t>
        <a:bodyPr/>
        <a:lstStyle/>
        <a:p>
          <a:endParaRPr lang="en-IN"/>
        </a:p>
      </dgm:t>
    </dgm:pt>
    <dgm:pt modelId="{96327EB5-98CB-4AAA-9A11-98CD8BB53DE6}">
      <dgm:prSet phldrT="[Text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sz="1800" b="1" dirty="0">
              <a:latin typeface="Arial Rounded MT Bold" panose="020F0704030504030204" pitchFamily="34" charset="0"/>
            </a:rPr>
            <a:t>Arthropods</a:t>
          </a:r>
        </a:p>
        <a:p>
          <a:r>
            <a:rPr lang="en-US" sz="1800" dirty="0">
              <a:latin typeface="Arial Rounded MT Bold" panose="020F0704030504030204" pitchFamily="34" charset="0"/>
            </a:rPr>
            <a:t>(</a:t>
          </a:r>
          <a:r>
            <a:rPr lang="en-US" sz="1800" dirty="0" err="1">
              <a:latin typeface="Arial Rounded MT Bold" panose="020F0704030504030204" pitchFamily="34" charset="0"/>
            </a:rPr>
            <a:t>Metazoa</a:t>
          </a:r>
          <a:r>
            <a:rPr lang="en-US" sz="1800" dirty="0">
              <a:latin typeface="Arial Rounded MT Bold" panose="020F0704030504030204" pitchFamily="34" charset="0"/>
            </a:rPr>
            <a:t>- Multicellular)</a:t>
          </a:r>
          <a:endParaRPr lang="en-IN" sz="1800" b="1" dirty="0">
            <a:latin typeface="Arial Rounded MT Bold" panose="020F0704030504030204" pitchFamily="34" charset="0"/>
          </a:endParaRPr>
        </a:p>
      </dgm:t>
    </dgm:pt>
    <dgm:pt modelId="{0CE964CF-A07F-40A0-9BCC-CE64FC610E8E}" type="sibTrans" cxnId="{703EF545-7624-4576-B127-0F8CBDB9A9F3}">
      <dgm:prSet/>
      <dgm:spPr/>
      <dgm:t>
        <a:bodyPr/>
        <a:lstStyle/>
        <a:p>
          <a:endParaRPr lang="en-IN"/>
        </a:p>
      </dgm:t>
    </dgm:pt>
    <dgm:pt modelId="{5B207ADA-1106-4C35-B8BA-A80F5C2F9600}" type="parTrans" cxnId="{703EF545-7624-4576-B127-0F8CBDB9A9F3}">
      <dgm:prSet/>
      <dgm:spPr/>
      <dgm:t>
        <a:bodyPr/>
        <a:lstStyle/>
        <a:p>
          <a:endParaRPr lang="en-IN"/>
        </a:p>
      </dgm:t>
    </dgm:pt>
    <dgm:pt modelId="{782F571D-7187-4461-BED9-1A21ED624702}" type="pres">
      <dgm:prSet presAssocID="{10E8372E-2A07-40AC-A676-8A8EB8A87E3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IN"/>
        </a:p>
      </dgm:t>
    </dgm:pt>
    <dgm:pt modelId="{16F0ABDC-3629-4483-87E6-DB1FFED097AB}" type="pres">
      <dgm:prSet presAssocID="{C7B6C260-71EE-4829-87D7-C95B888D977B}" presName="hierRoot1" presStyleCnt="0"/>
      <dgm:spPr/>
    </dgm:pt>
    <dgm:pt modelId="{BE7D0CAE-689F-4D84-8C15-D96C7E13BA46}" type="pres">
      <dgm:prSet presAssocID="{C7B6C260-71EE-4829-87D7-C95B888D977B}" presName="composite" presStyleCnt="0"/>
      <dgm:spPr/>
    </dgm:pt>
    <dgm:pt modelId="{2F8E6268-570B-4BD5-8C4E-9CA8C972DFD6}" type="pres">
      <dgm:prSet presAssocID="{C7B6C260-71EE-4829-87D7-C95B888D977B}" presName="background" presStyleLbl="node0" presStyleIdx="0" presStyleCnt="1"/>
      <dgm:spPr/>
    </dgm:pt>
    <dgm:pt modelId="{3CC351E4-8038-4185-B8A5-A4F58CC34130}" type="pres">
      <dgm:prSet presAssocID="{C7B6C260-71EE-4829-87D7-C95B888D977B}" presName="text" presStyleLbl="fgAcc0" presStyleIdx="0" presStyleCnt="1" custScaleX="129250" custLinFactNeighborX="-1647" custLinFactNeighborY="-4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73DF1D26-22ED-44BC-812D-9CB19EF66763}" type="pres">
      <dgm:prSet presAssocID="{C7B6C260-71EE-4829-87D7-C95B888D977B}" presName="hierChild2" presStyleCnt="0"/>
      <dgm:spPr/>
    </dgm:pt>
    <dgm:pt modelId="{E86D81BD-9D3D-4CDF-A26F-27FAD7D0DD3E}" type="pres">
      <dgm:prSet presAssocID="{A7A634CC-8306-47B9-9885-39E767B127F2}" presName="Name10" presStyleLbl="parChTrans1D2" presStyleIdx="0" presStyleCnt="2"/>
      <dgm:spPr/>
      <dgm:t>
        <a:bodyPr/>
        <a:lstStyle/>
        <a:p>
          <a:endParaRPr lang="en-IN"/>
        </a:p>
      </dgm:t>
    </dgm:pt>
    <dgm:pt modelId="{70069863-22B5-42C5-A197-CFB8E3907FB1}" type="pres">
      <dgm:prSet presAssocID="{A39BACB1-9E01-49F1-99B3-F95317FB9333}" presName="hierRoot2" presStyleCnt="0"/>
      <dgm:spPr/>
    </dgm:pt>
    <dgm:pt modelId="{F0AF1F7A-1420-4A2C-AE7A-67A1B39EBAF5}" type="pres">
      <dgm:prSet presAssocID="{A39BACB1-9E01-49F1-99B3-F95317FB9333}" presName="composite2" presStyleCnt="0"/>
      <dgm:spPr/>
    </dgm:pt>
    <dgm:pt modelId="{4B4D7E5A-3230-4DD0-AC6E-3697F3A51820}" type="pres">
      <dgm:prSet presAssocID="{A39BACB1-9E01-49F1-99B3-F95317FB9333}" presName="background2" presStyleLbl="node2" presStyleIdx="0" presStyleCnt="2"/>
      <dgm:spPr/>
    </dgm:pt>
    <dgm:pt modelId="{356353B7-D376-434A-A8B7-B4764B266A87}" type="pres">
      <dgm:prSet presAssocID="{A39BACB1-9E01-49F1-99B3-F95317FB9333}" presName="text2" presStyleLbl="fgAcc2" presStyleIdx="0" presStyleCnt="2" custScaleX="115520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719DDDAA-691B-422C-9D06-38D6404D15E1}" type="pres">
      <dgm:prSet presAssocID="{A39BACB1-9E01-49F1-99B3-F95317FB9333}" presName="hierChild3" presStyleCnt="0"/>
      <dgm:spPr/>
    </dgm:pt>
    <dgm:pt modelId="{9F00BC89-584C-4950-B6D2-A36BFEDA629D}" type="pres">
      <dgm:prSet presAssocID="{D9AA5466-6335-4999-89CA-CBFAA10CE87C}" presName="Name17" presStyleLbl="parChTrans1D3" presStyleIdx="0" presStyleCnt="3"/>
      <dgm:spPr/>
      <dgm:t>
        <a:bodyPr/>
        <a:lstStyle/>
        <a:p>
          <a:endParaRPr lang="en-IN"/>
        </a:p>
      </dgm:t>
    </dgm:pt>
    <dgm:pt modelId="{11D14A0D-8AC5-4353-8CE6-E269624C7272}" type="pres">
      <dgm:prSet presAssocID="{5B96B78A-98AD-4C6D-BB7A-5130CD197FF7}" presName="hierRoot3" presStyleCnt="0"/>
      <dgm:spPr/>
    </dgm:pt>
    <dgm:pt modelId="{3ABC7B2A-AFE2-4D92-A608-BB8D3AB9D372}" type="pres">
      <dgm:prSet presAssocID="{5B96B78A-98AD-4C6D-BB7A-5130CD197FF7}" presName="composite3" presStyleCnt="0"/>
      <dgm:spPr/>
    </dgm:pt>
    <dgm:pt modelId="{2EC41562-6ECF-475D-9AB2-98BAB18FEAB2}" type="pres">
      <dgm:prSet presAssocID="{5B96B78A-98AD-4C6D-BB7A-5130CD197FF7}" presName="background3" presStyleLbl="node3" presStyleIdx="0" presStyleCnt="3"/>
      <dgm:spPr/>
    </dgm:pt>
    <dgm:pt modelId="{93E923F5-6B4B-43F4-8480-B87513735B3C}" type="pres">
      <dgm:prSet presAssocID="{5B96B78A-98AD-4C6D-BB7A-5130CD197FF7}" presName="text3" presStyleLbl="fgAcc3" presStyleIdx="0" presStyleCnt="3" custScaleX="147567" custLinFactNeighborX="-3815" custLinFactNeighborY="-2594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9ECE2DD8-9D59-44B2-982C-52AD389D36EB}" type="pres">
      <dgm:prSet presAssocID="{5B96B78A-98AD-4C6D-BB7A-5130CD197FF7}" presName="hierChild4" presStyleCnt="0"/>
      <dgm:spPr/>
    </dgm:pt>
    <dgm:pt modelId="{EE2A4716-8D86-49D9-935C-C900ED9103AE}" type="pres">
      <dgm:prSet presAssocID="{C01BFD6E-9B42-4F64-A769-DFD3BC8B0DEE}" presName="Name17" presStyleLbl="parChTrans1D3" presStyleIdx="1" presStyleCnt="3"/>
      <dgm:spPr/>
      <dgm:t>
        <a:bodyPr/>
        <a:lstStyle/>
        <a:p>
          <a:endParaRPr lang="en-IN"/>
        </a:p>
      </dgm:t>
    </dgm:pt>
    <dgm:pt modelId="{47014EA5-98C5-403D-BA4E-0199EDB71CA4}" type="pres">
      <dgm:prSet presAssocID="{A2767ED1-81B9-4DF5-A75F-6746B7B08912}" presName="hierRoot3" presStyleCnt="0"/>
      <dgm:spPr/>
    </dgm:pt>
    <dgm:pt modelId="{0F78ADA0-5D1B-4A5A-9F9E-46BF1D167EA5}" type="pres">
      <dgm:prSet presAssocID="{A2767ED1-81B9-4DF5-A75F-6746B7B08912}" presName="composite3" presStyleCnt="0"/>
      <dgm:spPr/>
    </dgm:pt>
    <dgm:pt modelId="{632B1A82-8C59-48C0-8319-175015EE416D}" type="pres">
      <dgm:prSet presAssocID="{A2767ED1-81B9-4DF5-A75F-6746B7B08912}" presName="background3" presStyleLbl="node3" presStyleIdx="1" presStyleCnt="3"/>
      <dgm:spPr/>
    </dgm:pt>
    <dgm:pt modelId="{FF443665-41B7-4B93-A698-5A0C7B78D94F}" type="pres">
      <dgm:prSet presAssocID="{A2767ED1-81B9-4DF5-A75F-6746B7B08912}" presName="text3" presStyleLbl="fgAcc3" presStyleIdx="1" presStyleCnt="3" custScaleX="149256" custLinFactNeighborX="6985" custLinFactNeighborY="6228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67D54154-DC2C-4D6E-AC8F-A79F18E4E17D}" type="pres">
      <dgm:prSet presAssocID="{A2767ED1-81B9-4DF5-A75F-6746B7B08912}" presName="hierChild4" presStyleCnt="0"/>
      <dgm:spPr/>
    </dgm:pt>
    <dgm:pt modelId="{F5BBF593-79E1-493C-AB15-57D8BD3B937C}" type="pres">
      <dgm:prSet presAssocID="{5B207ADA-1106-4C35-B8BA-A80F5C2F9600}" presName="Name10" presStyleLbl="parChTrans1D2" presStyleIdx="1" presStyleCnt="2"/>
      <dgm:spPr/>
      <dgm:t>
        <a:bodyPr/>
        <a:lstStyle/>
        <a:p>
          <a:endParaRPr lang="en-IN"/>
        </a:p>
      </dgm:t>
    </dgm:pt>
    <dgm:pt modelId="{73859A30-3D18-4ABF-9F52-74BE6FE87407}" type="pres">
      <dgm:prSet presAssocID="{96327EB5-98CB-4AAA-9A11-98CD8BB53DE6}" presName="hierRoot2" presStyleCnt="0"/>
      <dgm:spPr/>
    </dgm:pt>
    <dgm:pt modelId="{CAD0EFF8-767F-4262-AC18-155D51985D9D}" type="pres">
      <dgm:prSet presAssocID="{96327EB5-98CB-4AAA-9A11-98CD8BB53DE6}" presName="composite2" presStyleCnt="0"/>
      <dgm:spPr/>
    </dgm:pt>
    <dgm:pt modelId="{DFDB58E4-B2B7-45FA-8F88-C3EE0A5F5A54}" type="pres">
      <dgm:prSet presAssocID="{96327EB5-98CB-4AAA-9A11-98CD8BB53DE6}" presName="background2" presStyleLbl="node2" presStyleIdx="1" presStyleCnt="2"/>
      <dgm:spPr/>
    </dgm:pt>
    <dgm:pt modelId="{166AB393-51D2-4508-9368-FC12BCF421FC}" type="pres">
      <dgm:prSet presAssocID="{96327EB5-98CB-4AAA-9A11-98CD8BB53DE6}" presName="text2" presStyleLbl="fgAcc2" presStyleIdx="1" presStyleCnt="2" custScaleX="128414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BF0EF3C2-C3FD-4D88-B436-3F6BC3C48B21}" type="pres">
      <dgm:prSet presAssocID="{96327EB5-98CB-4AAA-9A11-98CD8BB53DE6}" presName="hierChild3" presStyleCnt="0"/>
      <dgm:spPr/>
    </dgm:pt>
    <dgm:pt modelId="{E8FF0D36-1984-44FF-9905-4BBEA7261DC9}" type="pres">
      <dgm:prSet presAssocID="{AEE4CF32-B43C-4054-9933-739D9F8AB93D}" presName="Name17" presStyleLbl="parChTrans1D3" presStyleIdx="2" presStyleCnt="3"/>
      <dgm:spPr/>
      <dgm:t>
        <a:bodyPr/>
        <a:lstStyle/>
        <a:p>
          <a:endParaRPr lang="en-IN"/>
        </a:p>
      </dgm:t>
    </dgm:pt>
    <dgm:pt modelId="{2484EB84-4D1C-4021-8404-C9DEA7E61DB8}" type="pres">
      <dgm:prSet presAssocID="{57A72682-7BEC-470B-A7BD-EF91DC4982E0}" presName="hierRoot3" presStyleCnt="0"/>
      <dgm:spPr/>
    </dgm:pt>
    <dgm:pt modelId="{4C74D793-347C-448E-ADFF-59E020B82713}" type="pres">
      <dgm:prSet presAssocID="{57A72682-7BEC-470B-A7BD-EF91DC4982E0}" presName="composite3" presStyleCnt="0"/>
      <dgm:spPr/>
    </dgm:pt>
    <dgm:pt modelId="{06170BC3-208C-4882-9BF4-95BA74C68FB4}" type="pres">
      <dgm:prSet presAssocID="{57A72682-7BEC-470B-A7BD-EF91DC4982E0}" presName="background3" presStyleLbl="node3" presStyleIdx="2" presStyleCnt="3"/>
      <dgm:spPr/>
    </dgm:pt>
    <dgm:pt modelId="{F640CBA8-C65D-435A-99AD-902023F5A401}" type="pres">
      <dgm:prSet presAssocID="{57A72682-7BEC-470B-A7BD-EF91DC4982E0}" presName="text3" presStyleLbl="fgAcc3" presStyleIdx="2" presStyleCnt="3" custScaleX="138425" custScaleY="78137" custLinFactNeighborX="12918" custLinFactNeighborY="5617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6AFDF47F-5141-4F87-B92F-46BCE3C68A91}" type="pres">
      <dgm:prSet presAssocID="{57A72682-7BEC-470B-A7BD-EF91DC4982E0}" presName="hierChild4" presStyleCnt="0"/>
      <dgm:spPr/>
    </dgm:pt>
  </dgm:ptLst>
  <dgm:cxnLst>
    <dgm:cxn modelId="{FF48C0F3-3304-45A4-B585-9E1ED12FF4A4}" srcId="{10E8372E-2A07-40AC-A676-8A8EB8A87E3C}" destId="{C7B6C260-71EE-4829-87D7-C95B888D977B}" srcOrd="0" destOrd="0" parTransId="{E08FF36D-1A4B-4FBF-BFCF-557893A70987}" sibTransId="{22312A56-A61F-4C8C-AB6C-F18D7E6FB9D6}"/>
    <dgm:cxn modelId="{5AB5D8DC-2F21-4241-89CE-40CABF064929}" type="presOf" srcId="{A2767ED1-81B9-4DF5-A75F-6746B7B08912}" destId="{FF443665-41B7-4B93-A698-5A0C7B78D94F}" srcOrd="0" destOrd="0" presId="urn:microsoft.com/office/officeart/2005/8/layout/hierarchy1"/>
    <dgm:cxn modelId="{3A29A592-D799-442F-97A3-7591BA98D0EB}" type="presOf" srcId="{C01BFD6E-9B42-4F64-A769-DFD3BC8B0DEE}" destId="{EE2A4716-8D86-49D9-935C-C900ED9103AE}" srcOrd="0" destOrd="0" presId="urn:microsoft.com/office/officeart/2005/8/layout/hierarchy1"/>
    <dgm:cxn modelId="{BB36D241-2E21-4587-9604-A10DB0694362}" srcId="{96327EB5-98CB-4AAA-9A11-98CD8BB53DE6}" destId="{57A72682-7BEC-470B-A7BD-EF91DC4982E0}" srcOrd="0" destOrd="0" parTransId="{AEE4CF32-B43C-4054-9933-739D9F8AB93D}" sibTransId="{175DE86A-B190-4970-B710-C74388F35C36}"/>
    <dgm:cxn modelId="{51B1F052-B700-428B-B869-1B263FB8E2CB}" type="presOf" srcId="{AEE4CF32-B43C-4054-9933-739D9F8AB93D}" destId="{E8FF0D36-1984-44FF-9905-4BBEA7261DC9}" srcOrd="0" destOrd="0" presId="urn:microsoft.com/office/officeart/2005/8/layout/hierarchy1"/>
    <dgm:cxn modelId="{703EF545-7624-4576-B127-0F8CBDB9A9F3}" srcId="{C7B6C260-71EE-4829-87D7-C95B888D977B}" destId="{96327EB5-98CB-4AAA-9A11-98CD8BB53DE6}" srcOrd="1" destOrd="0" parTransId="{5B207ADA-1106-4C35-B8BA-A80F5C2F9600}" sibTransId="{0CE964CF-A07F-40A0-9BCC-CE64FC610E8E}"/>
    <dgm:cxn modelId="{5B74F279-7F28-439F-ACA0-8558D7B625B2}" type="presOf" srcId="{D9AA5466-6335-4999-89CA-CBFAA10CE87C}" destId="{9F00BC89-584C-4950-B6D2-A36BFEDA629D}" srcOrd="0" destOrd="0" presId="urn:microsoft.com/office/officeart/2005/8/layout/hierarchy1"/>
    <dgm:cxn modelId="{62273889-BF7B-4686-9A15-6BD5B6A64FFF}" srcId="{C7B6C260-71EE-4829-87D7-C95B888D977B}" destId="{A39BACB1-9E01-49F1-99B3-F95317FB9333}" srcOrd="0" destOrd="0" parTransId="{A7A634CC-8306-47B9-9885-39E767B127F2}" sibTransId="{77629FA9-B7C0-47E0-A310-B306049D10F7}"/>
    <dgm:cxn modelId="{5304738A-1DB4-4C7A-9F7D-9A6C3EAC49AE}" srcId="{A39BACB1-9E01-49F1-99B3-F95317FB9333}" destId="{5B96B78A-98AD-4C6D-BB7A-5130CD197FF7}" srcOrd="0" destOrd="0" parTransId="{D9AA5466-6335-4999-89CA-CBFAA10CE87C}" sibTransId="{491BB058-186C-439A-9401-BF46A9E93F03}"/>
    <dgm:cxn modelId="{3580B4D2-3710-4F43-9307-CB47FA0F4F36}" type="presOf" srcId="{10E8372E-2A07-40AC-A676-8A8EB8A87E3C}" destId="{782F571D-7187-4461-BED9-1A21ED624702}" srcOrd="0" destOrd="0" presId="urn:microsoft.com/office/officeart/2005/8/layout/hierarchy1"/>
    <dgm:cxn modelId="{1944D79C-31C9-4E29-9994-F12E8F53F9C5}" type="presOf" srcId="{C7B6C260-71EE-4829-87D7-C95B888D977B}" destId="{3CC351E4-8038-4185-B8A5-A4F58CC34130}" srcOrd="0" destOrd="0" presId="urn:microsoft.com/office/officeart/2005/8/layout/hierarchy1"/>
    <dgm:cxn modelId="{6D5FF828-168A-4682-ADE4-D7C2F17202DB}" type="presOf" srcId="{A7A634CC-8306-47B9-9885-39E767B127F2}" destId="{E86D81BD-9D3D-4CDF-A26F-27FAD7D0DD3E}" srcOrd="0" destOrd="0" presId="urn:microsoft.com/office/officeart/2005/8/layout/hierarchy1"/>
    <dgm:cxn modelId="{BF823B70-5320-4828-9059-118FD4BA4B24}" type="presOf" srcId="{5B207ADA-1106-4C35-B8BA-A80F5C2F9600}" destId="{F5BBF593-79E1-493C-AB15-57D8BD3B937C}" srcOrd="0" destOrd="0" presId="urn:microsoft.com/office/officeart/2005/8/layout/hierarchy1"/>
    <dgm:cxn modelId="{C6D5A81A-E6F2-4AA0-ADAC-02D333B90464}" srcId="{A39BACB1-9E01-49F1-99B3-F95317FB9333}" destId="{A2767ED1-81B9-4DF5-A75F-6746B7B08912}" srcOrd="1" destOrd="0" parTransId="{C01BFD6E-9B42-4F64-A769-DFD3BC8B0DEE}" sibTransId="{CCD82CAF-751E-4483-8276-B2B72CCB938C}"/>
    <dgm:cxn modelId="{7E4B09EE-E49B-49BC-A43A-3274840C00CF}" type="presOf" srcId="{96327EB5-98CB-4AAA-9A11-98CD8BB53DE6}" destId="{166AB393-51D2-4508-9368-FC12BCF421FC}" srcOrd="0" destOrd="0" presId="urn:microsoft.com/office/officeart/2005/8/layout/hierarchy1"/>
    <dgm:cxn modelId="{C5C72861-776A-4674-B1E8-65483BA06B7D}" type="presOf" srcId="{5B96B78A-98AD-4C6D-BB7A-5130CD197FF7}" destId="{93E923F5-6B4B-43F4-8480-B87513735B3C}" srcOrd="0" destOrd="0" presId="urn:microsoft.com/office/officeart/2005/8/layout/hierarchy1"/>
    <dgm:cxn modelId="{2199DE05-F51A-4843-B5B9-53DBEFB4DE1B}" type="presOf" srcId="{A39BACB1-9E01-49F1-99B3-F95317FB9333}" destId="{356353B7-D376-434A-A8B7-B4764B266A87}" srcOrd="0" destOrd="0" presId="urn:microsoft.com/office/officeart/2005/8/layout/hierarchy1"/>
    <dgm:cxn modelId="{C57A4F03-3C54-4E50-9D7A-25364CF74D79}" type="presOf" srcId="{57A72682-7BEC-470B-A7BD-EF91DC4982E0}" destId="{F640CBA8-C65D-435A-99AD-902023F5A401}" srcOrd="0" destOrd="0" presId="urn:microsoft.com/office/officeart/2005/8/layout/hierarchy1"/>
    <dgm:cxn modelId="{803CE301-CB04-4BE1-AA2F-53363745A2CE}" type="presParOf" srcId="{782F571D-7187-4461-BED9-1A21ED624702}" destId="{16F0ABDC-3629-4483-87E6-DB1FFED097AB}" srcOrd="0" destOrd="0" presId="urn:microsoft.com/office/officeart/2005/8/layout/hierarchy1"/>
    <dgm:cxn modelId="{B791374C-7619-4002-BAD3-A78037BDE31E}" type="presParOf" srcId="{16F0ABDC-3629-4483-87E6-DB1FFED097AB}" destId="{BE7D0CAE-689F-4D84-8C15-D96C7E13BA46}" srcOrd="0" destOrd="0" presId="urn:microsoft.com/office/officeart/2005/8/layout/hierarchy1"/>
    <dgm:cxn modelId="{B941D65D-E0D0-4BE4-862B-F2E7B7838717}" type="presParOf" srcId="{BE7D0CAE-689F-4D84-8C15-D96C7E13BA46}" destId="{2F8E6268-570B-4BD5-8C4E-9CA8C972DFD6}" srcOrd="0" destOrd="0" presId="urn:microsoft.com/office/officeart/2005/8/layout/hierarchy1"/>
    <dgm:cxn modelId="{9B2EAEEE-54CF-4D18-A7E4-46E156B30C49}" type="presParOf" srcId="{BE7D0CAE-689F-4D84-8C15-D96C7E13BA46}" destId="{3CC351E4-8038-4185-B8A5-A4F58CC34130}" srcOrd="1" destOrd="0" presId="urn:microsoft.com/office/officeart/2005/8/layout/hierarchy1"/>
    <dgm:cxn modelId="{FD23FDEF-A9BB-492D-AE77-1D864EF7E686}" type="presParOf" srcId="{16F0ABDC-3629-4483-87E6-DB1FFED097AB}" destId="{73DF1D26-22ED-44BC-812D-9CB19EF66763}" srcOrd="1" destOrd="0" presId="urn:microsoft.com/office/officeart/2005/8/layout/hierarchy1"/>
    <dgm:cxn modelId="{01EA6290-32F4-469D-8F86-B50EF0AAB004}" type="presParOf" srcId="{73DF1D26-22ED-44BC-812D-9CB19EF66763}" destId="{E86D81BD-9D3D-4CDF-A26F-27FAD7D0DD3E}" srcOrd="0" destOrd="0" presId="urn:microsoft.com/office/officeart/2005/8/layout/hierarchy1"/>
    <dgm:cxn modelId="{DE5E9D02-4BC1-40F2-9B00-7B7EC70F8D15}" type="presParOf" srcId="{73DF1D26-22ED-44BC-812D-9CB19EF66763}" destId="{70069863-22B5-42C5-A197-CFB8E3907FB1}" srcOrd="1" destOrd="0" presId="urn:microsoft.com/office/officeart/2005/8/layout/hierarchy1"/>
    <dgm:cxn modelId="{205B7543-EBB1-4E36-8B9A-570BAB18CEEF}" type="presParOf" srcId="{70069863-22B5-42C5-A197-CFB8E3907FB1}" destId="{F0AF1F7A-1420-4A2C-AE7A-67A1B39EBAF5}" srcOrd="0" destOrd="0" presId="urn:microsoft.com/office/officeart/2005/8/layout/hierarchy1"/>
    <dgm:cxn modelId="{63210B62-2C2B-4940-ADF1-F567A3D683BA}" type="presParOf" srcId="{F0AF1F7A-1420-4A2C-AE7A-67A1B39EBAF5}" destId="{4B4D7E5A-3230-4DD0-AC6E-3697F3A51820}" srcOrd="0" destOrd="0" presId="urn:microsoft.com/office/officeart/2005/8/layout/hierarchy1"/>
    <dgm:cxn modelId="{4C1A3E06-EF84-40E3-A69B-CA3366CFF1BC}" type="presParOf" srcId="{F0AF1F7A-1420-4A2C-AE7A-67A1B39EBAF5}" destId="{356353B7-D376-434A-A8B7-B4764B266A87}" srcOrd="1" destOrd="0" presId="urn:microsoft.com/office/officeart/2005/8/layout/hierarchy1"/>
    <dgm:cxn modelId="{B59378CA-D1D0-440A-885B-36AE03F0EE92}" type="presParOf" srcId="{70069863-22B5-42C5-A197-CFB8E3907FB1}" destId="{719DDDAA-691B-422C-9D06-38D6404D15E1}" srcOrd="1" destOrd="0" presId="urn:microsoft.com/office/officeart/2005/8/layout/hierarchy1"/>
    <dgm:cxn modelId="{EDBFDCD8-F4A3-49F2-993E-8628CE48DEF3}" type="presParOf" srcId="{719DDDAA-691B-422C-9D06-38D6404D15E1}" destId="{9F00BC89-584C-4950-B6D2-A36BFEDA629D}" srcOrd="0" destOrd="0" presId="urn:microsoft.com/office/officeart/2005/8/layout/hierarchy1"/>
    <dgm:cxn modelId="{DEBAC90A-9552-4ACD-AEB5-4A7E2DDD1041}" type="presParOf" srcId="{719DDDAA-691B-422C-9D06-38D6404D15E1}" destId="{11D14A0D-8AC5-4353-8CE6-E269624C7272}" srcOrd="1" destOrd="0" presId="urn:microsoft.com/office/officeart/2005/8/layout/hierarchy1"/>
    <dgm:cxn modelId="{51443A52-3B07-4F17-B59E-8B360EA1ED67}" type="presParOf" srcId="{11D14A0D-8AC5-4353-8CE6-E269624C7272}" destId="{3ABC7B2A-AFE2-4D92-A608-BB8D3AB9D372}" srcOrd="0" destOrd="0" presId="urn:microsoft.com/office/officeart/2005/8/layout/hierarchy1"/>
    <dgm:cxn modelId="{C25F8266-8DF6-462E-9C1E-CE228509DE63}" type="presParOf" srcId="{3ABC7B2A-AFE2-4D92-A608-BB8D3AB9D372}" destId="{2EC41562-6ECF-475D-9AB2-98BAB18FEAB2}" srcOrd="0" destOrd="0" presId="urn:microsoft.com/office/officeart/2005/8/layout/hierarchy1"/>
    <dgm:cxn modelId="{47C8471C-F1FA-4E6A-BEC3-169AC4F59492}" type="presParOf" srcId="{3ABC7B2A-AFE2-4D92-A608-BB8D3AB9D372}" destId="{93E923F5-6B4B-43F4-8480-B87513735B3C}" srcOrd="1" destOrd="0" presId="urn:microsoft.com/office/officeart/2005/8/layout/hierarchy1"/>
    <dgm:cxn modelId="{512EFCBF-14E0-4784-AE1E-F5393B4ADEA6}" type="presParOf" srcId="{11D14A0D-8AC5-4353-8CE6-E269624C7272}" destId="{9ECE2DD8-9D59-44B2-982C-52AD389D36EB}" srcOrd="1" destOrd="0" presId="urn:microsoft.com/office/officeart/2005/8/layout/hierarchy1"/>
    <dgm:cxn modelId="{325A1A94-A6D7-4E12-A717-0E5EC0660CD2}" type="presParOf" srcId="{719DDDAA-691B-422C-9D06-38D6404D15E1}" destId="{EE2A4716-8D86-49D9-935C-C900ED9103AE}" srcOrd="2" destOrd="0" presId="urn:microsoft.com/office/officeart/2005/8/layout/hierarchy1"/>
    <dgm:cxn modelId="{3404C6F4-42BE-47C4-BBCB-389AD2F59154}" type="presParOf" srcId="{719DDDAA-691B-422C-9D06-38D6404D15E1}" destId="{47014EA5-98C5-403D-BA4E-0199EDB71CA4}" srcOrd="3" destOrd="0" presId="urn:microsoft.com/office/officeart/2005/8/layout/hierarchy1"/>
    <dgm:cxn modelId="{C62F0B87-FC6D-4919-BCF5-C0086773529B}" type="presParOf" srcId="{47014EA5-98C5-403D-BA4E-0199EDB71CA4}" destId="{0F78ADA0-5D1B-4A5A-9F9E-46BF1D167EA5}" srcOrd="0" destOrd="0" presId="urn:microsoft.com/office/officeart/2005/8/layout/hierarchy1"/>
    <dgm:cxn modelId="{4DECBF21-0C72-422F-97D3-7AEDC5F43C51}" type="presParOf" srcId="{0F78ADA0-5D1B-4A5A-9F9E-46BF1D167EA5}" destId="{632B1A82-8C59-48C0-8319-175015EE416D}" srcOrd="0" destOrd="0" presId="urn:microsoft.com/office/officeart/2005/8/layout/hierarchy1"/>
    <dgm:cxn modelId="{7CF81679-A878-4D7B-AE5C-7BE406E98071}" type="presParOf" srcId="{0F78ADA0-5D1B-4A5A-9F9E-46BF1D167EA5}" destId="{FF443665-41B7-4B93-A698-5A0C7B78D94F}" srcOrd="1" destOrd="0" presId="urn:microsoft.com/office/officeart/2005/8/layout/hierarchy1"/>
    <dgm:cxn modelId="{52795B51-23FD-46B5-AFAE-CF42F956D2CB}" type="presParOf" srcId="{47014EA5-98C5-403D-BA4E-0199EDB71CA4}" destId="{67D54154-DC2C-4D6E-AC8F-A79F18E4E17D}" srcOrd="1" destOrd="0" presId="urn:microsoft.com/office/officeart/2005/8/layout/hierarchy1"/>
    <dgm:cxn modelId="{5BF4BB67-68DE-43A0-9A63-A14421CA76CE}" type="presParOf" srcId="{73DF1D26-22ED-44BC-812D-9CB19EF66763}" destId="{F5BBF593-79E1-493C-AB15-57D8BD3B937C}" srcOrd="2" destOrd="0" presId="urn:microsoft.com/office/officeart/2005/8/layout/hierarchy1"/>
    <dgm:cxn modelId="{D69E6906-6897-4390-8D50-96BBD292845B}" type="presParOf" srcId="{73DF1D26-22ED-44BC-812D-9CB19EF66763}" destId="{73859A30-3D18-4ABF-9F52-74BE6FE87407}" srcOrd="3" destOrd="0" presId="urn:microsoft.com/office/officeart/2005/8/layout/hierarchy1"/>
    <dgm:cxn modelId="{526F3B8E-4CAD-44F9-9715-8528EF964782}" type="presParOf" srcId="{73859A30-3D18-4ABF-9F52-74BE6FE87407}" destId="{CAD0EFF8-767F-4262-AC18-155D51985D9D}" srcOrd="0" destOrd="0" presId="urn:microsoft.com/office/officeart/2005/8/layout/hierarchy1"/>
    <dgm:cxn modelId="{987C88DA-A159-4EA3-B165-2A391826E5C4}" type="presParOf" srcId="{CAD0EFF8-767F-4262-AC18-155D51985D9D}" destId="{DFDB58E4-B2B7-45FA-8F88-C3EE0A5F5A54}" srcOrd="0" destOrd="0" presId="urn:microsoft.com/office/officeart/2005/8/layout/hierarchy1"/>
    <dgm:cxn modelId="{DD6A5B28-62F9-4810-88F6-EA64AE01ACFD}" type="presParOf" srcId="{CAD0EFF8-767F-4262-AC18-155D51985D9D}" destId="{166AB393-51D2-4508-9368-FC12BCF421FC}" srcOrd="1" destOrd="0" presId="urn:microsoft.com/office/officeart/2005/8/layout/hierarchy1"/>
    <dgm:cxn modelId="{637AA23E-2810-464F-A870-96BDBBFA2E41}" type="presParOf" srcId="{73859A30-3D18-4ABF-9F52-74BE6FE87407}" destId="{BF0EF3C2-C3FD-4D88-B436-3F6BC3C48B21}" srcOrd="1" destOrd="0" presId="urn:microsoft.com/office/officeart/2005/8/layout/hierarchy1"/>
    <dgm:cxn modelId="{09DB2CE5-164F-4265-BC20-A022D409321C}" type="presParOf" srcId="{BF0EF3C2-C3FD-4D88-B436-3F6BC3C48B21}" destId="{E8FF0D36-1984-44FF-9905-4BBEA7261DC9}" srcOrd="0" destOrd="0" presId="urn:microsoft.com/office/officeart/2005/8/layout/hierarchy1"/>
    <dgm:cxn modelId="{B36CC03B-2A8B-450D-9838-07715ED71E74}" type="presParOf" srcId="{BF0EF3C2-C3FD-4D88-B436-3F6BC3C48B21}" destId="{2484EB84-4D1C-4021-8404-C9DEA7E61DB8}" srcOrd="1" destOrd="0" presId="urn:microsoft.com/office/officeart/2005/8/layout/hierarchy1"/>
    <dgm:cxn modelId="{EBFED777-0B7B-44ED-9C9D-5997F9DE6CE7}" type="presParOf" srcId="{2484EB84-4D1C-4021-8404-C9DEA7E61DB8}" destId="{4C74D793-347C-448E-ADFF-59E020B82713}" srcOrd="0" destOrd="0" presId="urn:microsoft.com/office/officeart/2005/8/layout/hierarchy1"/>
    <dgm:cxn modelId="{369947EB-387E-4104-8885-555EE8521BBB}" type="presParOf" srcId="{4C74D793-347C-448E-ADFF-59E020B82713}" destId="{06170BC3-208C-4882-9BF4-95BA74C68FB4}" srcOrd="0" destOrd="0" presId="urn:microsoft.com/office/officeart/2005/8/layout/hierarchy1"/>
    <dgm:cxn modelId="{84C422E5-FAA2-4198-89AA-826AEE1FBAC1}" type="presParOf" srcId="{4C74D793-347C-448E-ADFF-59E020B82713}" destId="{F640CBA8-C65D-435A-99AD-902023F5A401}" srcOrd="1" destOrd="0" presId="urn:microsoft.com/office/officeart/2005/8/layout/hierarchy1"/>
    <dgm:cxn modelId="{1873FFE3-6D47-45A5-9DF2-46674F0E964C}" type="presParOf" srcId="{2484EB84-4D1C-4021-8404-C9DEA7E61DB8}" destId="{6AFDF47F-5141-4F87-B92F-46BCE3C68A9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DE4996-DE4F-4F4F-A97F-B78B1D41C85E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2FFC8E2F-A698-46EF-A836-67028A035E63}">
      <dgm:prSet phldrT="[Text]" custT="1"/>
      <dgm:spPr/>
      <dgm:t>
        <a:bodyPr/>
        <a:lstStyle/>
        <a:p>
          <a:r>
            <a:rPr lang="en-US" sz="2400" dirty="0" err="1">
              <a:solidFill>
                <a:srgbClr val="C00000"/>
              </a:solidFill>
              <a:latin typeface="Arial Rounded MT Bold" panose="020F0704030504030204" pitchFamily="34" charset="0"/>
            </a:rPr>
            <a:t>Helminths</a:t>
          </a:r>
          <a:endParaRPr lang="en-IN" sz="2400" dirty="0">
            <a:solidFill>
              <a:srgbClr val="C00000"/>
            </a:solidFill>
            <a:latin typeface="Arial Rounded MT Bold" panose="020F0704030504030204" pitchFamily="34" charset="0"/>
          </a:endParaRPr>
        </a:p>
      </dgm:t>
    </dgm:pt>
    <dgm:pt modelId="{C6D3D2F8-AF7F-4DA8-BABA-6ED20A4A1FCA}" type="parTrans" cxnId="{D68124F7-9679-4F26-AD06-F5208D5EF73C}">
      <dgm:prSet/>
      <dgm:spPr/>
      <dgm:t>
        <a:bodyPr/>
        <a:lstStyle/>
        <a:p>
          <a:endParaRPr lang="en-IN"/>
        </a:p>
      </dgm:t>
    </dgm:pt>
    <dgm:pt modelId="{E6E2D3A0-5563-4425-960D-DCCD8D606202}" type="sibTrans" cxnId="{D68124F7-9679-4F26-AD06-F5208D5EF73C}">
      <dgm:prSet/>
      <dgm:spPr/>
      <dgm:t>
        <a:bodyPr/>
        <a:lstStyle/>
        <a:p>
          <a:endParaRPr lang="en-IN"/>
        </a:p>
      </dgm:t>
    </dgm:pt>
    <dgm:pt modelId="{51AC59E0-39A7-44D9-8920-7AF142A887E0}">
      <dgm:prSet phldrT="[Text]" custT="1"/>
      <dgm:spPr/>
      <dgm:t>
        <a:bodyPr/>
        <a:lstStyle/>
        <a:p>
          <a:r>
            <a:rPr lang="en-US" sz="1800" b="1" dirty="0">
              <a:latin typeface="Arial Rounded MT Bold" panose="020F0704030504030204" pitchFamily="34" charset="0"/>
            </a:rPr>
            <a:t>Platyhelminthe</a:t>
          </a:r>
          <a:r>
            <a:rPr lang="en-US" sz="1700" b="1" dirty="0">
              <a:latin typeface="Arial Rounded MT Bold" panose="020F0704030504030204" pitchFamily="34" charset="0"/>
            </a:rPr>
            <a:t>s</a:t>
          </a:r>
          <a:endParaRPr lang="en-IN" sz="1700" b="1" dirty="0">
            <a:latin typeface="Arial Rounded MT Bold" panose="020F0704030504030204" pitchFamily="34" charset="0"/>
          </a:endParaRPr>
        </a:p>
      </dgm:t>
    </dgm:pt>
    <dgm:pt modelId="{2E7FCA96-5FD6-485F-8E0E-32260A7F0E5B}" type="parTrans" cxnId="{8A4C158C-CABD-492F-8629-9C58DDF4FD8E}">
      <dgm:prSet/>
      <dgm:spPr/>
      <dgm:t>
        <a:bodyPr/>
        <a:lstStyle/>
        <a:p>
          <a:endParaRPr lang="en-IN"/>
        </a:p>
      </dgm:t>
    </dgm:pt>
    <dgm:pt modelId="{A4ABC7A2-6D21-4113-875E-D956B9725869}" type="sibTrans" cxnId="{8A4C158C-CABD-492F-8629-9C58DDF4FD8E}">
      <dgm:prSet/>
      <dgm:spPr/>
      <dgm:t>
        <a:bodyPr/>
        <a:lstStyle/>
        <a:p>
          <a:endParaRPr lang="en-IN"/>
        </a:p>
      </dgm:t>
    </dgm:pt>
    <dgm:pt modelId="{0435F44E-DCA5-4506-81CA-B13565B3CAB4}">
      <dgm:prSet phldrT="[Text]" custT="1"/>
      <dgm:spPr/>
      <dgm:t>
        <a:bodyPr/>
        <a:lstStyle/>
        <a:p>
          <a:r>
            <a:rPr lang="en-US" sz="1800" b="1" dirty="0" err="1">
              <a:latin typeface="Arial Rounded MT Bold" panose="020F0704030504030204" pitchFamily="34" charset="0"/>
            </a:rPr>
            <a:t>Nemathelminthes</a:t>
          </a:r>
          <a:endParaRPr lang="en-IN" sz="1800" b="1" dirty="0">
            <a:latin typeface="Arial Rounded MT Bold" panose="020F0704030504030204" pitchFamily="34" charset="0"/>
          </a:endParaRPr>
        </a:p>
      </dgm:t>
    </dgm:pt>
    <dgm:pt modelId="{BAC55733-1493-4407-BC60-B458DBD83F74}" type="parTrans" cxnId="{98FE14D7-0641-4043-ACE3-E89ACEFA8A59}">
      <dgm:prSet/>
      <dgm:spPr/>
      <dgm:t>
        <a:bodyPr/>
        <a:lstStyle/>
        <a:p>
          <a:endParaRPr lang="en-IN"/>
        </a:p>
      </dgm:t>
    </dgm:pt>
    <dgm:pt modelId="{0D785D56-FB6B-47D3-A830-23D0F3D23CC3}" type="sibTrans" cxnId="{98FE14D7-0641-4043-ACE3-E89ACEFA8A59}">
      <dgm:prSet/>
      <dgm:spPr/>
      <dgm:t>
        <a:bodyPr/>
        <a:lstStyle/>
        <a:p>
          <a:endParaRPr lang="en-IN"/>
        </a:p>
      </dgm:t>
    </dgm:pt>
    <dgm:pt modelId="{7F6CEBA6-5337-48B0-A721-1D359E765EE5}">
      <dgm:prSet phldrT="[Text]" custT="1"/>
      <dgm:spPr/>
      <dgm:t>
        <a:bodyPr/>
        <a:lstStyle/>
        <a:p>
          <a:r>
            <a:rPr lang="en-US" sz="1800" b="1" dirty="0" err="1">
              <a:latin typeface="Arial Rounded MT Bold" panose="020F0704030504030204" pitchFamily="34" charset="0"/>
            </a:rPr>
            <a:t>Acanthocephala</a:t>
          </a:r>
          <a:endParaRPr lang="en-IN" sz="1800" b="1" dirty="0">
            <a:latin typeface="Arial Rounded MT Bold" panose="020F0704030504030204" pitchFamily="34" charset="0"/>
          </a:endParaRPr>
        </a:p>
      </dgm:t>
    </dgm:pt>
    <dgm:pt modelId="{D3E7B830-C003-4DC6-8A3E-C27E08AA8CBC}" type="parTrans" cxnId="{7B195542-6343-470D-9D2F-9E39E08B222D}">
      <dgm:prSet/>
      <dgm:spPr/>
      <dgm:t>
        <a:bodyPr/>
        <a:lstStyle/>
        <a:p>
          <a:endParaRPr lang="en-IN"/>
        </a:p>
      </dgm:t>
    </dgm:pt>
    <dgm:pt modelId="{C5024271-9A4E-45E9-8F9E-E5E5EB574EF1}" type="sibTrans" cxnId="{7B195542-6343-470D-9D2F-9E39E08B222D}">
      <dgm:prSet/>
      <dgm:spPr/>
      <dgm:t>
        <a:bodyPr/>
        <a:lstStyle/>
        <a:p>
          <a:endParaRPr lang="en-IN"/>
        </a:p>
      </dgm:t>
    </dgm:pt>
    <dgm:pt modelId="{251BC892-5EE4-4685-A827-7614E092B0F6}" type="pres">
      <dgm:prSet presAssocID="{EBDE4996-DE4F-4F4F-A97F-B78B1D41C85E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IN"/>
        </a:p>
      </dgm:t>
    </dgm:pt>
    <dgm:pt modelId="{C6A5D0B1-0A92-41F6-B1DB-AE5C88A1F8D5}" type="pres">
      <dgm:prSet presAssocID="{2FFC8E2F-A698-46EF-A836-67028A035E63}" presName="hierRoot1" presStyleCnt="0">
        <dgm:presLayoutVars>
          <dgm:hierBranch val="init"/>
        </dgm:presLayoutVars>
      </dgm:prSet>
      <dgm:spPr/>
    </dgm:pt>
    <dgm:pt modelId="{46A5D8AD-B65E-446A-9AC1-B6C76C62A5DB}" type="pres">
      <dgm:prSet presAssocID="{2FFC8E2F-A698-46EF-A836-67028A035E63}" presName="rootComposite1" presStyleCnt="0"/>
      <dgm:spPr/>
    </dgm:pt>
    <dgm:pt modelId="{B162C36E-67C1-4A7A-A964-C327A327646C}" type="pres">
      <dgm:prSet presAssocID="{2FFC8E2F-A698-46EF-A836-67028A035E63}" presName="rootText1" presStyleLbl="alignAcc1" presStyleIdx="0" presStyleCnt="0" custScaleX="139638" custScaleY="124400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DC5EC3E3-C5BE-415A-A177-5BB0B494C36C}" type="pres">
      <dgm:prSet presAssocID="{2FFC8E2F-A698-46EF-A836-67028A035E63}" presName="topArc1" presStyleLbl="parChTrans1D1" presStyleIdx="0" presStyleCnt="8"/>
      <dgm:spPr/>
    </dgm:pt>
    <dgm:pt modelId="{8C146983-BF30-45E3-8847-CF098EACCC0E}" type="pres">
      <dgm:prSet presAssocID="{2FFC8E2F-A698-46EF-A836-67028A035E63}" presName="bottomArc1" presStyleLbl="parChTrans1D1" presStyleIdx="1" presStyleCnt="8"/>
      <dgm:spPr/>
    </dgm:pt>
    <dgm:pt modelId="{F79DEE14-93F6-4751-9AE0-62CA6741D3EC}" type="pres">
      <dgm:prSet presAssocID="{2FFC8E2F-A698-46EF-A836-67028A035E63}" presName="topConnNode1" presStyleLbl="node1" presStyleIdx="0" presStyleCnt="0"/>
      <dgm:spPr/>
      <dgm:t>
        <a:bodyPr/>
        <a:lstStyle/>
        <a:p>
          <a:endParaRPr lang="en-IN"/>
        </a:p>
      </dgm:t>
    </dgm:pt>
    <dgm:pt modelId="{2DE96430-8060-4B4E-A665-2753BEB23C1F}" type="pres">
      <dgm:prSet presAssocID="{2FFC8E2F-A698-46EF-A836-67028A035E63}" presName="hierChild2" presStyleCnt="0"/>
      <dgm:spPr/>
    </dgm:pt>
    <dgm:pt modelId="{7FA5AF37-8483-4342-BE31-5B33F814853E}" type="pres">
      <dgm:prSet presAssocID="{2E7FCA96-5FD6-485F-8E0E-32260A7F0E5B}" presName="Name28" presStyleLbl="parChTrans1D2" presStyleIdx="0" presStyleCnt="3"/>
      <dgm:spPr/>
      <dgm:t>
        <a:bodyPr/>
        <a:lstStyle/>
        <a:p>
          <a:endParaRPr lang="en-IN"/>
        </a:p>
      </dgm:t>
    </dgm:pt>
    <dgm:pt modelId="{5416A678-0DA6-4C73-86A3-B4A324CA2DCC}" type="pres">
      <dgm:prSet presAssocID="{51AC59E0-39A7-44D9-8920-7AF142A887E0}" presName="hierRoot2" presStyleCnt="0">
        <dgm:presLayoutVars>
          <dgm:hierBranch val="init"/>
        </dgm:presLayoutVars>
      </dgm:prSet>
      <dgm:spPr/>
    </dgm:pt>
    <dgm:pt modelId="{50762529-D729-4F16-91C0-5EC0E6E7CB31}" type="pres">
      <dgm:prSet presAssocID="{51AC59E0-39A7-44D9-8920-7AF142A887E0}" presName="rootComposite2" presStyleCnt="0"/>
      <dgm:spPr/>
    </dgm:pt>
    <dgm:pt modelId="{420A9910-AB00-4F0A-9211-7CA182BB9E98}" type="pres">
      <dgm:prSet presAssocID="{51AC59E0-39A7-44D9-8920-7AF142A887E0}" presName="rootText2" presStyleLbl="alignAcc1" presStyleIdx="0" presStyleCnt="0" custScaleX="129713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D5E26620-BD06-475B-9E5C-12C86E6251FB}" type="pres">
      <dgm:prSet presAssocID="{51AC59E0-39A7-44D9-8920-7AF142A887E0}" presName="topArc2" presStyleLbl="parChTrans1D1" presStyleIdx="2" presStyleCnt="8"/>
      <dgm:spPr/>
    </dgm:pt>
    <dgm:pt modelId="{36E399AF-F609-43C3-A85A-C2EC48697918}" type="pres">
      <dgm:prSet presAssocID="{51AC59E0-39A7-44D9-8920-7AF142A887E0}" presName="bottomArc2" presStyleLbl="parChTrans1D1" presStyleIdx="3" presStyleCnt="8"/>
      <dgm:spPr/>
    </dgm:pt>
    <dgm:pt modelId="{44BED3FE-6F3F-4E90-AC68-D53E0101BCAE}" type="pres">
      <dgm:prSet presAssocID="{51AC59E0-39A7-44D9-8920-7AF142A887E0}" presName="topConnNode2" presStyleLbl="node2" presStyleIdx="0" presStyleCnt="0"/>
      <dgm:spPr/>
      <dgm:t>
        <a:bodyPr/>
        <a:lstStyle/>
        <a:p>
          <a:endParaRPr lang="en-IN"/>
        </a:p>
      </dgm:t>
    </dgm:pt>
    <dgm:pt modelId="{54A97D6A-B52C-4CC4-92C1-43AA5B3C5167}" type="pres">
      <dgm:prSet presAssocID="{51AC59E0-39A7-44D9-8920-7AF142A887E0}" presName="hierChild4" presStyleCnt="0"/>
      <dgm:spPr/>
    </dgm:pt>
    <dgm:pt modelId="{1412139A-ED9A-4978-A3BA-744922E8A06F}" type="pres">
      <dgm:prSet presAssocID="{51AC59E0-39A7-44D9-8920-7AF142A887E0}" presName="hierChild5" presStyleCnt="0"/>
      <dgm:spPr/>
    </dgm:pt>
    <dgm:pt modelId="{407A803E-40FD-433E-A360-8272B47D37A6}" type="pres">
      <dgm:prSet presAssocID="{BAC55733-1493-4407-BC60-B458DBD83F74}" presName="Name28" presStyleLbl="parChTrans1D2" presStyleIdx="1" presStyleCnt="3"/>
      <dgm:spPr/>
      <dgm:t>
        <a:bodyPr/>
        <a:lstStyle/>
        <a:p>
          <a:endParaRPr lang="en-IN"/>
        </a:p>
      </dgm:t>
    </dgm:pt>
    <dgm:pt modelId="{52D5FEA1-FD12-4BC6-91BA-1F93122322B8}" type="pres">
      <dgm:prSet presAssocID="{0435F44E-DCA5-4506-81CA-B13565B3CAB4}" presName="hierRoot2" presStyleCnt="0">
        <dgm:presLayoutVars>
          <dgm:hierBranch val="init"/>
        </dgm:presLayoutVars>
      </dgm:prSet>
      <dgm:spPr/>
    </dgm:pt>
    <dgm:pt modelId="{582CC2A3-3BF1-4D03-A814-DB7159AE1FD9}" type="pres">
      <dgm:prSet presAssocID="{0435F44E-DCA5-4506-81CA-B13565B3CAB4}" presName="rootComposite2" presStyleCnt="0"/>
      <dgm:spPr/>
    </dgm:pt>
    <dgm:pt modelId="{E21EA57F-8E1B-4E2B-8462-8648794A6BE6}" type="pres">
      <dgm:prSet presAssocID="{0435F44E-DCA5-4506-81CA-B13565B3CAB4}" presName="rootText2" presStyleLbl="alignAcc1" presStyleIdx="0" presStyleCnt="0" custScaleX="151530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786E92A5-AFA5-4F18-8758-6E5BDF4BBBAF}" type="pres">
      <dgm:prSet presAssocID="{0435F44E-DCA5-4506-81CA-B13565B3CAB4}" presName="topArc2" presStyleLbl="parChTrans1D1" presStyleIdx="4" presStyleCnt="8"/>
      <dgm:spPr/>
    </dgm:pt>
    <dgm:pt modelId="{BE9DC829-BF64-4122-AE61-B3E72BC762EB}" type="pres">
      <dgm:prSet presAssocID="{0435F44E-DCA5-4506-81CA-B13565B3CAB4}" presName="bottomArc2" presStyleLbl="parChTrans1D1" presStyleIdx="5" presStyleCnt="8"/>
      <dgm:spPr/>
    </dgm:pt>
    <dgm:pt modelId="{E91BC989-2567-46A6-9562-3F110343B558}" type="pres">
      <dgm:prSet presAssocID="{0435F44E-DCA5-4506-81CA-B13565B3CAB4}" presName="topConnNode2" presStyleLbl="node2" presStyleIdx="0" presStyleCnt="0"/>
      <dgm:spPr/>
      <dgm:t>
        <a:bodyPr/>
        <a:lstStyle/>
        <a:p>
          <a:endParaRPr lang="en-IN"/>
        </a:p>
      </dgm:t>
    </dgm:pt>
    <dgm:pt modelId="{93B8E1C8-3C2B-417D-BE98-3CEB05ECB6DC}" type="pres">
      <dgm:prSet presAssocID="{0435F44E-DCA5-4506-81CA-B13565B3CAB4}" presName="hierChild4" presStyleCnt="0"/>
      <dgm:spPr/>
    </dgm:pt>
    <dgm:pt modelId="{A85D7142-964F-4441-AD17-5B415A226220}" type="pres">
      <dgm:prSet presAssocID="{0435F44E-DCA5-4506-81CA-B13565B3CAB4}" presName="hierChild5" presStyleCnt="0"/>
      <dgm:spPr/>
    </dgm:pt>
    <dgm:pt modelId="{497CF879-4FB3-4168-B98A-3DD2DEFFB52D}" type="pres">
      <dgm:prSet presAssocID="{D3E7B830-C003-4DC6-8A3E-C27E08AA8CBC}" presName="Name28" presStyleLbl="parChTrans1D2" presStyleIdx="2" presStyleCnt="3"/>
      <dgm:spPr/>
      <dgm:t>
        <a:bodyPr/>
        <a:lstStyle/>
        <a:p>
          <a:endParaRPr lang="en-IN"/>
        </a:p>
      </dgm:t>
    </dgm:pt>
    <dgm:pt modelId="{8223E1D2-5760-4463-8D04-688860093BB1}" type="pres">
      <dgm:prSet presAssocID="{7F6CEBA6-5337-48B0-A721-1D359E765EE5}" presName="hierRoot2" presStyleCnt="0">
        <dgm:presLayoutVars>
          <dgm:hierBranch val="init"/>
        </dgm:presLayoutVars>
      </dgm:prSet>
      <dgm:spPr/>
    </dgm:pt>
    <dgm:pt modelId="{A3CCB593-CAF0-4CCF-8CB5-50D9C65A1C0D}" type="pres">
      <dgm:prSet presAssocID="{7F6CEBA6-5337-48B0-A721-1D359E765EE5}" presName="rootComposite2" presStyleCnt="0"/>
      <dgm:spPr/>
    </dgm:pt>
    <dgm:pt modelId="{FE609EC1-85CE-4B7F-91F6-17700631DF6A}" type="pres">
      <dgm:prSet presAssocID="{7F6CEBA6-5337-48B0-A721-1D359E765EE5}" presName="rootText2" presStyleLbl="alignAcc1" presStyleIdx="0" presStyleCnt="0" custScaleX="145439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684A3BB3-971B-41BF-96BA-73309FA77044}" type="pres">
      <dgm:prSet presAssocID="{7F6CEBA6-5337-48B0-A721-1D359E765EE5}" presName="topArc2" presStyleLbl="parChTrans1D1" presStyleIdx="6" presStyleCnt="8"/>
      <dgm:spPr/>
    </dgm:pt>
    <dgm:pt modelId="{8301AE5D-D05A-44A5-9063-89DB1DE82CC8}" type="pres">
      <dgm:prSet presAssocID="{7F6CEBA6-5337-48B0-A721-1D359E765EE5}" presName="bottomArc2" presStyleLbl="parChTrans1D1" presStyleIdx="7" presStyleCnt="8"/>
      <dgm:spPr/>
    </dgm:pt>
    <dgm:pt modelId="{E0C71903-196A-43B0-8D55-BF36E2CC27A6}" type="pres">
      <dgm:prSet presAssocID="{7F6CEBA6-5337-48B0-A721-1D359E765EE5}" presName="topConnNode2" presStyleLbl="node2" presStyleIdx="0" presStyleCnt="0"/>
      <dgm:spPr/>
      <dgm:t>
        <a:bodyPr/>
        <a:lstStyle/>
        <a:p>
          <a:endParaRPr lang="en-IN"/>
        </a:p>
      </dgm:t>
    </dgm:pt>
    <dgm:pt modelId="{7F22D1B3-5EA1-4FFB-8D63-5E0C7392CB15}" type="pres">
      <dgm:prSet presAssocID="{7F6CEBA6-5337-48B0-A721-1D359E765EE5}" presName="hierChild4" presStyleCnt="0"/>
      <dgm:spPr/>
    </dgm:pt>
    <dgm:pt modelId="{A84C1D79-9994-4797-AA9D-6DBF43F9248E}" type="pres">
      <dgm:prSet presAssocID="{7F6CEBA6-5337-48B0-A721-1D359E765EE5}" presName="hierChild5" presStyleCnt="0"/>
      <dgm:spPr/>
    </dgm:pt>
    <dgm:pt modelId="{15344504-0AF3-4C7E-837C-9B871B8A08BA}" type="pres">
      <dgm:prSet presAssocID="{2FFC8E2F-A698-46EF-A836-67028A035E63}" presName="hierChild3" presStyleCnt="0"/>
      <dgm:spPr/>
    </dgm:pt>
  </dgm:ptLst>
  <dgm:cxnLst>
    <dgm:cxn modelId="{98FE14D7-0641-4043-ACE3-E89ACEFA8A59}" srcId="{2FFC8E2F-A698-46EF-A836-67028A035E63}" destId="{0435F44E-DCA5-4506-81CA-B13565B3CAB4}" srcOrd="1" destOrd="0" parTransId="{BAC55733-1493-4407-BC60-B458DBD83F74}" sibTransId="{0D785D56-FB6B-47D3-A830-23D0F3D23CC3}"/>
    <dgm:cxn modelId="{2F763B8B-FCE2-4F7F-B595-D049D4E2ACCF}" type="presOf" srcId="{D3E7B830-C003-4DC6-8A3E-C27E08AA8CBC}" destId="{497CF879-4FB3-4168-B98A-3DD2DEFFB52D}" srcOrd="0" destOrd="0" presId="urn:microsoft.com/office/officeart/2008/layout/HalfCircleOrganizationChart"/>
    <dgm:cxn modelId="{885CAF14-5B17-4F0A-9563-2E23E3A7A964}" type="presOf" srcId="{2E7FCA96-5FD6-485F-8E0E-32260A7F0E5B}" destId="{7FA5AF37-8483-4342-BE31-5B33F814853E}" srcOrd="0" destOrd="0" presId="urn:microsoft.com/office/officeart/2008/layout/HalfCircleOrganizationChart"/>
    <dgm:cxn modelId="{D68124F7-9679-4F26-AD06-F5208D5EF73C}" srcId="{EBDE4996-DE4F-4F4F-A97F-B78B1D41C85E}" destId="{2FFC8E2F-A698-46EF-A836-67028A035E63}" srcOrd="0" destOrd="0" parTransId="{C6D3D2F8-AF7F-4DA8-BABA-6ED20A4A1FCA}" sibTransId="{E6E2D3A0-5563-4425-960D-DCCD8D606202}"/>
    <dgm:cxn modelId="{5F609E55-4C71-453E-BABF-B80A2C9F3DC5}" type="presOf" srcId="{0435F44E-DCA5-4506-81CA-B13565B3CAB4}" destId="{E21EA57F-8E1B-4E2B-8462-8648794A6BE6}" srcOrd="0" destOrd="0" presId="urn:microsoft.com/office/officeart/2008/layout/HalfCircleOrganizationChart"/>
    <dgm:cxn modelId="{1431564B-33CB-4B46-81F8-2734C7C6714D}" type="presOf" srcId="{EBDE4996-DE4F-4F4F-A97F-B78B1D41C85E}" destId="{251BC892-5EE4-4685-A827-7614E092B0F6}" srcOrd="0" destOrd="0" presId="urn:microsoft.com/office/officeart/2008/layout/HalfCircleOrganizationChart"/>
    <dgm:cxn modelId="{8A4C158C-CABD-492F-8629-9C58DDF4FD8E}" srcId="{2FFC8E2F-A698-46EF-A836-67028A035E63}" destId="{51AC59E0-39A7-44D9-8920-7AF142A887E0}" srcOrd="0" destOrd="0" parTransId="{2E7FCA96-5FD6-485F-8E0E-32260A7F0E5B}" sibTransId="{A4ABC7A2-6D21-4113-875E-D956B9725869}"/>
    <dgm:cxn modelId="{B711AFF6-AF67-4A92-A7D9-689C972423B0}" type="presOf" srcId="{51AC59E0-39A7-44D9-8920-7AF142A887E0}" destId="{420A9910-AB00-4F0A-9211-7CA182BB9E98}" srcOrd="0" destOrd="0" presId="urn:microsoft.com/office/officeart/2008/layout/HalfCircleOrganizationChart"/>
    <dgm:cxn modelId="{417B020C-1641-4635-9436-C1F4ABEB17DC}" type="presOf" srcId="{BAC55733-1493-4407-BC60-B458DBD83F74}" destId="{407A803E-40FD-433E-A360-8272B47D37A6}" srcOrd="0" destOrd="0" presId="urn:microsoft.com/office/officeart/2008/layout/HalfCircleOrganizationChart"/>
    <dgm:cxn modelId="{8DCD4B66-108C-43DD-83F9-8CF6D654091A}" type="presOf" srcId="{51AC59E0-39A7-44D9-8920-7AF142A887E0}" destId="{44BED3FE-6F3F-4E90-AC68-D53E0101BCAE}" srcOrd="1" destOrd="0" presId="urn:microsoft.com/office/officeart/2008/layout/HalfCircleOrganizationChart"/>
    <dgm:cxn modelId="{0E117F2F-F6C9-4F59-BC23-6DA890604972}" type="presOf" srcId="{7F6CEBA6-5337-48B0-A721-1D359E765EE5}" destId="{E0C71903-196A-43B0-8D55-BF36E2CC27A6}" srcOrd="1" destOrd="0" presId="urn:microsoft.com/office/officeart/2008/layout/HalfCircleOrganizationChart"/>
    <dgm:cxn modelId="{A1AF8F62-F2E8-482E-BA70-F18D1D1F02D8}" type="presOf" srcId="{7F6CEBA6-5337-48B0-A721-1D359E765EE5}" destId="{FE609EC1-85CE-4B7F-91F6-17700631DF6A}" srcOrd="0" destOrd="0" presId="urn:microsoft.com/office/officeart/2008/layout/HalfCircleOrganizationChart"/>
    <dgm:cxn modelId="{7B195542-6343-470D-9D2F-9E39E08B222D}" srcId="{2FFC8E2F-A698-46EF-A836-67028A035E63}" destId="{7F6CEBA6-5337-48B0-A721-1D359E765EE5}" srcOrd="2" destOrd="0" parTransId="{D3E7B830-C003-4DC6-8A3E-C27E08AA8CBC}" sibTransId="{C5024271-9A4E-45E9-8F9E-E5E5EB574EF1}"/>
    <dgm:cxn modelId="{01C846A2-8A79-41E3-9041-3DF5C16182CD}" type="presOf" srcId="{0435F44E-DCA5-4506-81CA-B13565B3CAB4}" destId="{E91BC989-2567-46A6-9562-3F110343B558}" srcOrd="1" destOrd="0" presId="urn:microsoft.com/office/officeart/2008/layout/HalfCircleOrganizationChart"/>
    <dgm:cxn modelId="{AAAFEFD1-14D2-48F0-8512-DD9F686143E8}" type="presOf" srcId="{2FFC8E2F-A698-46EF-A836-67028A035E63}" destId="{B162C36E-67C1-4A7A-A964-C327A327646C}" srcOrd="0" destOrd="0" presId="urn:microsoft.com/office/officeart/2008/layout/HalfCircleOrganizationChart"/>
    <dgm:cxn modelId="{3C606342-3731-4C4F-A88E-3D6698E0835C}" type="presOf" srcId="{2FFC8E2F-A698-46EF-A836-67028A035E63}" destId="{F79DEE14-93F6-4751-9AE0-62CA6741D3EC}" srcOrd="1" destOrd="0" presId="urn:microsoft.com/office/officeart/2008/layout/HalfCircleOrganizationChart"/>
    <dgm:cxn modelId="{9421A265-A6EC-4657-B6A1-92774E11FB7F}" type="presParOf" srcId="{251BC892-5EE4-4685-A827-7614E092B0F6}" destId="{C6A5D0B1-0A92-41F6-B1DB-AE5C88A1F8D5}" srcOrd="0" destOrd="0" presId="urn:microsoft.com/office/officeart/2008/layout/HalfCircleOrganizationChart"/>
    <dgm:cxn modelId="{1E5F3E24-57E9-4AA7-8CDF-DD9642FB7EDC}" type="presParOf" srcId="{C6A5D0B1-0A92-41F6-B1DB-AE5C88A1F8D5}" destId="{46A5D8AD-B65E-446A-9AC1-B6C76C62A5DB}" srcOrd="0" destOrd="0" presId="urn:microsoft.com/office/officeart/2008/layout/HalfCircleOrganizationChart"/>
    <dgm:cxn modelId="{A06C1B7F-BBC4-455D-A5ED-3E9B142C3722}" type="presParOf" srcId="{46A5D8AD-B65E-446A-9AC1-B6C76C62A5DB}" destId="{B162C36E-67C1-4A7A-A964-C327A327646C}" srcOrd="0" destOrd="0" presId="urn:microsoft.com/office/officeart/2008/layout/HalfCircleOrganizationChart"/>
    <dgm:cxn modelId="{EB4F9FE3-6EE4-44E2-BC8F-97B9774106C3}" type="presParOf" srcId="{46A5D8AD-B65E-446A-9AC1-B6C76C62A5DB}" destId="{DC5EC3E3-C5BE-415A-A177-5BB0B494C36C}" srcOrd="1" destOrd="0" presId="urn:microsoft.com/office/officeart/2008/layout/HalfCircleOrganizationChart"/>
    <dgm:cxn modelId="{1A1C310D-E6AC-4030-A51A-BD7F61253A92}" type="presParOf" srcId="{46A5D8AD-B65E-446A-9AC1-B6C76C62A5DB}" destId="{8C146983-BF30-45E3-8847-CF098EACCC0E}" srcOrd="2" destOrd="0" presId="urn:microsoft.com/office/officeart/2008/layout/HalfCircleOrganizationChart"/>
    <dgm:cxn modelId="{8F287812-6615-4DAB-80BE-199D5D482F9D}" type="presParOf" srcId="{46A5D8AD-B65E-446A-9AC1-B6C76C62A5DB}" destId="{F79DEE14-93F6-4751-9AE0-62CA6741D3EC}" srcOrd="3" destOrd="0" presId="urn:microsoft.com/office/officeart/2008/layout/HalfCircleOrganizationChart"/>
    <dgm:cxn modelId="{FDF884B5-4568-4188-AA39-3895C2ADF5E5}" type="presParOf" srcId="{C6A5D0B1-0A92-41F6-B1DB-AE5C88A1F8D5}" destId="{2DE96430-8060-4B4E-A665-2753BEB23C1F}" srcOrd="1" destOrd="0" presId="urn:microsoft.com/office/officeart/2008/layout/HalfCircleOrganizationChart"/>
    <dgm:cxn modelId="{7F410CFD-C734-4880-94B9-8D497CAC4DFD}" type="presParOf" srcId="{2DE96430-8060-4B4E-A665-2753BEB23C1F}" destId="{7FA5AF37-8483-4342-BE31-5B33F814853E}" srcOrd="0" destOrd="0" presId="urn:microsoft.com/office/officeart/2008/layout/HalfCircleOrganizationChart"/>
    <dgm:cxn modelId="{4E42E68B-C35D-4951-B3CF-7D60FCFC38B4}" type="presParOf" srcId="{2DE96430-8060-4B4E-A665-2753BEB23C1F}" destId="{5416A678-0DA6-4C73-86A3-B4A324CA2DCC}" srcOrd="1" destOrd="0" presId="urn:microsoft.com/office/officeart/2008/layout/HalfCircleOrganizationChart"/>
    <dgm:cxn modelId="{8E56A6D5-EA61-4921-AE6C-FBD3BF81F5FB}" type="presParOf" srcId="{5416A678-0DA6-4C73-86A3-B4A324CA2DCC}" destId="{50762529-D729-4F16-91C0-5EC0E6E7CB31}" srcOrd="0" destOrd="0" presId="urn:microsoft.com/office/officeart/2008/layout/HalfCircleOrganizationChart"/>
    <dgm:cxn modelId="{14739353-8382-4A0B-97D2-172B05F279F5}" type="presParOf" srcId="{50762529-D729-4F16-91C0-5EC0E6E7CB31}" destId="{420A9910-AB00-4F0A-9211-7CA182BB9E98}" srcOrd="0" destOrd="0" presId="urn:microsoft.com/office/officeart/2008/layout/HalfCircleOrganizationChart"/>
    <dgm:cxn modelId="{6A5D0DD6-115F-42F3-B783-B58286BE6808}" type="presParOf" srcId="{50762529-D729-4F16-91C0-5EC0E6E7CB31}" destId="{D5E26620-BD06-475B-9E5C-12C86E6251FB}" srcOrd="1" destOrd="0" presId="urn:microsoft.com/office/officeart/2008/layout/HalfCircleOrganizationChart"/>
    <dgm:cxn modelId="{7A7DEE4B-8E2B-405B-B573-300E1E20AC0E}" type="presParOf" srcId="{50762529-D729-4F16-91C0-5EC0E6E7CB31}" destId="{36E399AF-F609-43C3-A85A-C2EC48697918}" srcOrd="2" destOrd="0" presId="urn:microsoft.com/office/officeart/2008/layout/HalfCircleOrganizationChart"/>
    <dgm:cxn modelId="{F4130330-85C1-4F23-976B-1986781A4215}" type="presParOf" srcId="{50762529-D729-4F16-91C0-5EC0E6E7CB31}" destId="{44BED3FE-6F3F-4E90-AC68-D53E0101BCAE}" srcOrd="3" destOrd="0" presId="urn:microsoft.com/office/officeart/2008/layout/HalfCircleOrganizationChart"/>
    <dgm:cxn modelId="{25F18E33-E09D-4FB2-9537-3B4D26CBC31A}" type="presParOf" srcId="{5416A678-0DA6-4C73-86A3-B4A324CA2DCC}" destId="{54A97D6A-B52C-4CC4-92C1-43AA5B3C5167}" srcOrd="1" destOrd="0" presId="urn:microsoft.com/office/officeart/2008/layout/HalfCircleOrganizationChart"/>
    <dgm:cxn modelId="{39F9F7B8-7EE9-4B88-8488-47D5BCA0B723}" type="presParOf" srcId="{5416A678-0DA6-4C73-86A3-B4A324CA2DCC}" destId="{1412139A-ED9A-4978-A3BA-744922E8A06F}" srcOrd="2" destOrd="0" presId="urn:microsoft.com/office/officeart/2008/layout/HalfCircleOrganizationChart"/>
    <dgm:cxn modelId="{B43D890D-A551-4D2A-A55B-5F1CFB276281}" type="presParOf" srcId="{2DE96430-8060-4B4E-A665-2753BEB23C1F}" destId="{407A803E-40FD-433E-A360-8272B47D37A6}" srcOrd="2" destOrd="0" presId="urn:microsoft.com/office/officeart/2008/layout/HalfCircleOrganizationChart"/>
    <dgm:cxn modelId="{A9849E98-1152-4DD6-B331-9A311774A601}" type="presParOf" srcId="{2DE96430-8060-4B4E-A665-2753BEB23C1F}" destId="{52D5FEA1-FD12-4BC6-91BA-1F93122322B8}" srcOrd="3" destOrd="0" presId="urn:microsoft.com/office/officeart/2008/layout/HalfCircleOrganizationChart"/>
    <dgm:cxn modelId="{0BA945E7-7346-4E00-A6A3-BCE2F86FFAEB}" type="presParOf" srcId="{52D5FEA1-FD12-4BC6-91BA-1F93122322B8}" destId="{582CC2A3-3BF1-4D03-A814-DB7159AE1FD9}" srcOrd="0" destOrd="0" presId="urn:microsoft.com/office/officeart/2008/layout/HalfCircleOrganizationChart"/>
    <dgm:cxn modelId="{334A9E31-1AE5-4A94-857E-2613F645F689}" type="presParOf" srcId="{582CC2A3-3BF1-4D03-A814-DB7159AE1FD9}" destId="{E21EA57F-8E1B-4E2B-8462-8648794A6BE6}" srcOrd="0" destOrd="0" presId="urn:microsoft.com/office/officeart/2008/layout/HalfCircleOrganizationChart"/>
    <dgm:cxn modelId="{8E78BF55-6F40-4131-8BD7-DE720AADFE67}" type="presParOf" srcId="{582CC2A3-3BF1-4D03-A814-DB7159AE1FD9}" destId="{786E92A5-AFA5-4F18-8758-6E5BDF4BBBAF}" srcOrd="1" destOrd="0" presId="urn:microsoft.com/office/officeart/2008/layout/HalfCircleOrganizationChart"/>
    <dgm:cxn modelId="{075A5240-E92D-4EA6-B983-B523B9C5550D}" type="presParOf" srcId="{582CC2A3-3BF1-4D03-A814-DB7159AE1FD9}" destId="{BE9DC829-BF64-4122-AE61-B3E72BC762EB}" srcOrd="2" destOrd="0" presId="urn:microsoft.com/office/officeart/2008/layout/HalfCircleOrganizationChart"/>
    <dgm:cxn modelId="{5E2D0F49-0AE1-4A63-A8B0-2452721AD522}" type="presParOf" srcId="{582CC2A3-3BF1-4D03-A814-DB7159AE1FD9}" destId="{E91BC989-2567-46A6-9562-3F110343B558}" srcOrd="3" destOrd="0" presId="urn:microsoft.com/office/officeart/2008/layout/HalfCircleOrganizationChart"/>
    <dgm:cxn modelId="{9A29F30D-CB68-4575-B3B7-3BDCEFAA96C9}" type="presParOf" srcId="{52D5FEA1-FD12-4BC6-91BA-1F93122322B8}" destId="{93B8E1C8-3C2B-417D-BE98-3CEB05ECB6DC}" srcOrd="1" destOrd="0" presId="urn:microsoft.com/office/officeart/2008/layout/HalfCircleOrganizationChart"/>
    <dgm:cxn modelId="{2FB7AF16-0FB8-467F-80BD-21B80C699933}" type="presParOf" srcId="{52D5FEA1-FD12-4BC6-91BA-1F93122322B8}" destId="{A85D7142-964F-4441-AD17-5B415A226220}" srcOrd="2" destOrd="0" presId="urn:microsoft.com/office/officeart/2008/layout/HalfCircleOrganizationChart"/>
    <dgm:cxn modelId="{3DB7B25D-0BB5-4370-8AFE-61481C108086}" type="presParOf" srcId="{2DE96430-8060-4B4E-A665-2753BEB23C1F}" destId="{497CF879-4FB3-4168-B98A-3DD2DEFFB52D}" srcOrd="4" destOrd="0" presId="urn:microsoft.com/office/officeart/2008/layout/HalfCircleOrganizationChart"/>
    <dgm:cxn modelId="{A1E2679D-F216-4494-A5FB-09960C2A6227}" type="presParOf" srcId="{2DE96430-8060-4B4E-A665-2753BEB23C1F}" destId="{8223E1D2-5760-4463-8D04-688860093BB1}" srcOrd="5" destOrd="0" presId="urn:microsoft.com/office/officeart/2008/layout/HalfCircleOrganizationChart"/>
    <dgm:cxn modelId="{14DF9922-5FD1-4E74-8A1B-59F9842C2DC5}" type="presParOf" srcId="{8223E1D2-5760-4463-8D04-688860093BB1}" destId="{A3CCB593-CAF0-4CCF-8CB5-50D9C65A1C0D}" srcOrd="0" destOrd="0" presId="urn:microsoft.com/office/officeart/2008/layout/HalfCircleOrganizationChart"/>
    <dgm:cxn modelId="{65236B32-8EA3-4CBA-BB01-BA0073EC856C}" type="presParOf" srcId="{A3CCB593-CAF0-4CCF-8CB5-50D9C65A1C0D}" destId="{FE609EC1-85CE-4B7F-91F6-17700631DF6A}" srcOrd="0" destOrd="0" presId="urn:microsoft.com/office/officeart/2008/layout/HalfCircleOrganizationChart"/>
    <dgm:cxn modelId="{40A83FAB-B9D7-4AAB-960B-81E97BD8CDAB}" type="presParOf" srcId="{A3CCB593-CAF0-4CCF-8CB5-50D9C65A1C0D}" destId="{684A3BB3-971B-41BF-96BA-73309FA77044}" srcOrd="1" destOrd="0" presId="urn:microsoft.com/office/officeart/2008/layout/HalfCircleOrganizationChart"/>
    <dgm:cxn modelId="{EE4C7EFC-2D49-409C-A13E-4BB8A13C899E}" type="presParOf" srcId="{A3CCB593-CAF0-4CCF-8CB5-50D9C65A1C0D}" destId="{8301AE5D-D05A-44A5-9063-89DB1DE82CC8}" srcOrd="2" destOrd="0" presId="urn:microsoft.com/office/officeart/2008/layout/HalfCircleOrganizationChart"/>
    <dgm:cxn modelId="{9B885C92-1B45-48B3-882A-81D0BB17625C}" type="presParOf" srcId="{A3CCB593-CAF0-4CCF-8CB5-50D9C65A1C0D}" destId="{E0C71903-196A-43B0-8D55-BF36E2CC27A6}" srcOrd="3" destOrd="0" presId="urn:microsoft.com/office/officeart/2008/layout/HalfCircleOrganizationChart"/>
    <dgm:cxn modelId="{CC03287C-009C-4EF8-8781-AD345F7AF13C}" type="presParOf" srcId="{8223E1D2-5760-4463-8D04-688860093BB1}" destId="{7F22D1B3-5EA1-4FFB-8D63-5E0C7392CB15}" srcOrd="1" destOrd="0" presId="urn:microsoft.com/office/officeart/2008/layout/HalfCircleOrganizationChart"/>
    <dgm:cxn modelId="{F4A6B421-16FB-4487-887D-12B38A7E7EC8}" type="presParOf" srcId="{8223E1D2-5760-4463-8D04-688860093BB1}" destId="{A84C1D79-9994-4797-AA9D-6DBF43F9248E}" srcOrd="2" destOrd="0" presId="urn:microsoft.com/office/officeart/2008/layout/HalfCircleOrganizationChart"/>
    <dgm:cxn modelId="{72E2C256-48EC-464D-B00F-F76835678327}" type="presParOf" srcId="{C6A5D0B1-0A92-41F6-B1DB-AE5C88A1F8D5}" destId="{15344504-0AF3-4C7E-837C-9B871B8A08BA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F0D36-1984-44FF-9905-4BBEA7261DC9}">
      <dsp:nvSpPr>
        <dsp:cNvPr id="0" name=""/>
        <dsp:cNvSpPr/>
      </dsp:nvSpPr>
      <dsp:spPr>
        <a:xfrm>
          <a:off x="5473078" y="2401642"/>
          <a:ext cx="91440" cy="43889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14365"/>
              </a:lnTo>
              <a:lnTo>
                <a:pt x="46707" y="314365"/>
              </a:lnTo>
              <a:lnTo>
                <a:pt x="46707" y="438894"/>
              </a:lnTo>
            </a:path>
          </a:pathLst>
        </a:custGeom>
        <a:noFill/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BBF593-79E1-493C-AB15-57D8BD3B937C}">
      <dsp:nvSpPr>
        <dsp:cNvPr id="0" name=""/>
        <dsp:cNvSpPr/>
      </dsp:nvSpPr>
      <dsp:spPr>
        <a:xfrm>
          <a:off x="3853263" y="1157071"/>
          <a:ext cx="1665534" cy="3909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453"/>
              </a:lnTo>
              <a:lnTo>
                <a:pt x="1665534" y="266453"/>
              </a:lnTo>
              <a:lnTo>
                <a:pt x="1665534" y="39098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2A4716-8D86-49D9-935C-C900ED9103AE}">
      <dsp:nvSpPr>
        <dsp:cNvPr id="0" name=""/>
        <dsp:cNvSpPr/>
      </dsp:nvSpPr>
      <dsp:spPr>
        <a:xfrm>
          <a:off x="2145344" y="2401642"/>
          <a:ext cx="1235076" cy="4441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9581"/>
              </a:lnTo>
              <a:lnTo>
                <a:pt x="1235076" y="319581"/>
              </a:lnTo>
              <a:lnTo>
                <a:pt x="1235076" y="444109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00BC89-584C-4950-B6D2-A36BFEDA629D}">
      <dsp:nvSpPr>
        <dsp:cNvPr id="0" name=""/>
        <dsp:cNvSpPr/>
      </dsp:nvSpPr>
      <dsp:spPr>
        <a:xfrm>
          <a:off x="941527" y="2401642"/>
          <a:ext cx="1203816" cy="368805"/>
        </a:xfrm>
        <a:custGeom>
          <a:avLst/>
          <a:gdLst/>
          <a:ahLst/>
          <a:cxnLst/>
          <a:rect l="0" t="0" r="0" b="0"/>
          <a:pathLst>
            <a:path>
              <a:moveTo>
                <a:pt x="1203816" y="0"/>
              </a:moveTo>
              <a:lnTo>
                <a:pt x="1203816" y="244277"/>
              </a:lnTo>
              <a:lnTo>
                <a:pt x="0" y="244277"/>
              </a:lnTo>
              <a:lnTo>
                <a:pt x="0" y="36880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6D81BD-9D3D-4CDF-A26F-27FAD7D0DD3E}">
      <dsp:nvSpPr>
        <dsp:cNvPr id="0" name=""/>
        <dsp:cNvSpPr/>
      </dsp:nvSpPr>
      <dsp:spPr>
        <a:xfrm>
          <a:off x="2145344" y="1157071"/>
          <a:ext cx="1707918" cy="390982"/>
        </a:xfrm>
        <a:custGeom>
          <a:avLst/>
          <a:gdLst/>
          <a:ahLst/>
          <a:cxnLst/>
          <a:rect l="0" t="0" r="0" b="0"/>
          <a:pathLst>
            <a:path>
              <a:moveTo>
                <a:pt x="1707918" y="0"/>
              </a:moveTo>
              <a:lnTo>
                <a:pt x="1707918" y="266453"/>
              </a:lnTo>
              <a:lnTo>
                <a:pt x="0" y="266453"/>
              </a:lnTo>
              <a:lnTo>
                <a:pt x="0" y="39098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8E6268-570B-4BD5-8C4E-9CA8C972DFD6}">
      <dsp:nvSpPr>
        <dsp:cNvPr id="0" name=""/>
        <dsp:cNvSpPr/>
      </dsp:nvSpPr>
      <dsp:spPr>
        <a:xfrm>
          <a:off x="2984552" y="303483"/>
          <a:ext cx="1737422" cy="853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351E4-8038-4185-B8A5-A4F58CC34130}">
      <dsp:nvSpPr>
        <dsp:cNvPr id="0" name=""/>
        <dsp:cNvSpPr/>
      </dsp:nvSpPr>
      <dsp:spPr>
        <a:xfrm>
          <a:off x="3133911" y="445374"/>
          <a:ext cx="1737422" cy="8535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solidFill>
                <a:srgbClr val="FF0000"/>
              </a:solidFill>
              <a:latin typeface="Arial Rounded MT Bold" panose="020F0704030504030204" pitchFamily="34" charset="0"/>
            </a:rPr>
            <a:t>Parasites</a:t>
          </a:r>
          <a:endParaRPr lang="en-IN" sz="2000" kern="1200" dirty="0">
            <a:solidFill>
              <a:srgbClr val="FF0000"/>
            </a:solidFill>
            <a:latin typeface="Arial Rounded MT Bold" panose="020F0704030504030204" pitchFamily="34" charset="0"/>
          </a:endParaRPr>
        </a:p>
      </dsp:txBody>
      <dsp:txXfrm>
        <a:off x="3158912" y="470375"/>
        <a:ext cx="1687420" cy="803586"/>
      </dsp:txXfrm>
    </dsp:sp>
    <dsp:sp modelId="{4B4D7E5A-3230-4DD0-AC6E-3697F3A51820}">
      <dsp:nvSpPr>
        <dsp:cNvPr id="0" name=""/>
        <dsp:cNvSpPr/>
      </dsp:nvSpPr>
      <dsp:spPr>
        <a:xfrm>
          <a:off x="1368915" y="1548054"/>
          <a:ext cx="1552858" cy="853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353B7-D376-434A-A8B7-B4764B266A87}">
      <dsp:nvSpPr>
        <dsp:cNvPr id="0" name=""/>
        <dsp:cNvSpPr/>
      </dsp:nvSpPr>
      <dsp:spPr>
        <a:xfrm>
          <a:off x="1518274" y="1689945"/>
          <a:ext cx="1552858" cy="8535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 err="1">
              <a:solidFill>
                <a:srgbClr val="0070C0"/>
              </a:solidFill>
              <a:latin typeface="Arial Rounded MT Bold" panose="020F0704030504030204" pitchFamily="34" charset="0"/>
            </a:rPr>
            <a:t>Helminth</a:t>
          </a:r>
          <a:r>
            <a:rPr lang="en-US" sz="2000" b="1" kern="1200" dirty="0" err="1">
              <a:solidFill>
                <a:srgbClr val="0070C0"/>
              </a:solidFill>
              <a:latin typeface="Arial Rounded MT Bold" panose="020F0704030504030204" pitchFamily="34" charset="0"/>
            </a:rPr>
            <a:t>s</a:t>
          </a:r>
          <a:endParaRPr lang="en-US" sz="2000" b="1" kern="1200" dirty="0">
            <a:solidFill>
              <a:srgbClr val="0070C0"/>
            </a:solidFill>
            <a:latin typeface="Arial Rounded MT Bold" panose="020F0704030504030204" pitchFamily="34" charset="0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>
              <a:solidFill>
                <a:srgbClr val="0070C0"/>
              </a:solidFill>
              <a:latin typeface="Arial Rounded MT Bold" panose="020F0704030504030204" pitchFamily="34" charset="0"/>
            </a:rPr>
            <a:t>(</a:t>
          </a:r>
          <a:r>
            <a:rPr lang="en-US" sz="1600" b="1" kern="1200" dirty="0" err="1">
              <a:solidFill>
                <a:srgbClr val="0070C0"/>
              </a:solidFill>
              <a:latin typeface="Arial Rounded MT Bold" panose="020F0704030504030204" pitchFamily="34" charset="0"/>
            </a:rPr>
            <a:t>Metazoa</a:t>
          </a:r>
          <a:r>
            <a:rPr lang="en-US" sz="1600" b="1" kern="1200" dirty="0">
              <a:solidFill>
                <a:srgbClr val="0070C0"/>
              </a:solidFill>
              <a:latin typeface="Arial Rounded MT Bold" panose="020F0704030504030204" pitchFamily="34" charset="0"/>
            </a:rPr>
            <a:t>- Multicellular)</a:t>
          </a:r>
          <a:endParaRPr lang="en-IN" sz="1600" b="1" kern="1200" dirty="0">
            <a:solidFill>
              <a:srgbClr val="0070C0"/>
            </a:solidFill>
            <a:latin typeface="Arial Rounded MT Bold" panose="020F0704030504030204" pitchFamily="34" charset="0"/>
          </a:endParaRPr>
        </a:p>
      </dsp:txBody>
      <dsp:txXfrm>
        <a:off x="1543275" y="1714946"/>
        <a:ext cx="1502856" cy="803586"/>
      </dsp:txXfrm>
    </dsp:sp>
    <dsp:sp modelId="{2EC41562-6ECF-475D-9AB2-98BAB18FEAB2}">
      <dsp:nvSpPr>
        <dsp:cNvPr id="0" name=""/>
        <dsp:cNvSpPr/>
      </dsp:nvSpPr>
      <dsp:spPr>
        <a:xfrm>
          <a:off x="-50294" y="2770448"/>
          <a:ext cx="1983645" cy="853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923F5-6B4B-43F4-8480-B87513735B3C}">
      <dsp:nvSpPr>
        <dsp:cNvPr id="0" name=""/>
        <dsp:cNvSpPr/>
      </dsp:nvSpPr>
      <dsp:spPr>
        <a:xfrm>
          <a:off x="99064" y="2912339"/>
          <a:ext cx="1983645" cy="8535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>
              <a:solidFill>
                <a:srgbClr val="7030A0"/>
              </a:solidFill>
              <a:latin typeface="Arial Rounded MT Bold" panose="020F0704030504030204" pitchFamily="34" charset="0"/>
            </a:rPr>
            <a:t>Phylum:- Platyhelminthes</a:t>
          </a:r>
          <a:endParaRPr lang="en-IN" sz="1800" b="1" kern="1200" dirty="0">
            <a:solidFill>
              <a:srgbClr val="7030A0"/>
            </a:solidFill>
            <a:latin typeface="Arial Rounded MT Bold" panose="020F0704030504030204" pitchFamily="34" charset="0"/>
          </a:endParaRPr>
        </a:p>
      </dsp:txBody>
      <dsp:txXfrm>
        <a:off x="124065" y="2937340"/>
        <a:ext cx="1933643" cy="803586"/>
      </dsp:txXfrm>
    </dsp:sp>
    <dsp:sp modelId="{632B1A82-8C59-48C0-8319-175015EE416D}">
      <dsp:nvSpPr>
        <dsp:cNvPr id="0" name=""/>
        <dsp:cNvSpPr/>
      </dsp:nvSpPr>
      <dsp:spPr>
        <a:xfrm>
          <a:off x="2377246" y="2845752"/>
          <a:ext cx="2006349" cy="853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43665-41B7-4B93-A698-5A0C7B78D94F}">
      <dsp:nvSpPr>
        <dsp:cNvPr id="0" name=""/>
        <dsp:cNvSpPr/>
      </dsp:nvSpPr>
      <dsp:spPr>
        <a:xfrm>
          <a:off x="2526605" y="2987643"/>
          <a:ext cx="2006349" cy="8535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>
              <a:solidFill>
                <a:srgbClr val="002060"/>
              </a:solidFill>
              <a:latin typeface="Arial Rounded MT Bold" panose="020F0704030504030204" pitchFamily="34" charset="0"/>
            </a:rPr>
            <a:t>Phylum:-</a:t>
          </a:r>
          <a:r>
            <a:rPr lang="en-US" sz="1600" b="1" kern="1200" dirty="0" err="1">
              <a:solidFill>
                <a:srgbClr val="002060"/>
              </a:solidFill>
              <a:latin typeface="Arial Rounded MT Bold" panose="020F0704030504030204" pitchFamily="34" charset="0"/>
            </a:rPr>
            <a:t>Nemathelminthes</a:t>
          </a:r>
          <a:endParaRPr lang="en-IN" sz="1600" b="1" kern="1200" dirty="0">
            <a:solidFill>
              <a:srgbClr val="002060"/>
            </a:solidFill>
            <a:latin typeface="Arial Rounded MT Bold" panose="020F0704030504030204" pitchFamily="34" charset="0"/>
          </a:endParaRPr>
        </a:p>
      </dsp:txBody>
      <dsp:txXfrm>
        <a:off x="2551606" y="3012644"/>
        <a:ext cx="1956347" cy="803586"/>
      </dsp:txXfrm>
    </dsp:sp>
    <dsp:sp modelId="{DFDB58E4-B2B7-45FA-8F88-C3EE0A5F5A54}">
      <dsp:nvSpPr>
        <dsp:cNvPr id="0" name=""/>
        <dsp:cNvSpPr/>
      </dsp:nvSpPr>
      <dsp:spPr>
        <a:xfrm>
          <a:off x="4655705" y="1548054"/>
          <a:ext cx="1726184" cy="853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AB393-51D2-4508-9368-FC12BCF421FC}">
      <dsp:nvSpPr>
        <dsp:cNvPr id="0" name=""/>
        <dsp:cNvSpPr/>
      </dsp:nvSpPr>
      <dsp:spPr>
        <a:xfrm>
          <a:off x="4805065" y="1689945"/>
          <a:ext cx="1726184" cy="853588"/>
        </a:xfrm>
        <a:prstGeom prst="roundRect">
          <a:avLst>
            <a:gd name="adj" fmla="val 10000"/>
          </a:avLst>
        </a:prstGeom>
        <a:solidFill>
          <a:schemeClr val="lt1"/>
        </a:solidFill>
        <a:ln w="19050" cap="rnd" cmpd="sng" algn="ctr">
          <a:solidFill>
            <a:schemeClr val="accent1"/>
          </a:solidFill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>
              <a:latin typeface="Arial Rounded MT Bold" panose="020F0704030504030204" pitchFamily="34" charset="0"/>
            </a:rPr>
            <a:t>Arthropods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Arial Rounded MT Bold" panose="020F0704030504030204" pitchFamily="34" charset="0"/>
            </a:rPr>
            <a:t>(</a:t>
          </a:r>
          <a:r>
            <a:rPr lang="en-US" sz="1800" kern="1200" dirty="0" err="1">
              <a:latin typeface="Arial Rounded MT Bold" panose="020F0704030504030204" pitchFamily="34" charset="0"/>
            </a:rPr>
            <a:t>Metazoa</a:t>
          </a:r>
          <a:r>
            <a:rPr lang="en-US" sz="1800" kern="1200" dirty="0">
              <a:latin typeface="Arial Rounded MT Bold" panose="020F0704030504030204" pitchFamily="34" charset="0"/>
            </a:rPr>
            <a:t>- Multicellular)</a:t>
          </a:r>
          <a:endParaRPr lang="en-IN" sz="1800" b="1" kern="1200" dirty="0">
            <a:latin typeface="Arial Rounded MT Bold" panose="020F0704030504030204" pitchFamily="34" charset="0"/>
          </a:endParaRPr>
        </a:p>
      </dsp:txBody>
      <dsp:txXfrm>
        <a:off x="4830066" y="1714946"/>
        <a:ext cx="1676182" cy="803586"/>
      </dsp:txXfrm>
    </dsp:sp>
    <dsp:sp modelId="{06170BC3-208C-4882-9BF4-95BA74C68FB4}">
      <dsp:nvSpPr>
        <dsp:cNvPr id="0" name=""/>
        <dsp:cNvSpPr/>
      </dsp:nvSpPr>
      <dsp:spPr>
        <a:xfrm>
          <a:off x="4589407" y="2840536"/>
          <a:ext cx="1860755" cy="666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0CBA8-C65D-435A-99AD-902023F5A401}">
      <dsp:nvSpPr>
        <dsp:cNvPr id="0" name=""/>
        <dsp:cNvSpPr/>
      </dsp:nvSpPr>
      <dsp:spPr>
        <a:xfrm>
          <a:off x="4738767" y="2982428"/>
          <a:ext cx="1860755" cy="6669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>
              <a:solidFill>
                <a:srgbClr val="00B050"/>
              </a:solidFill>
              <a:latin typeface="Arial Rounded MT Bold" panose="020F0704030504030204" pitchFamily="34" charset="0"/>
            </a:rPr>
            <a:t>Phylum:-</a:t>
          </a:r>
          <a:r>
            <a:rPr lang="en-US" sz="1600" b="1" kern="1200" dirty="0" err="1">
              <a:solidFill>
                <a:srgbClr val="00B050"/>
              </a:solidFill>
              <a:latin typeface="Arial Rounded MT Bold" panose="020F0704030504030204" pitchFamily="34" charset="0"/>
            </a:rPr>
            <a:t>Acanthocephala</a:t>
          </a:r>
          <a:endParaRPr lang="en-IN" sz="1600" b="1" kern="1200" dirty="0">
            <a:solidFill>
              <a:srgbClr val="00B050"/>
            </a:solidFill>
            <a:latin typeface="Arial Rounded MT Bold" panose="020F0704030504030204" pitchFamily="34" charset="0"/>
          </a:endParaRPr>
        </a:p>
      </dsp:txBody>
      <dsp:txXfrm>
        <a:off x="4758302" y="3001963"/>
        <a:ext cx="1821685" cy="6278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7CF879-4FB3-4168-B98A-3DD2DEFFB52D}">
      <dsp:nvSpPr>
        <dsp:cNvPr id="0" name=""/>
        <dsp:cNvSpPr/>
      </dsp:nvSpPr>
      <dsp:spPr>
        <a:xfrm>
          <a:off x="3384376" y="1168492"/>
          <a:ext cx="2333645" cy="3032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609"/>
              </a:lnTo>
              <a:lnTo>
                <a:pt x="2333645" y="151609"/>
              </a:lnTo>
              <a:lnTo>
                <a:pt x="2333645" y="30321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7A803E-40FD-433E-A360-8272B47D37A6}">
      <dsp:nvSpPr>
        <dsp:cNvPr id="0" name=""/>
        <dsp:cNvSpPr/>
      </dsp:nvSpPr>
      <dsp:spPr>
        <a:xfrm>
          <a:off x="3270842" y="1168492"/>
          <a:ext cx="113533" cy="303218"/>
        </a:xfrm>
        <a:custGeom>
          <a:avLst/>
          <a:gdLst/>
          <a:ahLst/>
          <a:cxnLst/>
          <a:rect l="0" t="0" r="0" b="0"/>
          <a:pathLst>
            <a:path>
              <a:moveTo>
                <a:pt x="113533" y="0"/>
              </a:moveTo>
              <a:lnTo>
                <a:pt x="113533" y="151609"/>
              </a:lnTo>
              <a:lnTo>
                <a:pt x="0" y="151609"/>
              </a:lnTo>
              <a:lnTo>
                <a:pt x="0" y="30321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A5AF37-8483-4342-BE31-5B33F814853E}">
      <dsp:nvSpPr>
        <dsp:cNvPr id="0" name=""/>
        <dsp:cNvSpPr/>
      </dsp:nvSpPr>
      <dsp:spPr>
        <a:xfrm>
          <a:off x="937196" y="1168492"/>
          <a:ext cx="2447179" cy="303218"/>
        </a:xfrm>
        <a:custGeom>
          <a:avLst/>
          <a:gdLst/>
          <a:ahLst/>
          <a:cxnLst/>
          <a:rect l="0" t="0" r="0" b="0"/>
          <a:pathLst>
            <a:path>
              <a:moveTo>
                <a:pt x="2447179" y="0"/>
              </a:moveTo>
              <a:lnTo>
                <a:pt x="2447179" y="151609"/>
              </a:lnTo>
              <a:lnTo>
                <a:pt x="0" y="151609"/>
              </a:lnTo>
              <a:lnTo>
                <a:pt x="0" y="30321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5EC3E3-C5BE-415A-A177-5BB0B494C36C}">
      <dsp:nvSpPr>
        <dsp:cNvPr id="0" name=""/>
        <dsp:cNvSpPr/>
      </dsp:nvSpPr>
      <dsp:spPr>
        <a:xfrm>
          <a:off x="2880319" y="270389"/>
          <a:ext cx="1008113" cy="898103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146983-BF30-45E3-8847-CF098EACCC0E}">
      <dsp:nvSpPr>
        <dsp:cNvPr id="0" name=""/>
        <dsp:cNvSpPr/>
      </dsp:nvSpPr>
      <dsp:spPr>
        <a:xfrm>
          <a:off x="2880319" y="270389"/>
          <a:ext cx="1008113" cy="898103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62C36E-67C1-4A7A-A964-C327A327646C}">
      <dsp:nvSpPr>
        <dsp:cNvPr id="0" name=""/>
        <dsp:cNvSpPr/>
      </dsp:nvSpPr>
      <dsp:spPr>
        <a:xfrm>
          <a:off x="2376262" y="432047"/>
          <a:ext cx="2016227" cy="57478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err="1">
              <a:solidFill>
                <a:srgbClr val="C00000"/>
              </a:solidFill>
              <a:latin typeface="Arial Rounded MT Bold" panose="020F0704030504030204" pitchFamily="34" charset="0"/>
            </a:rPr>
            <a:t>Helminths</a:t>
          </a:r>
          <a:endParaRPr lang="en-IN" sz="2400" kern="1200" dirty="0">
            <a:solidFill>
              <a:srgbClr val="C00000"/>
            </a:solidFill>
            <a:latin typeface="Arial Rounded MT Bold" panose="020F0704030504030204" pitchFamily="34" charset="0"/>
          </a:endParaRPr>
        </a:p>
      </dsp:txBody>
      <dsp:txXfrm>
        <a:off x="2376262" y="432047"/>
        <a:ext cx="2016227" cy="574786"/>
      </dsp:txXfrm>
    </dsp:sp>
    <dsp:sp modelId="{D5E26620-BD06-475B-9E5C-12C86E6251FB}">
      <dsp:nvSpPr>
        <dsp:cNvPr id="0" name=""/>
        <dsp:cNvSpPr/>
      </dsp:nvSpPr>
      <dsp:spPr>
        <a:xfrm>
          <a:off x="468966" y="1471710"/>
          <a:ext cx="936460" cy="721947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E399AF-F609-43C3-A85A-C2EC48697918}">
      <dsp:nvSpPr>
        <dsp:cNvPr id="0" name=""/>
        <dsp:cNvSpPr/>
      </dsp:nvSpPr>
      <dsp:spPr>
        <a:xfrm>
          <a:off x="468966" y="1471710"/>
          <a:ext cx="936460" cy="721947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0A9910-AB00-4F0A-9211-7CA182BB9E98}">
      <dsp:nvSpPr>
        <dsp:cNvPr id="0" name=""/>
        <dsp:cNvSpPr/>
      </dsp:nvSpPr>
      <dsp:spPr>
        <a:xfrm>
          <a:off x="736" y="1601661"/>
          <a:ext cx="1872920" cy="46204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>
              <a:latin typeface="Arial Rounded MT Bold" panose="020F0704030504030204" pitchFamily="34" charset="0"/>
            </a:rPr>
            <a:t>Platyhelminthe</a:t>
          </a:r>
          <a:r>
            <a:rPr lang="en-US" sz="1700" b="1" kern="1200" dirty="0">
              <a:latin typeface="Arial Rounded MT Bold" panose="020F0704030504030204" pitchFamily="34" charset="0"/>
            </a:rPr>
            <a:t>s</a:t>
          </a:r>
          <a:endParaRPr lang="en-IN" sz="1700" b="1" kern="1200" dirty="0">
            <a:latin typeface="Arial Rounded MT Bold" panose="020F0704030504030204" pitchFamily="34" charset="0"/>
          </a:endParaRPr>
        </a:p>
      </dsp:txBody>
      <dsp:txXfrm>
        <a:off x="736" y="1601661"/>
        <a:ext cx="1872920" cy="462046"/>
      </dsp:txXfrm>
    </dsp:sp>
    <dsp:sp modelId="{786E92A5-AFA5-4F18-8758-6E5BDF4BBBAF}">
      <dsp:nvSpPr>
        <dsp:cNvPr id="0" name=""/>
        <dsp:cNvSpPr/>
      </dsp:nvSpPr>
      <dsp:spPr>
        <a:xfrm>
          <a:off x="2723858" y="1471710"/>
          <a:ext cx="1093967" cy="721947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9DC829-BF64-4122-AE61-B3E72BC762EB}">
      <dsp:nvSpPr>
        <dsp:cNvPr id="0" name=""/>
        <dsp:cNvSpPr/>
      </dsp:nvSpPr>
      <dsp:spPr>
        <a:xfrm>
          <a:off x="2723858" y="1471710"/>
          <a:ext cx="1093967" cy="721947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1EA57F-8E1B-4E2B-8462-8648794A6BE6}">
      <dsp:nvSpPr>
        <dsp:cNvPr id="0" name=""/>
        <dsp:cNvSpPr/>
      </dsp:nvSpPr>
      <dsp:spPr>
        <a:xfrm>
          <a:off x="2176874" y="1601661"/>
          <a:ext cx="2187935" cy="46204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 err="1">
              <a:latin typeface="Arial Rounded MT Bold" panose="020F0704030504030204" pitchFamily="34" charset="0"/>
            </a:rPr>
            <a:t>Nemathelminthes</a:t>
          </a:r>
          <a:endParaRPr lang="en-IN" sz="1800" b="1" kern="1200" dirty="0">
            <a:latin typeface="Arial Rounded MT Bold" panose="020F0704030504030204" pitchFamily="34" charset="0"/>
          </a:endParaRPr>
        </a:p>
      </dsp:txBody>
      <dsp:txXfrm>
        <a:off x="2176874" y="1601661"/>
        <a:ext cx="2187935" cy="462046"/>
      </dsp:txXfrm>
    </dsp:sp>
    <dsp:sp modelId="{684A3BB3-971B-41BF-96BA-73309FA77044}">
      <dsp:nvSpPr>
        <dsp:cNvPr id="0" name=""/>
        <dsp:cNvSpPr/>
      </dsp:nvSpPr>
      <dsp:spPr>
        <a:xfrm>
          <a:off x="5193025" y="1471710"/>
          <a:ext cx="1049993" cy="721947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01AE5D-D05A-44A5-9063-89DB1DE82CC8}">
      <dsp:nvSpPr>
        <dsp:cNvPr id="0" name=""/>
        <dsp:cNvSpPr/>
      </dsp:nvSpPr>
      <dsp:spPr>
        <a:xfrm>
          <a:off x="5193025" y="1471710"/>
          <a:ext cx="1049993" cy="721947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609EC1-85CE-4B7F-91F6-17700631DF6A}">
      <dsp:nvSpPr>
        <dsp:cNvPr id="0" name=""/>
        <dsp:cNvSpPr/>
      </dsp:nvSpPr>
      <dsp:spPr>
        <a:xfrm>
          <a:off x="4668028" y="1601661"/>
          <a:ext cx="2099987" cy="462046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 err="1">
              <a:latin typeface="Arial Rounded MT Bold" panose="020F0704030504030204" pitchFamily="34" charset="0"/>
            </a:rPr>
            <a:t>Acanthocephala</a:t>
          </a:r>
          <a:endParaRPr lang="en-IN" sz="1800" b="1" kern="1200" dirty="0">
            <a:latin typeface="Arial Rounded MT Bold" panose="020F0704030504030204" pitchFamily="34" charset="0"/>
          </a:endParaRPr>
        </a:p>
      </dsp:txBody>
      <dsp:txXfrm>
        <a:off x="4668028" y="1601661"/>
        <a:ext cx="2099987" cy="462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6AC89-1D24-4F9E-982F-DA5BF7ECD9F4}" type="datetimeFigureOut">
              <a:rPr lang="en-IN" smtClean="0"/>
              <a:pPr/>
              <a:t>04-11-2020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56353-8F37-4299-9A00-D215CE4B5BD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0395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3219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90217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01957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03781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1300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02849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6117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86283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51964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/>
              <a:t>ic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5EC24-4952-459B-B93A-BEA715CF627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5368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42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5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64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59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97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112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095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408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0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745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37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090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909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5849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606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5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02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78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s://www.basu.org.in/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png"/><Relationship Id="rId9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6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4572008"/>
            <a:ext cx="6477000" cy="2143140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</a:pPr>
            <a:r>
              <a:rPr lang="pt-BR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Dr. AJIT KUMAR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Department of Veterinary Parasitology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Bihar Veterinary College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Bihar Animal Sciences University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Patna-800014</a:t>
            </a: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971600" y="240365"/>
            <a:ext cx="6192688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Salient Characters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of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Phylum: </a:t>
            </a:r>
            <a:r>
              <a:rPr lang="en-US" sz="2800" b="1" dirty="0" err="1" smtClean="0">
                <a:solidFill>
                  <a:srgbClr val="FF0000"/>
                </a:solidFill>
                <a:latin typeface="Arial Black" panose="020B0A04020102020204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10" name="Picture 9" descr="Bihar Animal Sciences University | बिहार पशु विज्ञान विश्वविद्यालय">
            <a:hlinkClick r:id="rId3" tooltip="&quot;Bihar Animal Sciences University | बिहार पशु विज्ञान विश्वविद्यालय - &quot;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428604"/>
            <a:ext cx="1149087" cy="119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lour Logofinal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98332" y="232060"/>
            <a:ext cx="1099890" cy="1246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16386" name="Picture 2" descr="Liver fluke disease in sheep and catt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172" y="2163686"/>
            <a:ext cx="2190750" cy="208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Backyard Goats | Informative bleets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32307">
            <a:off x="1069716" y="3214829"/>
            <a:ext cx="1196812" cy="14413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Dioctophyma renale in a dog: Clinical diagnosis and surgical treatment -  ScienceDirect">
            <a:extLst>
              <a:ext uri="{FF2B5EF4-FFF2-40B4-BE49-F238E27FC236}">
                <a16:creationId xmlns:a16="http://schemas.microsoft.com/office/drawing/2014/main" xmlns="" id="{519FE6A8-D63E-4285-B7C5-936FE87F2972}"/>
              </a:ext>
            </a:extLst>
          </p:cNvPr>
          <p:cNvPicPr/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-1" r="7675" b="4402"/>
          <a:stretch/>
        </p:blipFill>
        <p:spPr bwMode="auto">
          <a:xfrm rot="2536166">
            <a:off x="7344123" y="3066738"/>
            <a:ext cx="1542353" cy="173756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 descr="Chinook Dog Breed Information"/>
          <p:cNvPicPr/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" t="19501" r="6193" b="8750"/>
          <a:stretch/>
        </p:blipFill>
        <p:spPr bwMode="auto">
          <a:xfrm>
            <a:off x="4885889" y="2084712"/>
            <a:ext cx="2333625" cy="218881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584590" y="1916832"/>
            <a:ext cx="7934836" cy="5076122"/>
          </a:xfrm>
        </p:spPr>
        <p:txBody>
          <a:bodyPr>
            <a:norm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7030A0"/>
                </a:solidFill>
                <a:latin typeface="Arial Rounded MT Bold" pitchFamily="34" charset="0"/>
              </a:rPr>
              <a:t>Parasites are eukaryotic organisms.  </a:t>
            </a:r>
          </a:p>
          <a:p>
            <a:pPr lvl="0" algn="just"/>
            <a:endParaRPr lang="en-US" sz="2000" b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467544" y="369331"/>
            <a:ext cx="823588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4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r>
              <a:rPr lang="en-US" sz="2400" b="1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en-US" sz="2400" b="1" dirty="0" smtClean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41786090"/>
              </p:ext>
            </p:extLst>
          </p:nvPr>
        </p:nvGraphicFramePr>
        <p:xfrm>
          <a:off x="309162" y="2116537"/>
          <a:ext cx="6599523" cy="4091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6952265" y="3167185"/>
            <a:ext cx="1567160" cy="995146"/>
          </a:xfrm>
          <a:prstGeom prst="roundRect">
            <a:avLst>
              <a:gd name="adj" fmla="val 10000"/>
            </a:avLst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0" name="Rounded Rectangle 9"/>
          <p:cNvSpPr/>
          <p:nvPr/>
        </p:nvSpPr>
        <p:spPr>
          <a:xfrm>
            <a:off x="7111576" y="3356992"/>
            <a:ext cx="1708896" cy="990923"/>
          </a:xfrm>
          <a:prstGeom prst="roundRect">
            <a:avLst>
              <a:gd name="adj" fmla="val 10000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US" b="1" dirty="0">
                <a:solidFill>
                  <a:srgbClr val="002060"/>
                </a:solidFill>
                <a:latin typeface="Arial Rounded MT Bold" panose="020F0704030504030204" pitchFamily="34" charset="0"/>
              </a:rPr>
              <a:t>Protozoa</a:t>
            </a:r>
          </a:p>
          <a:p>
            <a:pPr lvl="0"/>
            <a:r>
              <a:rPr lang="en-US" b="1" dirty="0">
                <a:solidFill>
                  <a:srgbClr val="002060"/>
                </a:solidFill>
                <a:latin typeface="Arial Rounded MT Bold" panose="020F0704030504030204" pitchFamily="34" charset="0"/>
              </a:rPr>
              <a:t>(Unicellular)</a:t>
            </a:r>
            <a:endParaRPr lang="en-IN" b="1" dirty="0">
              <a:solidFill>
                <a:srgbClr val="002060"/>
              </a:solidFill>
              <a:latin typeface="Arial Rounded MT Bold" panose="020F0704030504030204" pitchFamily="34" charset="0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5203289" y="2843493"/>
            <a:ext cx="2448272" cy="94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7651561" y="2852936"/>
            <a:ext cx="0" cy="265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608924" y="443711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841172" y="443711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529490" cy="5214974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b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Helminth</a:t>
            </a: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word has been derived from a Greek word </a:t>
            </a:r>
            <a:r>
              <a:rPr lang="en-US" sz="2000" b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helmins</a:t>
            </a: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or </a:t>
            </a:r>
            <a:r>
              <a:rPr lang="en-US" sz="2000" b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helminthos</a:t>
            </a: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which means a </a:t>
            </a:r>
            <a:r>
              <a:rPr lang="en-US" sz="2000" b="1" u="sng" dirty="0">
                <a:solidFill>
                  <a:srgbClr val="7030A0"/>
                </a:solidFill>
                <a:latin typeface="Arial Rounded MT Bold" panose="020F0704030504030204" pitchFamily="34" charset="0"/>
              </a:rPr>
              <a:t>worm</a:t>
            </a: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b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Helminths</a:t>
            </a: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(worms)  are mainly </a:t>
            </a:r>
            <a:r>
              <a:rPr lang="en-US" sz="2000" b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endoparasites</a:t>
            </a: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.</a:t>
            </a:r>
          </a:p>
          <a:p>
            <a:pPr lvl="0" algn="just">
              <a:lnSpc>
                <a:spcPct val="150000"/>
              </a:lnSpc>
            </a:pPr>
            <a:r>
              <a:rPr lang="en-US" sz="2000" b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285728"/>
            <a:ext cx="648072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3200" b="1" dirty="0" err="1" smtClean="0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9983846"/>
              </p:ext>
            </p:extLst>
          </p:nvPr>
        </p:nvGraphicFramePr>
        <p:xfrm>
          <a:off x="1043608" y="2996952"/>
          <a:ext cx="6768752" cy="2464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539552" y="1052736"/>
            <a:ext cx="8208912" cy="5779864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  <a:latin typeface="Arial Black" panose="020B0A04020102020204" pitchFamily="34" charset="0"/>
              </a:rPr>
              <a:t>Commonly called nematodes ( Roundworms). 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Arial Black" panose="020B0A04020102020204" pitchFamily="34" charset="0"/>
              </a:rPr>
              <a:t>Body is generally cylindrical with pointed ends.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C00000"/>
                </a:solidFill>
                <a:latin typeface="Arial Black" panose="020B0A04020102020204" pitchFamily="34" charset="0"/>
              </a:rPr>
              <a:t>Body is round in cross section and hence they are called as </a:t>
            </a:r>
            <a:r>
              <a:rPr lang="en-US" sz="2000" b="1" u="sng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roundworms</a:t>
            </a:r>
            <a:r>
              <a:rPr lang="en-US" sz="2000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7030A0"/>
                </a:solidFill>
                <a:latin typeface="Arial Rounded MT Bold" panose="020F0704030504030204" pitchFamily="34" charset="0"/>
              </a:rPr>
              <a:t>C</a:t>
            </a:r>
            <a:r>
              <a:rPr lang="en-US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uticle </a:t>
            </a:r>
            <a:r>
              <a:rPr lang="en-US" dirty="0">
                <a:solidFill>
                  <a:srgbClr val="7030A0"/>
                </a:solidFill>
                <a:latin typeface="Arial Rounded MT Bold" panose="020F0704030504030204" pitchFamily="34" charset="0"/>
              </a:rPr>
              <a:t>of Nematodes is rich in collagen and a carbohydrate-protein polymer called chitin.</a:t>
            </a:r>
            <a:endParaRPr lang="en-US" b="1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lvl="0" algn="just"/>
            <a:r>
              <a:rPr lang="en-US" sz="2000" b="1" dirty="0"/>
              <a:t> </a:t>
            </a:r>
            <a:endParaRPr lang="en-US" sz="2000" b="1" dirty="0">
              <a:solidFill>
                <a:srgbClr val="002060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en-US" sz="2000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0" y="-6479"/>
            <a:ext cx="914400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8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itchFamily="34" charset="0"/>
            </a:endParaRP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Arial Black" pitchFamily="34" charset="0"/>
              </a:rPr>
              <a:t>Class: Nematoda</a:t>
            </a: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 descr="Soil (Life) Series – “Pick a Phylum” – Nematodes | The Soil Hugger's Journey">
            <a:extLst>
              <a:ext uri="{FF2B5EF4-FFF2-40B4-BE49-F238E27FC236}">
                <a16:creationId xmlns:a16="http://schemas.microsoft.com/office/drawing/2014/main" xmlns="" id="{6660FC31-37E9-432F-BC0B-08E15AFA5E1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717032"/>
            <a:ext cx="5943600" cy="31409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5559548"/>
      </p:ext>
    </p:extLst>
  </p:cSld>
  <p:clrMapOvr>
    <a:masterClrMapping/>
  </p:clrMapOvr>
  <p:transition>
    <p:blinds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539552" y="1238484"/>
            <a:ext cx="8064896" cy="5405225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92D050"/>
                </a:solidFill>
                <a:latin typeface="Arial Rounded MT Bold" panose="020F0704030504030204" pitchFamily="34" charset="0"/>
              </a:rPr>
              <a:t>Body cavity present </a:t>
            </a:r>
            <a:r>
              <a:rPr lang="en-US" sz="2400" b="1" dirty="0" smtClean="0">
                <a:solidFill>
                  <a:srgbClr val="92D050"/>
                </a:solidFill>
                <a:latin typeface="Arial Rounded MT Bold" panose="020F0704030504030204" pitchFamily="34" charset="0"/>
              </a:rPr>
              <a:t>(</a:t>
            </a:r>
            <a:r>
              <a:rPr lang="en-US" sz="2400" b="1" dirty="0" err="1" smtClean="0">
                <a:solidFill>
                  <a:srgbClr val="92D050"/>
                </a:solidFill>
                <a:latin typeface="Arial Rounded MT Bold" panose="020F0704030504030204" pitchFamily="34" charset="0"/>
              </a:rPr>
              <a:t>Pseudocoelomate</a:t>
            </a:r>
            <a:r>
              <a:rPr lang="en-US" sz="2400" b="1" dirty="0" smtClean="0">
                <a:solidFill>
                  <a:srgbClr val="92D050"/>
                </a:solidFill>
                <a:latin typeface="Arial Rounded MT Bold" panose="020F0704030504030204" pitchFamily="34" charset="0"/>
              </a:rPr>
              <a:t>).</a:t>
            </a:r>
            <a:endParaRPr lang="en-US" sz="2400" b="1" dirty="0">
              <a:solidFill>
                <a:srgbClr val="92D05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B0F0"/>
                </a:solidFill>
                <a:latin typeface="Arial Rounded MT Bold" panose="020F0704030504030204" pitchFamily="34" charset="0"/>
              </a:rPr>
              <a:t>Body segmentation </a:t>
            </a:r>
            <a:r>
              <a:rPr lang="en-US" sz="2400" b="1" dirty="0" smtClean="0">
                <a:solidFill>
                  <a:srgbClr val="00B0F0"/>
                </a:solidFill>
                <a:latin typeface="Arial Rounded MT Bold" panose="020F0704030504030204" pitchFamily="34" charset="0"/>
              </a:rPr>
              <a:t>absent.</a:t>
            </a:r>
            <a:endParaRPr lang="en-US" sz="2400" b="1" dirty="0">
              <a:solidFill>
                <a:srgbClr val="00B0F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Sucker </a:t>
            </a:r>
            <a:r>
              <a:rPr lang="en-US" sz="2400" b="1" dirty="0" smtClean="0">
                <a:solidFill>
                  <a:srgbClr val="00B050"/>
                </a:solidFill>
                <a:latin typeface="Arial Rounded MT Bold" panose="020F0704030504030204" pitchFamily="34" charset="0"/>
              </a:rPr>
              <a:t>absent.</a:t>
            </a:r>
            <a:endParaRPr lang="en-US" sz="2400" b="1" dirty="0">
              <a:solidFill>
                <a:srgbClr val="00B05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400" b="1" dirty="0">
                <a:latin typeface="Arial Rounded MT Bold" panose="020F0704030504030204" pitchFamily="34" charset="0"/>
              </a:rPr>
              <a:t> Complete alimentary canal is </a:t>
            </a:r>
            <a:r>
              <a:rPr lang="en-US" sz="2400" b="1" dirty="0" smtClean="0">
                <a:latin typeface="Arial Rounded MT Bold" panose="020F0704030504030204" pitchFamily="34" charset="0"/>
              </a:rPr>
              <a:t>present.</a:t>
            </a:r>
            <a:endParaRPr lang="en-US" sz="2400" b="1" dirty="0">
              <a:latin typeface="Arial Rounded MT Bold" panose="020F0704030504030204" pitchFamily="34" charset="0"/>
            </a:endParaRPr>
          </a:p>
          <a:p>
            <a:pPr algn="ctr" eaLnBrk="1" hangingPunct="1">
              <a:lnSpc>
                <a:spcPct val="80000"/>
              </a:lnSpc>
            </a:pPr>
            <a:endParaRPr lang="en-US" sz="2000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116632"/>
            <a:ext cx="626469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32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5" name="Picture 4" descr="Ppns morphology">
            <a:extLst>
              <a:ext uri="{FF2B5EF4-FFF2-40B4-BE49-F238E27FC236}">
                <a16:creationId xmlns:a16="http://schemas.microsoft.com/office/drawing/2014/main" xmlns="" id="{02B39FE4-86D2-4391-9A96-1D7CB5FBC375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3" r="14201"/>
          <a:stretch/>
        </p:blipFill>
        <p:spPr bwMode="auto">
          <a:xfrm>
            <a:off x="2158174" y="3645024"/>
            <a:ext cx="3747532" cy="321297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94479201"/>
      </p:ext>
    </p:extLst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7564" y="1288886"/>
            <a:ext cx="6768752" cy="538473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</a:p>
          <a:p>
            <a:pPr marL="457200" lvl="0" indent="-45720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Unisexual (dioecious)</a:t>
            </a:r>
          </a:p>
          <a:p>
            <a:pPr marL="457200" lvl="0" indent="-457200" algn="just"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B0F0"/>
                </a:solidFill>
                <a:latin typeface="Arial Black" panose="020B0A04020102020204" pitchFamily="34" charset="0"/>
              </a:rPr>
              <a:t>Females are longer than male.</a:t>
            </a:r>
          </a:p>
          <a:p>
            <a:pPr marL="457200" lvl="0" indent="-457200" algn="just">
              <a:buFont typeface="Courier New" panose="02070309020205020404" pitchFamily="49" charset="0"/>
              <a:buChar char="o"/>
            </a:pPr>
            <a:r>
              <a:rPr lang="en-US" sz="2400" b="1" dirty="0">
                <a:latin typeface="Arial Black" panose="020B0A04020102020204" pitchFamily="34" charset="0"/>
              </a:rPr>
              <a:t>Excretory organs are lateral canals</a:t>
            </a:r>
          </a:p>
          <a:p>
            <a:pPr algn="ctr" eaLnBrk="1" hangingPunct="1">
              <a:lnSpc>
                <a:spcPct val="80000"/>
              </a:lnSpc>
            </a:pPr>
            <a:endParaRPr lang="en-US" sz="2000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116632"/>
            <a:ext cx="626469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32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1026" name="Picture 2" descr="Structure of Nematoda - Phylum Nematoda(Roundworms)">
            <a:extLst>
              <a:ext uri="{FF2B5EF4-FFF2-40B4-BE49-F238E27FC236}">
                <a16:creationId xmlns:a16="http://schemas.microsoft.com/office/drawing/2014/main" xmlns="" id="{6CBCF6F5-62D0-48CD-BB27-B61D12630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708" y="3204910"/>
            <a:ext cx="4094584" cy="362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814863"/>
      </p:ext>
    </p:extLst>
  </p:cSld>
  <p:clrMapOvr>
    <a:masterClrMapping/>
  </p:clrMapOvr>
  <p:transition>
    <p:blinds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395536" y="961120"/>
            <a:ext cx="8640960" cy="561746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Life-cycle includes eggs and </a:t>
            </a:r>
            <a:r>
              <a:rPr lang="en-US" sz="2000" dirty="0" smtClean="0">
                <a:solidFill>
                  <a:srgbClr val="002060"/>
                </a:solidFill>
                <a:latin typeface="Arial Rounded MT Bold" panose="020F0704030504030204" pitchFamily="34" charset="0"/>
              </a:rPr>
              <a:t>five </a:t>
            </a:r>
            <a:r>
              <a:rPr lang="en-US" sz="20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larval stages and  mature adult worm.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Larval stages are designated as 1</a:t>
            </a:r>
            <a:r>
              <a:rPr lang="en-US" sz="2000" baseline="30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st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, 2</a:t>
            </a:r>
            <a:r>
              <a:rPr lang="en-US" sz="2000" baseline="30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nd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US" sz="2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3</a:t>
            </a:r>
            <a:r>
              <a:rPr lang="en-US" sz="2000" baseline="30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rd,</a:t>
            </a:r>
            <a:r>
              <a:rPr lang="en-US" sz="2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4</a:t>
            </a:r>
            <a:r>
              <a:rPr lang="en-US" sz="2000" baseline="30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th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US" sz="2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and 5</a:t>
            </a:r>
            <a:r>
              <a:rPr lang="en-US" sz="2000" baseline="30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th</a:t>
            </a:r>
            <a:r>
              <a:rPr lang="en-US" sz="2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 stage 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larva i.e. L1, L2, L3 ,</a:t>
            </a:r>
            <a:r>
              <a:rPr lang="en-US" sz="2000" dirty="0" smtClean="0">
                <a:solidFill>
                  <a:srgbClr val="7030A0"/>
                </a:solidFill>
                <a:latin typeface="Arial Rounded MT Bold" panose="020F0704030504030204" pitchFamily="34" charset="0"/>
              </a:rPr>
              <a:t>L4 and L5 ( Immature adult) . </a:t>
            </a: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B0F0"/>
                </a:solidFill>
                <a:latin typeface="Arial Rounded MT Bold" panose="020F0704030504030204" pitchFamily="34" charset="0"/>
              </a:rPr>
              <a:t>Molting or ecdysis i.e. shedding of cuticular sheath takes places between two larval stages 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u="sng" dirty="0">
                <a:solidFill>
                  <a:srgbClr val="002060"/>
                </a:solidFill>
                <a:latin typeface="Arial Rounded MT Bold" panose="020F0704030504030204" pitchFamily="34" charset="0"/>
              </a:rPr>
              <a:t>Four molting </a:t>
            </a:r>
            <a:r>
              <a:rPr lang="en-US" sz="20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occur in the life-cycle of nematodes.</a:t>
            </a:r>
          </a:p>
          <a:p>
            <a:pPr algn="ctr" eaLnBrk="1" hangingPunct="1">
              <a:lnSpc>
                <a:spcPct val="80000"/>
              </a:lnSpc>
            </a:pPr>
            <a:endParaRPr lang="en-US" sz="2000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27584" y="-3120"/>
            <a:ext cx="7488832" cy="964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8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6" name="Picture 5" descr="Intestinal Nematodes">
            <a:extLst>
              <a:ext uri="{FF2B5EF4-FFF2-40B4-BE49-F238E27FC236}">
                <a16:creationId xmlns:a16="http://schemas.microsoft.com/office/drawing/2014/main" xmlns="" id="{55A759B6-C98B-4792-B0C2-10DED7D7FD2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0" t="25426" r="11144" b="26643"/>
          <a:stretch/>
        </p:blipFill>
        <p:spPr bwMode="auto">
          <a:xfrm>
            <a:off x="1475656" y="4495100"/>
            <a:ext cx="4455160" cy="23629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84360425"/>
      </p:ext>
    </p:extLst>
  </p:cSld>
  <p:clrMapOvr>
    <a:masterClrMapping/>
  </p:clrMapOvr>
  <p:transition>
    <p:blinds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503040" y="692696"/>
            <a:ext cx="8640960" cy="561746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  <a:endParaRPr lang="en-US" sz="20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Infective stage: 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Generally 3</a:t>
            </a:r>
            <a:r>
              <a:rPr lang="en-US" sz="2000" b="1" baseline="30000" dirty="0">
                <a:solidFill>
                  <a:srgbClr val="7030A0"/>
                </a:solidFill>
                <a:latin typeface="Arial Rounded MT Bold" pitchFamily="34" charset="0"/>
              </a:rPr>
              <a:t>rd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 stage larva ( L3)</a:t>
            </a:r>
          </a:p>
          <a:p>
            <a:pPr algn="l">
              <a:buNone/>
            </a:pP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    </a:t>
            </a:r>
            <a:r>
              <a:rPr lang="en-US" sz="2000" b="1" dirty="0">
                <a:solidFill>
                  <a:srgbClr val="C00000"/>
                </a:solidFill>
                <a:latin typeface="Arial Rounded MT Bold" pitchFamily="34" charset="0"/>
              </a:rPr>
              <a:t>Exception: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      </a:t>
            </a: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In Ascarid worms: 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Egg containing 2</a:t>
            </a:r>
            <a:r>
              <a:rPr lang="en-US" sz="2000" b="1" baseline="30000" dirty="0">
                <a:solidFill>
                  <a:srgbClr val="7030A0"/>
                </a:solidFill>
                <a:latin typeface="Arial Rounded MT Bold" pitchFamily="34" charset="0"/>
              </a:rPr>
              <a:t>nd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 stage larva is infective </a:t>
            </a: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stage.</a:t>
            </a:r>
            <a:endParaRPr lang="en-US" sz="20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      In </a:t>
            </a:r>
            <a:r>
              <a:rPr lang="en-US" sz="2000" b="1" i="1" dirty="0">
                <a:solidFill>
                  <a:srgbClr val="002060"/>
                </a:solidFill>
                <a:latin typeface="Arial Rounded MT Bold" pitchFamily="34" charset="0"/>
              </a:rPr>
              <a:t>Trichuris</a:t>
            </a: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 spp. (Whip worm): 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Embryonated eggs</a:t>
            </a:r>
          </a:p>
          <a:p>
            <a:pPr algn="l">
              <a:buNone/>
            </a:pPr>
            <a:endParaRPr lang="en-US" sz="24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27584" y="-3120"/>
            <a:ext cx="7488832" cy="964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8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 descr="Dictyocaulus viviparus genome, variome and transcriptome elucidate lungworm  biology and support future intervention | Scientific Reports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805" y="3323166"/>
            <a:ext cx="4390390" cy="3429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/>
          <p:cNvSpPr/>
          <p:nvPr/>
        </p:nvSpPr>
        <p:spPr>
          <a:xfrm>
            <a:off x="0" y="4509120"/>
            <a:ext cx="226774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Life-cycle of </a:t>
            </a:r>
            <a:r>
              <a:rPr lang="en-US" i="1" dirty="0" err="1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Dictyocaulus</a:t>
            </a:r>
            <a:r>
              <a:rPr lang="en-US" i="1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 viviparous </a:t>
            </a:r>
            <a:r>
              <a:rPr lang="en-US" dirty="0" smtClean="0">
                <a:solidFill>
                  <a:srgbClr val="FF0000"/>
                </a:solidFill>
                <a:latin typeface="Arial Rounded MT Bold" panose="020F0704030504030204" pitchFamily="34" charset="0"/>
              </a:rPr>
              <a:t>( Lu</a:t>
            </a:r>
            <a:r>
              <a:rPr lang="en-US" dirty="0" smtClean="0">
                <a:solidFill>
                  <a:srgbClr val="FF0000"/>
                </a:solidFill>
              </a:rPr>
              <a:t>ng worm)</a:t>
            </a:r>
            <a:endParaRPr lang="en-IN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715822"/>
      </p:ext>
    </p:extLst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568030" y="857523"/>
            <a:ext cx="8640960" cy="561746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  <a:endParaRPr lang="en-US" sz="20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In Ascarid worms: 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Egg containing 2</a:t>
            </a:r>
            <a:r>
              <a:rPr lang="en-US" sz="2000" b="1" baseline="30000" dirty="0">
                <a:solidFill>
                  <a:srgbClr val="7030A0"/>
                </a:solidFill>
                <a:latin typeface="Arial Rounded MT Bold" pitchFamily="34" charset="0"/>
              </a:rPr>
              <a:t>nd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 stage larva is infective stage</a:t>
            </a:r>
          </a:p>
          <a:p>
            <a:pPr algn="l">
              <a:buNone/>
            </a:pPr>
            <a:endParaRPr lang="en-US" sz="24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27584" y="-3120"/>
            <a:ext cx="7488832" cy="964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8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 descr="Nematodes That Infect Domestic Animals | Veterian Key">
            <a:extLst>
              <a:ext uri="{FF2B5EF4-FFF2-40B4-BE49-F238E27FC236}">
                <a16:creationId xmlns:a16="http://schemas.microsoft.com/office/drawing/2014/main" xmlns="" id="{DDBBE841-F53B-4A17-ACA4-49BCC6587F4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28165"/>
            <a:ext cx="6403032" cy="490724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xmlns="" id="{0D3D080E-5123-4219-B4C3-3A79CE75492C}"/>
              </a:ext>
            </a:extLst>
          </p:cNvPr>
          <p:cNvSpPr/>
          <p:nvPr/>
        </p:nvSpPr>
        <p:spPr>
          <a:xfrm rot="10800000" flipV="1">
            <a:off x="5796136" y="6437174"/>
            <a:ext cx="864096" cy="1210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222012"/>
      </p:ext>
    </p:extLst>
  </p:cSld>
  <p:clrMapOvr>
    <a:masterClrMapping/>
  </p:clrMapOvr>
  <p:transition>
    <p:blinds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827584" y="961120"/>
            <a:ext cx="6120680" cy="561746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4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  <a:endParaRPr lang="en-US" sz="20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US" sz="2000" b="1" dirty="0">
              <a:solidFill>
                <a:srgbClr val="002060"/>
              </a:solidFill>
              <a:latin typeface="Arial Rounded MT Bold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In </a:t>
            </a:r>
            <a:r>
              <a:rPr lang="en-US" sz="2000" b="1" i="1" dirty="0">
                <a:solidFill>
                  <a:srgbClr val="002060"/>
                </a:solidFill>
                <a:latin typeface="Arial Rounded MT Bold" pitchFamily="34" charset="0"/>
              </a:rPr>
              <a:t>Trichuris</a:t>
            </a:r>
            <a:r>
              <a:rPr lang="en-US" sz="2000" b="1" dirty="0">
                <a:solidFill>
                  <a:srgbClr val="002060"/>
                </a:solidFill>
                <a:latin typeface="Arial Rounded MT Bold" pitchFamily="34" charset="0"/>
              </a:rPr>
              <a:t> spp. (Whip worm):  </a:t>
            </a:r>
            <a:r>
              <a:rPr lang="en-US" sz="2000" b="1" dirty="0">
                <a:solidFill>
                  <a:srgbClr val="7030A0"/>
                </a:solidFill>
                <a:latin typeface="Arial Rounded MT Bold" pitchFamily="34" charset="0"/>
              </a:rPr>
              <a:t>Infective stage is embryonated eggs</a:t>
            </a:r>
          </a:p>
          <a:p>
            <a:pPr algn="l">
              <a:buNone/>
            </a:pPr>
            <a:endParaRPr lang="en-US" sz="2400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27584" y="-3120"/>
            <a:ext cx="7488832" cy="964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8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 descr="Whipworm Infections in Dogs | Pet Resources | Bishop Ranch Veterinary  Center &amp; Urgent Care">
            <a:extLst>
              <a:ext uri="{FF2B5EF4-FFF2-40B4-BE49-F238E27FC236}">
                <a16:creationId xmlns:a16="http://schemas.microsoft.com/office/drawing/2014/main" xmlns="" id="{DB508DE3-D50E-468A-98AF-EA2962795C0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732"/>
          <a:stretch/>
        </p:blipFill>
        <p:spPr bwMode="auto">
          <a:xfrm>
            <a:off x="1187624" y="3038388"/>
            <a:ext cx="5400040" cy="28727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333048136"/>
      </p:ext>
    </p:extLst>
  </p:cSld>
  <p:clrMapOvr>
    <a:masterClrMapping/>
  </p:clrMapOvr>
  <p:transition>
    <p:blinds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900817" y="1238307"/>
            <a:ext cx="6768752" cy="538473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</a:p>
          <a:p>
            <a:pPr lvl="0" algn="just"/>
            <a:r>
              <a:rPr lang="en-US" sz="2400" b="1" dirty="0">
                <a:solidFill>
                  <a:srgbClr val="002060"/>
                </a:solidFill>
                <a:latin typeface="Arial Rounded MT Bold" panose="020F0704030504030204" pitchFamily="34" charset="0"/>
              </a:rPr>
              <a:t>Life-cycle : Direct.</a:t>
            </a:r>
            <a:endParaRPr lang="en-US" sz="24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116632"/>
            <a:ext cx="626469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32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4100" name="Picture 4" descr="Life cycle of Haemonchus contortus. (Courtesy: pinterest.com) | Download  Scientific Diagram">
            <a:extLst>
              <a:ext uri="{FF2B5EF4-FFF2-40B4-BE49-F238E27FC236}">
                <a16:creationId xmlns:a16="http://schemas.microsoft.com/office/drawing/2014/main" xmlns="" id="{9688CD3B-427A-403C-8894-E0D9A3741C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93469"/>
            <a:ext cx="5832648" cy="385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1455146"/>
      </p:ext>
    </p:extLst>
  </p:cSld>
  <p:clrMapOvr>
    <a:masterClrMapping/>
  </p:clrMapOvr>
  <p:transition>
    <p:blinds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900817" y="1238307"/>
            <a:ext cx="6768752" cy="5384736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en-US" sz="2800" b="1" dirty="0">
                <a:solidFill>
                  <a:srgbClr val="7030A0"/>
                </a:solidFill>
                <a:latin typeface="Arial Black" panose="020B0A04020102020204" pitchFamily="34" charset="0"/>
              </a:rPr>
              <a:t>General Characters: </a:t>
            </a:r>
          </a:p>
          <a:p>
            <a:pPr lvl="0" algn="just"/>
            <a:r>
              <a:rPr lang="en-US" sz="2400" b="1" dirty="0">
                <a:solidFill>
                  <a:srgbClr val="002060"/>
                </a:solidFill>
                <a:latin typeface="Arial Rounded MT Bold" panose="020F0704030504030204" pitchFamily="34" charset="0"/>
              </a:rPr>
              <a:t>Life-cycle  : Indirect.</a:t>
            </a:r>
          </a:p>
          <a:p>
            <a:pPr algn="ctr" eaLnBrk="1" hangingPunct="1">
              <a:lnSpc>
                <a:spcPct val="80000"/>
              </a:lnSpc>
            </a:pPr>
            <a:endParaRPr lang="en-US" sz="2000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116632"/>
            <a:ext cx="626469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3200" b="1" dirty="0" err="1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32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7086600" y="6671733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3074" name="Picture 2" descr="CDC - Dirofliariasis - Biology - Life Cycle of D. immitis">
            <a:extLst>
              <a:ext uri="{FF2B5EF4-FFF2-40B4-BE49-F238E27FC236}">
                <a16:creationId xmlns:a16="http://schemas.microsoft.com/office/drawing/2014/main" xmlns="" id="{D9CE32EC-6D06-4BAE-9504-2634200F4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718" y="2302273"/>
            <a:ext cx="5314950" cy="455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418958"/>
      </p:ext>
    </p:extLst>
  </p:cSld>
  <p:clrMapOvr>
    <a:masterClrMapping/>
  </p:clrMapOvr>
  <p:transition>
    <p:blinds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800" b="1" dirty="0">
                <a:solidFill>
                  <a:srgbClr val="7030A0"/>
                </a:solidFill>
                <a:latin typeface="Arial Rounded MT Bold" pitchFamily="34" charset="0"/>
              </a:rPr>
              <a:t>Phylum- </a:t>
            </a:r>
            <a:r>
              <a:rPr lang="en-US" sz="2800" b="1" dirty="0" err="1">
                <a:solidFill>
                  <a:srgbClr val="7030A0"/>
                </a:solidFill>
                <a:latin typeface="Arial Rounded MT Bold" pitchFamily="34" charset="0"/>
              </a:rPr>
              <a:t>Nemathelminthes</a:t>
            </a:r>
            <a:r>
              <a:rPr lang="en-US" sz="2800" b="1" dirty="0">
                <a:solidFill>
                  <a:srgbClr val="7030A0"/>
                </a:solidFill>
                <a:latin typeface="Arial Rounded MT Bold" pitchFamily="34" charset="0"/>
              </a:rPr>
              <a:t/>
            </a:r>
            <a:br>
              <a:rPr lang="en-US" sz="2800" b="1" dirty="0">
                <a:solidFill>
                  <a:srgbClr val="7030A0"/>
                </a:solidFill>
                <a:latin typeface="Arial Rounded MT Bold" pitchFamily="34" charset="0"/>
              </a:rPr>
            </a:br>
            <a:r>
              <a:rPr lang="en-US" sz="2800" b="1" dirty="0">
                <a:solidFill>
                  <a:srgbClr val="7030A0"/>
                </a:solidFill>
                <a:latin typeface="Arial Rounded MT Bold" pitchFamily="34" charset="0"/>
              </a:rPr>
              <a:t>Class:- Nematoda ( Roundworms) </a:t>
            </a:r>
            <a:br>
              <a:rPr lang="en-US" sz="2800" b="1" dirty="0">
                <a:solidFill>
                  <a:srgbClr val="7030A0"/>
                </a:solidFill>
                <a:latin typeface="Arial Rounded MT Bold" pitchFamily="34" charset="0"/>
              </a:rPr>
            </a:br>
            <a:r>
              <a:rPr lang="en-US" sz="2800" dirty="0"/>
              <a:t> </a:t>
            </a:r>
            <a:endParaRPr lang="en-US" sz="2800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2456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IN" sz="2800" b="1" dirty="0">
                <a:solidFill>
                  <a:srgbClr val="7030A0"/>
                </a:solidFill>
              </a:rPr>
              <a:t> </a:t>
            </a: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r>
              <a:rPr lang="en-US" sz="1600" b="1" i="1" dirty="0">
                <a:solidFill>
                  <a:srgbClr val="7030A0"/>
                </a:solidFill>
                <a:latin typeface="Arial Rounded MT Bold" pitchFamily="34" charset="0"/>
              </a:rPr>
              <a:t>                </a:t>
            </a: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r>
              <a:rPr lang="en-US" sz="2400" b="1" dirty="0">
                <a:solidFill>
                  <a:srgbClr val="7030A0"/>
                </a:solidFill>
                <a:latin typeface="Arial Rounded MT Bold" pitchFamily="34" charset="0"/>
              </a:rPr>
              <a:t> </a:t>
            </a:r>
            <a:r>
              <a:rPr lang="en-US" sz="2400" b="1" i="1" dirty="0">
                <a:solidFill>
                  <a:srgbClr val="7030A0"/>
                </a:solidFill>
                <a:latin typeface="Arial Rounded MT Bold" pitchFamily="34" charset="0"/>
              </a:rPr>
              <a:t>                    </a:t>
            </a:r>
            <a:endParaRPr lang="en-US" sz="2400" b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>
              <a:buNone/>
            </a:pPr>
            <a:endParaRPr lang="en-US" sz="3200" dirty="0">
              <a:solidFill>
                <a:srgbClr val="7030A0"/>
              </a:solidFill>
              <a:latin typeface="Arial Rounded MT Bold" pitchFamily="34" charset="0"/>
            </a:endParaRPr>
          </a:p>
          <a:p>
            <a:pPr>
              <a:buNone/>
            </a:pPr>
            <a:endParaRPr lang="en-US" sz="2800" b="1" dirty="0">
              <a:solidFill>
                <a:srgbClr val="002060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765" y="1320954"/>
            <a:ext cx="2618961" cy="1745974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pic>
        <p:nvPicPr>
          <p:cNvPr id="8" name="Picture 2" descr="C:\Users\Dr.Ajit\Desktop\800px-Ascaridia_gall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381" y="4017002"/>
            <a:ext cx="2755032" cy="2286000"/>
          </a:xfrm>
          <a:prstGeom prst="rect">
            <a:avLst/>
          </a:prstGeom>
          <a:noFill/>
        </p:spPr>
      </p:pic>
      <p:pic>
        <p:nvPicPr>
          <p:cNvPr id="9" name="Picture 8" descr="F:\1200px-Trichuris_Suis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948268"/>
            <a:ext cx="2016224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Backyard Goats | Informative bleets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312" y="1035877"/>
            <a:ext cx="2575560" cy="1783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Lecture Notes in Medical Technology: Lecture #4: THE HOOKWORMS">
            <a:extLst>
              <a:ext uri="{FF2B5EF4-FFF2-40B4-BE49-F238E27FC236}">
                <a16:creationId xmlns:a16="http://schemas.microsoft.com/office/drawing/2014/main" xmlns="" id="{0EA1D2E8-DFFF-4EFE-A562-302B5A71DE12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11"/>
          <a:stretch/>
        </p:blipFill>
        <p:spPr bwMode="auto">
          <a:xfrm>
            <a:off x="6639953" y="914400"/>
            <a:ext cx="2392680" cy="23698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Dioctophyma renale in a dog: Clinical diagnosis and surgical treatment -  ScienceDirect">
            <a:extLst>
              <a:ext uri="{FF2B5EF4-FFF2-40B4-BE49-F238E27FC236}">
                <a16:creationId xmlns:a16="http://schemas.microsoft.com/office/drawing/2014/main" xmlns="" id="{519FE6A8-D63E-4285-B7C5-936FE87F2972}"/>
              </a:ext>
            </a:extLst>
          </p:cNvPr>
          <p:cNvPicPr/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-1" r="7675" b="4402"/>
          <a:stretch/>
        </p:blipFill>
        <p:spPr bwMode="auto">
          <a:xfrm>
            <a:off x="6032853" y="3852831"/>
            <a:ext cx="3025140" cy="231648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56B04BB-E58C-4C04-817B-8061E4D695FA}"/>
              </a:ext>
            </a:extLst>
          </p:cNvPr>
          <p:cNvSpPr/>
          <p:nvPr/>
        </p:nvSpPr>
        <p:spPr>
          <a:xfrm>
            <a:off x="304800" y="3066928"/>
            <a:ext cx="2535926" cy="2172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 err="1">
                <a:solidFill>
                  <a:srgbClr val="7030A0"/>
                </a:solidFill>
                <a:latin typeface="Arial Rounded MT Bold" pitchFamily="34" charset="0"/>
              </a:rPr>
              <a:t>Toxocara</a:t>
            </a:r>
            <a:r>
              <a:rPr lang="en-US" sz="1800" b="1" i="1" dirty="0">
                <a:solidFill>
                  <a:srgbClr val="7030A0"/>
                </a:solidFill>
                <a:latin typeface="Arial Rounded MT Bold" pitchFamily="34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latin typeface="Arial Rounded MT Bold" pitchFamily="34" charset="0"/>
              </a:rPr>
              <a:t>vitulorum</a:t>
            </a:r>
            <a:endParaRPr lang="en-IN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C68986FC-2DE7-46D8-9966-2B9EEE1C28F7}"/>
              </a:ext>
            </a:extLst>
          </p:cNvPr>
          <p:cNvSpPr/>
          <p:nvPr/>
        </p:nvSpPr>
        <p:spPr>
          <a:xfrm>
            <a:off x="3275856" y="3066928"/>
            <a:ext cx="2933746" cy="650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 err="1">
                <a:solidFill>
                  <a:srgbClr val="7030A0"/>
                </a:solidFill>
                <a:latin typeface="Arial Rounded MT Bold" pitchFamily="34" charset="0"/>
              </a:rPr>
              <a:t>Haemonchus</a:t>
            </a:r>
            <a:r>
              <a:rPr lang="en-US" sz="1800" b="1" i="1" dirty="0">
                <a:solidFill>
                  <a:srgbClr val="7030A0"/>
                </a:solidFill>
                <a:latin typeface="Arial Rounded MT Bold" pitchFamily="34" charset="0"/>
              </a:rPr>
              <a:t> </a:t>
            </a:r>
            <a:r>
              <a:rPr lang="en-US" sz="1800" b="1" i="1" dirty="0" err="1">
                <a:solidFill>
                  <a:srgbClr val="7030A0"/>
                </a:solidFill>
                <a:latin typeface="Arial Rounded MT Bold" pitchFamily="34" charset="0"/>
              </a:rPr>
              <a:t>contortus</a:t>
            </a:r>
            <a:endParaRPr lang="en-US" sz="1800" b="1" i="1" dirty="0">
              <a:solidFill>
                <a:srgbClr val="7030A0"/>
              </a:solidFill>
              <a:latin typeface="Arial Rounded MT Bold" pitchFamily="34" charset="0"/>
            </a:endParaRPr>
          </a:p>
          <a:p>
            <a:pPr algn="ctr"/>
            <a:r>
              <a:rPr lang="en-IN" dirty="0"/>
              <a:t>( Stomach </a:t>
            </a:r>
            <a:r>
              <a:rPr lang="en-IN" dirty="0" smtClean="0"/>
              <a:t>worm)                      </a:t>
            </a:r>
            <a:endParaRPr lang="en-IN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3C6D31B4-9A21-48A8-8187-0267CDD9074F}"/>
              </a:ext>
            </a:extLst>
          </p:cNvPr>
          <p:cNvSpPr/>
          <p:nvPr/>
        </p:nvSpPr>
        <p:spPr>
          <a:xfrm>
            <a:off x="6589370" y="3284220"/>
            <a:ext cx="2443264" cy="432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/>
              <a:t>Ancylostoma</a:t>
            </a:r>
            <a:r>
              <a:rPr lang="en-US" i="1" dirty="0"/>
              <a:t> caninum</a:t>
            </a:r>
          </a:p>
          <a:p>
            <a:pPr algn="ctr"/>
            <a:r>
              <a:rPr lang="en-US" dirty="0"/>
              <a:t>( Hook worm of dog)</a:t>
            </a:r>
            <a:endParaRPr lang="en-IN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41D7CAFF-653E-4068-8C1B-C520DD69FF8D}"/>
              </a:ext>
            </a:extLst>
          </p:cNvPr>
          <p:cNvSpPr/>
          <p:nvPr/>
        </p:nvSpPr>
        <p:spPr>
          <a:xfrm>
            <a:off x="384631" y="6239647"/>
            <a:ext cx="2376264" cy="294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/>
              <a:t>Ascaridia</a:t>
            </a:r>
            <a:r>
              <a:rPr lang="en-US" i="1" dirty="0"/>
              <a:t> </a:t>
            </a:r>
            <a:r>
              <a:rPr lang="en-US" i="1" dirty="0" err="1"/>
              <a:t>galli</a:t>
            </a:r>
            <a:endParaRPr lang="en-IN" i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CD517571-A312-4C59-A8E6-D8B310A25166}"/>
              </a:ext>
            </a:extLst>
          </p:cNvPr>
          <p:cNvSpPr/>
          <p:nvPr/>
        </p:nvSpPr>
        <p:spPr>
          <a:xfrm>
            <a:off x="3635896" y="6158068"/>
            <a:ext cx="2016224" cy="4392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/>
              <a:t>Trichuris </a:t>
            </a:r>
            <a:r>
              <a:rPr lang="en-US" dirty="0"/>
              <a:t>sp.</a:t>
            </a:r>
          </a:p>
          <a:p>
            <a:pPr algn="ctr"/>
            <a:r>
              <a:rPr lang="en-US" dirty="0"/>
              <a:t> ( Whip worm) </a:t>
            </a:r>
            <a:endParaRPr lang="en-IN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DB40731C-8318-4FE5-A1E1-EAA20CECEFAF}"/>
              </a:ext>
            </a:extLst>
          </p:cNvPr>
          <p:cNvSpPr/>
          <p:nvPr/>
        </p:nvSpPr>
        <p:spPr>
          <a:xfrm>
            <a:off x="6209602" y="6158068"/>
            <a:ext cx="2934397" cy="4392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/>
              <a:t>Dioctophyma</a:t>
            </a:r>
            <a:r>
              <a:rPr lang="en-US" i="1" dirty="0"/>
              <a:t> </a:t>
            </a:r>
            <a:r>
              <a:rPr lang="en-US" i="1" dirty="0" err="1"/>
              <a:t>renale</a:t>
            </a:r>
            <a:endParaRPr lang="en-US" i="1" dirty="0"/>
          </a:p>
          <a:p>
            <a:pPr algn="ctr"/>
            <a:r>
              <a:rPr lang="en-US" dirty="0"/>
              <a:t> ( Kidney worm of dog</a:t>
            </a:r>
            <a:endParaRPr lang="en-IN" dirty="0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7086600" y="6714976"/>
            <a:ext cx="2057400" cy="117624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1220020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835696" y="954107"/>
            <a:ext cx="6264696" cy="5590974"/>
          </a:xfrm>
        </p:spPr>
        <p:txBody>
          <a:bodyPr>
            <a:normAutofit/>
          </a:bodyPr>
          <a:lstStyle/>
          <a:p>
            <a:pPr algn="l"/>
            <a:r>
              <a:rPr lang="en-US" sz="2000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Nematodes ( Roundworms) </a:t>
            </a:r>
            <a:endParaRPr lang="en-US" sz="2400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algn="l"/>
            <a:endParaRPr lang="en-US" sz="2400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0"/>
            <a:ext cx="6264696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solidFill>
                  <a:srgbClr val="FF0000"/>
                </a:solidFill>
                <a:latin typeface="Arial Black" pitchFamily="34" charset="0"/>
              </a:rPr>
              <a:t>Salient Characters of </a:t>
            </a:r>
          </a:p>
          <a:p>
            <a:pPr algn="ctr"/>
            <a:r>
              <a:rPr lang="en-US" sz="2800" b="1" dirty="0" smtClean="0">
                <a:solidFill>
                  <a:srgbClr val="FF0000"/>
                </a:solidFill>
                <a:latin typeface="Arial Black" pitchFamily="34" charset="0"/>
              </a:rPr>
              <a:t>Phylum: </a:t>
            </a:r>
            <a:r>
              <a:rPr lang="en-US" sz="2800" b="1" dirty="0" err="1" smtClean="0">
                <a:solidFill>
                  <a:srgbClr val="FF0000"/>
                </a:solidFill>
                <a:latin typeface="Arial Black" pitchFamily="34" charset="0"/>
              </a:rPr>
              <a:t>Nemathelminthes</a:t>
            </a:r>
            <a:endParaRPr lang="en-US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478920"/>
              </p:ext>
            </p:extLst>
          </p:nvPr>
        </p:nvGraphicFramePr>
        <p:xfrm>
          <a:off x="683568" y="1412776"/>
          <a:ext cx="7704856" cy="5383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88843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610774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dirty="0" smtClean="0">
                          <a:latin typeface="Arial Rounded MT Bold" panose="020F0704030504030204" pitchFamily="34" charset="0"/>
                        </a:rPr>
                        <a:t>Nematodes</a:t>
                      </a:r>
                      <a:endParaRPr lang="en-IN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baseline="0" dirty="0" smtClean="0">
                          <a:latin typeface="Arial Rounded MT Bold" panose="020F0704030504030204" pitchFamily="34" charset="0"/>
                        </a:rPr>
                        <a:t> Common Name</a:t>
                      </a:r>
                      <a:endParaRPr lang="en-IN" b="1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45360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002060"/>
                          </a:solidFill>
                          <a:latin typeface="Arial Rounded MT Bold" panose="020F0704030504030204" pitchFamily="34" charset="0"/>
                        </a:rPr>
                        <a:t>Haemonchus</a:t>
                      </a:r>
                      <a:r>
                        <a:rPr lang="en-US" b="1" i="1" baseline="0" dirty="0" smtClean="0">
                          <a:solidFill>
                            <a:srgbClr val="002060"/>
                          </a:solidFill>
                          <a:latin typeface="Arial Rounded MT Bold" panose="020F0704030504030204" pitchFamily="34" charset="0"/>
                        </a:rPr>
                        <a:t>  </a:t>
                      </a:r>
                      <a:r>
                        <a:rPr lang="en-US" b="1" i="1" baseline="0" dirty="0" err="1" smtClean="0">
                          <a:solidFill>
                            <a:srgbClr val="002060"/>
                          </a:solidFill>
                          <a:latin typeface="Arial Rounded MT Bold" panose="020F0704030504030204" pitchFamily="34" charset="0"/>
                        </a:rPr>
                        <a:t>contortus</a:t>
                      </a:r>
                      <a:endParaRPr lang="en-IN" b="1" i="1" dirty="0">
                        <a:solidFill>
                          <a:srgbClr val="00206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2060"/>
                          </a:solidFill>
                          <a:latin typeface="Arial Rounded MT Bold" panose="020F0704030504030204" pitchFamily="34" charset="0"/>
                        </a:rPr>
                        <a:t>Stomach</a:t>
                      </a:r>
                      <a:r>
                        <a:rPr lang="en-US" b="1" baseline="0" dirty="0" smtClean="0">
                          <a:solidFill>
                            <a:srgbClr val="002060"/>
                          </a:solidFill>
                          <a:latin typeface="Arial Rounded MT Bold" panose="020F0704030504030204" pitchFamily="34" charset="0"/>
                        </a:rPr>
                        <a:t> worm</a:t>
                      </a:r>
                      <a:endParaRPr lang="en-IN" b="1" dirty="0">
                        <a:solidFill>
                          <a:srgbClr val="00206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44327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Dictyocaulus</a:t>
                      </a:r>
                      <a:r>
                        <a:rPr lang="en-US" b="1" i="1" baseline="0" dirty="0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  viviparous</a:t>
                      </a:r>
                      <a:endParaRPr lang="en-IN" b="1" i="1" dirty="0">
                        <a:solidFill>
                          <a:srgbClr val="7030A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Lung</a:t>
                      </a:r>
                      <a:r>
                        <a:rPr lang="en-US" b="1" i="0" baseline="0" dirty="0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 worm of cattle</a:t>
                      </a:r>
                      <a:endParaRPr lang="en-IN" b="1" i="0" dirty="0">
                        <a:solidFill>
                          <a:srgbClr val="7030A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96392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Oesophagostomum</a:t>
                      </a:r>
                      <a:r>
                        <a:rPr lang="en-US" b="1" i="1" baseline="0" dirty="0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  </a:t>
                      </a:r>
                      <a:r>
                        <a:rPr lang="en-US" b="1" i="0" baseline="0" dirty="0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spp.</a:t>
                      </a:r>
                      <a:endParaRPr lang="en-IN" b="1" i="0" dirty="0">
                        <a:solidFill>
                          <a:srgbClr val="7030A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rgbClr val="7030A0"/>
                          </a:solidFill>
                          <a:latin typeface="Arial Rounded MT Bold" panose="020F0704030504030204" pitchFamily="34" charset="0"/>
                        </a:rPr>
                        <a:t>Nodular worms</a:t>
                      </a:r>
                      <a:endParaRPr lang="en-IN" b="1" i="0" dirty="0">
                        <a:solidFill>
                          <a:srgbClr val="7030A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46839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Stephanurus</a:t>
                      </a:r>
                      <a:r>
                        <a:rPr lang="en-US" b="1" i="1" baseline="0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baseline="0" dirty="0" err="1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dentatus</a:t>
                      </a:r>
                      <a:endParaRPr lang="en-IN" b="1" i="1" dirty="0">
                        <a:solidFill>
                          <a:srgbClr val="0070C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Kidney</a:t>
                      </a:r>
                      <a:r>
                        <a:rPr lang="en-US" b="1" baseline="0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 worm of pig</a:t>
                      </a:r>
                      <a:endParaRPr lang="en-IN" b="1" dirty="0">
                        <a:solidFill>
                          <a:srgbClr val="0070C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61621">
                <a:tc>
                  <a:txBody>
                    <a:bodyPr/>
                    <a:lstStyle/>
                    <a:p>
                      <a:r>
                        <a:rPr lang="en-US" b="1" i="1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dirty="0" err="1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Ostertagia</a:t>
                      </a:r>
                      <a:r>
                        <a:rPr lang="en-US" b="1" i="1" baseline="0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0" baseline="0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spp.</a:t>
                      </a:r>
                      <a:endParaRPr lang="en-IN" b="1" i="0" dirty="0">
                        <a:solidFill>
                          <a:srgbClr val="0070C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70C0"/>
                          </a:solidFill>
                          <a:latin typeface="Arial Rounded MT Bold" panose="020F0704030504030204" pitchFamily="34" charset="0"/>
                        </a:rPr>
                        <a:t> Brown stomach worms</a:t>
                      </a:r>
                      <a:endParaRPr lang="en-IN" b="1" dirty="0">
                        <a:solidFill>
                          <a:srgbClr val="0070C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45360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00B050"/>
                          </a:solidFill>
                          <a:latin typeface="Arial Rounded MT Bold" panose="020F0704030504030204" pitchFamily="34" charset="0"/>
                        </a:rPr>
                        <a:t>Syngamus</a:t>
                      </a:r>
                      <a:r>
                        <a:rPr lang="en-US" b="1" i="1" baseline="0" dirty="0" smtClean="0">
                          <a:solidFill>
                            <a:srgbClr val="00B050"/>
                          </a:solidFill>
                          <a:latin typeface="Arial Rounded MT Bold" panose="020F0704030504030204" pitchFamily="34" charset="0"/>
                        </a:rPr>
                        <a:t> trachea</a:t>
                      </a:r>
                      <a:endParaRPr lang="en-IN" b="1" i="1" dirty="0">
                        <a:solidFill>
                          <a:srgbClr val="00B05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B050"/>
                          </a:solidFill>
                          <a:latin typeface="Arial Rounded MT Bold" panose="020F0704030504030204" pitchFamily="34" charset="0"/>
                        </a:rPr>
                        <a:t>Gape</a:t>
                      </a:r>
                      <a:r>
                        <a:rPr lang="en-US" b="1" baseline="0" dirty="0" smtClean="0">
                          <a:solidFill>
                            <a:srgbClr val="00B050"/>
                          </a:solidFill>
                          <a:latin typeface="Arial Rounded MT Bold" panose="020F0704030504030204" pitchFamily="34" charset="0"/>
                        </a:rPr>
                        <a:t> worm</a:t>
                      </a:r>
                      <a:endParaRPr lang="en-IN" b="1" dirty="0">
                        <a:solidFill>
                          <a:srgbClr val="00B05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45360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00B0F0"/>
                          </a:solidFill>
                          <a:latin typeface="Arial Rounded MT Bold" panose="020F0704030504030204" pitchFamily="34" charset="0"/>
                        </a:rPr>
                        <a:t>Dirofilaria</a:t>
                      </a:r>
                      <a:r>
                        <a:rPr lang="en-US" b="1" i="1" dirty="0" smtClean="0">
                          <a:solidFill>
                            <a:srgbClr val="00B0F0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dirty="0" err="1" smtClean="0">
                          <a:solidFill>
                            <a:srgbClr val="00B0F0"/>
                          </a:solidFill>
                          <a:latin typeface="Arial Rounded MT Bold" panose="020F0704030504030204" pitchFamily="34" charset="0"/>
                        </a:rPr>
                        <a:t>immitis</a:t>
                      </a:r>
                      <a:endParaRPr lang="en-IN" b="1" i="1" dirty="0">
                        <a:solidFill>
                          <a:srgbClr val="00B0F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B0F0"/>
                          </a:solidFill>
                          <a:latin typeface="Arial Rounded MT Bold" panose="020F0704030504030204" pitchFamily="34" charset="0"/>
                        </a:rPr>
                        <a:t>Heart</a:t>
                      </a:r>
                      <a:r>
                        <a:rPr lang="en-US" b="1" baseline="0" dirty="0" smtClean="0">
                          <a:solidFill>
                            <a:srgbClr val="00B0F0"/>
                          </a:solidFill>
                          <a:latin typeface="Arial Rounded MT Bold" panose="020F0704030504030204" pitchFamily="34" charset="0"/>
                        </a:rPr>
                        <a:t> worm of dog</a:t>
                      </a:r>
                      <a:endParaRPr lang="en-IN" b="1" dirty="0">
                        <a:solidFill>
                          <a:srgbClr val="00B0F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475588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Thelazia</a:t>
                      </a:r>
                      <a:r>
                        <a:rPr lang="en-US" b="1" i="1" baseline="0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baseline="0" dirty="0" err="1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callipaeda</a:t>
                      </a:r>
                      <a:endParaRPr lang="en-IN" b="1" i="1" dirty="0">
                        <a:solidFill>
                          <a:srgbClr val="C0000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Eye worm</a:t>
                      </a:r>
                      <a:r>
                        <a:rPr lang="en-US" b="1" i="0" baseline="0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 of dog</a:t>
                      </a:r>
                      <a:endParaRPr lang="en-IN" b="1" i="0" dirty="0">
                        <a:solidFill>
                          <a:srgbClr val="C0000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271049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Strongylus</a:t>
                      </a:r>
                      <a:r>
                        <a:rPr lang="en-US" b="1" i="1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  </a:t>
                      </a:r>
                      <a:r>
                        <a:rPr lang="en-US" b="1" i="0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spp.</a:t>
                      </a:r>
                      <a:endParaRPr lang="en-IN" b="1" i="0" dirty="0">
                        <a:solidFill>
                          <a:srgbClr val="C0000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Pallisade</a:t>
                      </a:r>
                      <a:r>
                        <a:rPr lang="en-US" b="1" i="0" dirty="0" smtClean="0">
                          <a:solidFill>
                            <a:srgbClr val="C00000"/>
                          </a:solidFill>
                          <a:latin typeface="Arial Rounded MT Bold" panose="020F0704030504030204" pitchFamily="34" charset="0"/>
                        </a:rPr>
                        <a:t> worm or red worms</a:t>
                      </a:r>
                      <a:endParaRPr lang="en-IN" b="1" i="0" dirty="0">
                        <a:solidFill>
                          <a:srgbClr val="C00000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62579">
                <a:tc>
                  <a:txBody>
                    <a:bodyPr/>
                    <a:lstStyle/>
                    <a:p>
                      <a:r>
                        <a:rPr lang="en-US" b="1" i="1" dirty="0" err="1" smtClean="0">
                          <a:latin typeface="Arial Rounded MT Bold" panose="020F0704030504030204" pitchFamily="34" charset="0"/>
                        </a:rPr>
                        <a:t>Spirocerca</a:t>
                      </a:r>
                      <a:r>
                        <a:rPr lang="en-US" b="1" i="1" dirty="0" smtClean="0"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dirty="0" err="1" smtClean="0">
                          <a:latin typeface="Arial Rounded MT Bold" panose="020F0704030504030204" pitchFamily="34" charset="0"/>
                        </a:rPr>
                        <a:t>lupi</a:t>
                      </a:r>
                      <a:endParaRPr lang="en-IN" b="1" i="1" dirty="0"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latin typeface="Arial Rounded MT Bold" panose="020F0704030504030204" pitchFamily="34" charset="0"/>
                        </a:rPr>
                        <a:t>Oesophageal</a:t>
                      </a:r>
                      <a:r>
                        <a:rPr lang="en-US" b="1" i="0" dirty="0" smtClean="0"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0" dirty="0" err="1" smtClean="0">
                          <a:latin typeface="Arial Rounded MT Bold" panose="020F0704030504030204" pitchFamily="34" charset="0"/>
                        </a:rPr>
                        <a:t>tumour</a:t>
                      </a:r>
                      <a:r>
                        <a:rPr lang="en-US" b="1" i="0" dirty="0" smtClean="0">
                          <a:latin typeface="Arial Rounded MT Bold" panose="020F0704030504030204" pitchFamily="34" charset="0"/>
                        </a:rPr>
                        <a:t>  worm of dog</a:t>
                      </a:r>
                      <a:endParaRPr lang="en-IN" b="1" i="0" dirty="0">
                        <a:latin typeface="Arial Rounded MT Bold" panose="020F070403050403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279699">
                <a:tc>
                  <a:txBody>
                    <a:bodyPr/>
                    <a:lstStyle/>
                    <a:p>
                      <a:r>
                        <a:rPr lang="en-US" b="1" i="1" dirty="0" smtClean="0"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dirty="0" err="1" smtClean="0">
                          <a:latin typeface="Arial Rounded MT Bold" panose="020F0704030504030204" pitchFamily="34" charset="0"/>
                        </a:rPr>
                        <a:t>Oxyuris</a:t>
                      </a:r>
                      <a:r>
                        <a:rPr lang="en-US" b="1" i="1" dirty="0" smtClean="0">
                          <a:latin typeface="Arial Rounded MT Bold" panose="020F0704030504030204" pitchFamily="34" charset="0"/>
                        </a:rPr>
                        <a:t> </a:t>
                      </a:r>
                      <a:r>
                        <a:rPr lang="en-US" b="1" i="1" dirty="0" err="1" smtClean="0">
                          <a:latin typeface="Arial Rounded MT Bold" panose="020F0704030504030204" pitchFamily="34" charset="0"/>
                        </a:rPr>
                        <a:t>equi</a:t>
                      </a:r>
                      <a:endParaRPr lang="en-IN" b="1" i="1" dirty="0"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latin typeface="Arial Rounded MT Bold" panose="020F0704030504030204" pitchFamily="34" charset="0"/>
                        </a:rPr>
                        <a:t>Pin worm of equines</a:t>
                      </a:r>
                      <a:endParaRPr lang="en-IN" dirty="0">
                        <a:latin typeface="Arial Rounded MT Bold" panose="020F0704030504030204" pitchFamily="34" charset="0"/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1669681"/>
      </p:ext>
    </p:extLst>
  </p:cSld>
  <p:clrMapOvr>
    <a:masterClrMapping/>
  </p:clrMapOvr>
  <p:transition>
    <p:blinds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371600"/>
            <a:ext cx="6347713" cy="3505200"/>
          </a:xfrm>
        </p:spPr>
        <p:txBody>
          <a:bodyPr/>
          <a:lstStyle/>
          <a:p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838200" y="2967335"/>
            <a:ext cx="60198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9600" b="1" cap="none" spc="0" dirty="0">
                <a:ln/>
                <a:solidFill>
                  <a:schemeClr val="accent3"/>
                </a:solidFill>
                <a:effectLst/>
              </a:rPr>
              <a:t>THANK U</a:t>
            </a:r>
          </a:p>
        </p:txBody>
      </p:sp>
    </p:spTree>
    <p:extLst>
      <p:ext uri="{BB962C8B-B14F-4D97-AF65-F5344CB8AC3E}">
        <p14:creationId xmlns:p14="http://schemas.microsoft.com/office/powerpoint/2010/main" val="37576801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2614</TotalTime>
  <Words>596</Words>
  <Application>Microsoft Office PowerPoint</Application>
  <PresentationFormat>On-screen Show (4:3)</PresentationFormat>
  <Paragraphs>159</Paragraphs>
  <Slides>15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Phylum- Nemathelminthes Class:- Nematoda ( Roundworms)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VETERINARY PARASITOLOGY</dc:title>
  <dc:creator>Dr.Ajit</dc:creator>
  <cp:lastModifiedBy>Ajit Kumar</cp:lastModifiedBy>
  <cp:revision>320</cp:revision>
  <dcterms:created xsi:type="dcterms:W3CDTF">2006-08-16T00:00:00Z</dcterms:created>
  <dcterms:modified xsi:type="dcterms:W3CDTF">2020-11-04T08:45:12Z</dcterms:modified>
</cp:coreProperties>
</file>